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47"/>
  </p:notesMasterIdLst>
  <p:handoutMasterIdLst>
    <p:handoutMasterId r:id="rId4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303" r:id="rId19"/>
    <p:sldId id="304" r:id="rId20"/>
    <p:sldId id="305" r:id="rId21"/>
    <p:sldId id="306" r:id="rId22"/>
    <p:sldId id="307" r:id="rId23"/>
    <p:sldId id="278" r:id="rId24"/>
    <p:sldId id="279" r:id="rId25"/>
    <p:sldId id="280" r:id="rId26"/>
    <p:sldId id="281" r:id="rId27"/>
    <p:sldId id="282" r:id="rId28"/>
    <p:sldId id="283"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12192000" cy="6858000"/>
  <p:notesSz cx="9928225" cy="679767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7" autoAdjust="0"/>
    <p:restoredTop sz="94676" autoAdjust="0"/>
  </p:normalViewPr>
  <p:slideViewPr>
    <p:cSldViewPr>
      <p:cViewPr varScale="1">
        <p:scale>
          <a:sx n="70" d="100"/>
          <a:sy n="70" d="100"/>
        </p:scale>
        <p:origin x="-666" y="-9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94"/>
    </p:cViewPr>
  </p:sorterViewPr>
  <p:notesViewPr>
    <p:cSldViewPr>
      <p:cViewPr varScale="1">
        <p:scale>
          <a:sx n="90" d="100"/>
          <a:sy n="90" d="100"/>
        </p:scale>
        <p:origin x="-1434" y="-96"/>
      </p:cViewPr>
      <p:guideLst>
        <p:guide orient="horz" pos="2141"/>
        <p:guide pos="312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4302231" cy="339884"/>
          </a:xfrm>
          <a:prstGeom prst="rect">
            <a:avLst/>
          </a:prstGeom>
        </p:spPr>
        <p:txBody>
          <a:bodyPr vert="horz" lIns="80278" tIns="40139" rIns="80278" bIns="40139" rtlCol="0"/>
          <a:lstStyle>
            <a:lvl1pPr algn="l">
              <a:defRPr sz="1100"/>
            </a:lvl1pPr>
          </a:lstStyle>
          <a:p>
            <a:endParaRPr lang="pl-PL"/>
          </a:p>
        </p:txBody>
      </p:sp>
      <p:sp>
        <p:nvSpPr>
          <p:cNvPr id="3" name="Symbol zastępczy daty 2"/>
          <p:cNvSpPr>
            <a:spLocks noGrp="1"/>
          </p:cNvSpPr>
          <p:nvPr>
            <p:ph type="dt" sz="quarter" idx="1"/>
          </p:nvPr>
        </p:nvSpPr>
        <p:spPr>
          <a:xfrm>
            <a:off x="5623410" y="0"/>
            <a:ext cx="4302231" cy="339884"/>
          </a:xfrm>
          <a:prstGeom prst="rect">
            <a:avLst/>
          </a:prstGeom>
        </p:spPr>
        <p:txBody>
          <a:bodyPr vert="horz" lIns="80278" tIns="40139" rIns="80278" bIns="40139" rtlCol="0"/>
          <a:lstStyle>
            <a:lvl1pPr algn="r">
              <a:defRPr sz="1100"/>
            </a:lvl1pPr>
          </a:lstStyle>
          <a:p>
            <a:fld id="{4A94458F-A772-4DB0-824F-3645377FBF65}" type="datetimeFigureOut">
              <a:rPr lang="pl-PL" smtClean="0"/>
              <a:t>2017-01-24</a:t>
            </a:fld>
            <a:endParaRPr lang="pl-PL"/>
          </a:p>
        </p:txBody>
      </p:sp>
      <p:sp>
        <p:nvSpPr>
          <p:cNvPr id="4" name="Symbol zastępczy stopki 3"/>
          <p:cNvSpPr>
            <a:spLocks noGrp="1"/>
          </p:cNvSpPr>
          <p:nvPr>
            <p:ph type="ftr" sz="quarter" idx="2"/>
          </p:nvPr>
        </p:nvSpPr>
        <p:spPr>
          <a:xfrm>
            <a:off x="1" y="6456218"/>
            <a:ext cx="4302231" cy="339884"/>
          </a:xfrm>
          <a:prstGeom prst="rect">
            <a:avLst/>
          </a:prstGeom>
        </p:spPr>
        <p:txBody>
          <a:bodyPr vert="horz" lIns="80278" tIns="40139" rIns="80278" bIns="40139" rtlCol="0" anchor="b"/>
          <a:lstStyle>
            <a:lvl1pPr algn="l">
              <a:defRPr sz="1100"/>
            </a:lvl1pPr>
          </a:lstStyle>
          <a:p>
            <a:endParaRPr lang="pl-PL"/>
          </a:p>
        </p:txBody>
      </p:sp>
      <p:sp>
        <p:nvSpPr>
          <p:cNvPr id="5" name="Symbol zastępczy numeru slajdu 4"/>
          <p:cNvSpPr>
            <a:spLocks noGrp="1"/>
          </p:cNvSpPr>
          <p:nvPr>
            <p:ph type="sldNum" sz="quarter" idx="3"/>
          </p:nvPr>
        </p:nvSpPr>
        <p:spPr>
          <a:xfrm>
            <a:off x="5623410" y="6456218"/>
            <a:ext cx="4302231" cy="339884"/>
          </a:xfrm>
          <a:prstGeom prst="rect">
            <a:avLst/>
          </a:prstGeom>
        </p:spPr>
        <p:txBody>
          <a:bodyPr vert="horz" lIns="80278" tIns="40139" rIns="80278" bIns="40139" rtlCol="0" anchor="b"/>
          <a:lstStyle>
            <a:lvl1pPr algn="r">
              <a:defRPr sz="1100"/>
            </a:lvl1pPr>
          </a:lstStyle>
          <a:p>
            <a:fld id="{45CF9938-C8CD-4877-97A1-9BDA12C8E938}" type="slidenum">
              <a:rPr lang="pl-PL" smtClean="0"/>
              <a:t>‹#›</a:t>
            </a:fld>
            <a:endParaRPr lang="pl-PL"/>
          </a:p>
        </p:txBody>
      </p:sp>
    </p:spTree>
    <p:extLst>
      <p:ext uri="{BB962C8B-B14F-4D97-AF65-F5344CB8AC3E}">
        <p14:creationId xmlns:p14="http://schemas.microsoft.com/office/powerpoint/2010/main" val="3710192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302693" cy="340492"/>
          </a:xfrm>
          <a:prstGeom prst="rect">
            <a:avLst/>
          </a:prstGeom>
        </p:spPr>
        <p:txBody>
          <a:bodyPr vert="horz" lIns="88230" tIns="44115" rIns="88230" bIns="44115" rtlCol="0"/>
          <a:lstStyle>
            <a:lvl1pPr algn="l">
              <a:defRPr sz="1200"/>
            </a:lvl1pPr>
          </a:lstStyle>
          <a:p>
            <a:endParaRPr lang="pl-PL"/>
          </a:p>
        </p:txBody>
      </p:sp>
      <p:sp>
        <p:nvSpPr>
          <p:cNvPr id="3" name="Symbol zastępczy daty 2"/>
          <p:cNvSpPr>
            <a:spLocks noGrp="1"/>
          </p:cNvSpPr>
          <p:nvPr>
            <p:ph type="dt" idx="1"/>
          </p:nvPr>
        </p:nvSpPr>
        <p:spPr>
          <a:xfrm>
            <a:off x="5623992" y="0"/>
            <a:ext cx="4302693" cy="340492"/>
          </a:xfrm>
          <a:prstGeom prst="rect">
            <a:avLst/>
          </a:prstGeom>
        </p:spPr>
        <p:txBody>
          <a:bodyPr vert="horz" lIns="88230" tIns="44115" rIns="88230" bIns="44115" rtlCol="0"/>
          <a:lstStyle>
            <a:lvl1pPr algn="r">
              <a:defRPr sz="1200"/>
            </a:lvl1pPr>
          </a:lstStyle>
          <a:p>
            <a:fld id="{CFD2869D-EE86-4C4B-ACC6-8054B8043E1E}" type="datetimeFigureOut">
              <a:rPr lang="pl-PL" smtClean="0"/>
              <a:t>2017-01-24</a:t>
            </a:fld>
            <a:endParaRPr lang="pl-PL"/>
          </a:p>
        </p:txBody>
      </p:sp>
      <p:sp>
        <p:nvSpPr>
          <p:cNvPr id="4" name="Symbol zastępczy obrazu slajdu 3"/>
          <p:cNvSpPr>
            <a:spLocks noGrp="1" noRot="1" noChangeAspect="1"/>
          </p:cNvSpPr>
          <p:nvPr>
            <p:ph type="sldImg" idx="2"/>
          </p:nvPr>
        </p:nvSpPr>
        <p:spPr>
          <a:xfrm>
            <a:off x="2698750" y="509588"/>
            <a:ext cx="4532313" cy="2549525"/>
          </a:xfrm>
          <a:prstGeom prst="rect">
            <a:avLst/>
          </a:prstGeom>
          <a:noFill/>
          <a:ln w="12700">
            <a:solidFill>
              <a:prstClr val="black"/>
            </a:solidFill>
          </a:ln>
        </p:spPr>
        <p:txBody>
          <a:bodyPr vert="horz" lIns="88230" tIns="44115" rIns="88230" bIns="44115" rtlCol="0" anchor="ctr"/>
          <a:lstStyle/>
          <a:p>
            <a:endParaRPr lang="pl-PL"/>
          </a:p>
        </p:txBody>
      </p:sp>
      <p:sp>
        <p:nvSpPr>
          <p:cNvPr id="5" name="Symbol zastępczy notatek 4"/>
          <p:cNvSpPr>
            <a:spLocks noGrp="1"/>
          </p:cNvSpPr>
          <p:nvPr>
            <p:ph type="body" sz="quarter" idx="3"/>
          </p:nvPr>
        </p:nvSpPr>
        <p:spPr>
          <a:xfrm>
            <a:off x="993285" y="3228592"/>
            <a:ext cx="7941655" cy="3059866"/>
          </a:xfrm>
          <a:prstGeom prst="rect">
            <a:avLst/>
          </a:prstGeom>
        </p:spPr>
        <p:txBody>
          <a:bodyPr vert="horz" lIns="88230" tIns="44115" rIns="88230" bIns="44115"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6457184"/>
            <a:ext cx="4302693" cy="338972"/>
          </a:xfrm>
          <a:prstGeom prst="rect">
            <a:avLst/>
          </a:prstGeom>
        </p:spPr>
        <p:txBody>
          <a:bodyPr vert="horz" lIns="88230" tIns="44115" rIns="88230" bIns="44115" rtlCol="0" anchor="b"/>
          <a:lstStyle>
            <a:lvl1pPr algn="l">
              <a:defRPr sz="1200"/>
            </a:lvl1pPr>
          </a:lstStyle>
          <a:p>
            <a:endParaRPr lang="pl-PL"/>
          </a:p>
        </p:txBody>
      </p:sp>
      <p:sp>
        <p:nvSpPr>
          <p:cNvPr id="7" name="Symbol zastępczy numeru slajdu 6"/>
          <p:cNvSpPr>
            <a:spLocks noGrp="1"/>
          </p:cNvSpPr>
          <p:nvPr>
            <p:ph type="sldNum" sz="quarter" idx="5"/>
          </p:nvPr>
        </p:nvSpPr>
        <p:spPr>
          <a:xfrm>
            <a:off x="5623992" y="6457184"/>
            <a:ext cx="4302693" cy="338972"/>
          </a:xfrm>
          <a:prstGeom prst="rect">
            <a:avLst/>
          </a:prstGeom>
        </p:spPr>
        <p:txBody>
          <a:bodyPr vert="horz" lIns="88230" tIns="44115" rIns="88230" bIns="44115" rtlCol="0" anchor="b"/>
          <a:lstStyle>
            <a:lvl1pPr algn="r">
              <a:defRPr sz="1200"/>
            </a:lvl1pPr>
          </a:lstStyle>
          <a:p>
            <a:fld id="{DE25B4E7-DCFF-43FA-8999-D391C6B96B2F}" type="slidenum">
              <a:rPr lang="pl-PL" smtClean="0"/>
              <a:t>‹#›</a:t>
            </a:fld>
            <a:endParaRPr lang="pl-PL"/>
          </a:p>
        </p:txBody>
      </p:sp>
    </p:spTree>
    <p:extLst>
      <p:ext uri="{BB962C8B-B14F-4D97-AF65-F5344CB8AC3E}">
        <p14:creationId xmlns:p14="http://schemas.microsoft.com/office/powerpoint/2010/main" val="2582608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DE25B4E7-DCFF-43FA-8999-D391C6B96B2F}" type="slidenum">
              <a:rPr lang="pl-PL" smtClean="0"/>
              <a:t>4</a:t>
            </a:fld>
            <a:endParaRPr lang="pl-PL"/>
          </a:p>
        </p:txBody>
      </p:sp>
    </p:spTree>
    <p:extLst>
      <p:ext uri="{BB962C8B-B14F-4D97-AF65-F5344CB8AC3E}">
        <p14:creationId xmlns:p14="http://schemas.microsoft.com/office/powerpoint/2010/main" val="372152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DE25B4E7-DCFF-43FA-8999-D391C6B96B2F}" type="slidenum">
              <a:rPr lang="pl-PL" smtClean="0"/>
              <a:t>17</a:t>
            </a:fld>
            <a:endParaRPr lang="pl-PL"/>
          </a:p>
        </p:txBody>
      </p:sp>
    </p:spTree>
    <p:extLst>
      <p:ext uri="{BB962C8B-B14F-4D97-AF65-F5344CB8AC3E}">
        <p14:creationId xmlns:p14="http://schemas.microsoft.com/office/powerpoint/2010/main" val="107552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DE25B4E7-DCFF-43FA-8999-D391C6B96B2F}" type="slidenum">
              <a:rPr lang="pl-PL" smtClean="0"/>
              <a:t>18</a:t>
            </a:fld>
            <a:endParaRPr lang="pl-PL"/>
          </a:p>
        </p:txBody>
      </p:sp>
    </p:spTree>
    <p:extLst>
      <p:ext uri="{BB962C8B-B14F-4D97-AF65-F5344CB8AC3E}">
        <p14:creationId xmlns:p14="http://schemas.microsoft.com/office/powerpoint/2010/main" val="107552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DE25B4E7-DCFF-43FA-8999-D391C6B96B2F}" type="slidenum">
              <a:rPr lang="pl-PL" smtClean="0"/>
              <a:t>19</a:t>
            </a:fld>
            <a:endParaRPr lang="pl-PL"/>
          </a:p>
        </p:txBody>
      </p:sp>
    </p:spTree>
    <p:extLst>
      <p:ext uri="{BB962C8B-B14F-4D97-AF65-F5344CB8AC3E}">
        <p14:creationId xmlns:p14="http://schemas.microsoft.com/office/powerpoint/2010/main" val="1075529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DE25B4E7-DCFF-43FA-8999-D391C6B96B2F}" type="slidenum">
              <a:rPr lang="pl-PL" smtClean="0"/>
              <a:t>20</a:t>
            </a:fld>
            <a:endParaRPr lang="pl-PL"/>
          </a:p>
        </p:txBody>
      </p:sp>
    </p:spTree>
    <p:extLst>
      <p:ext uri="{BB962C8B-B14F-4D97-AF65-F5344CB8AC3E}">
        <p14:creationId xmlns:p14="http://schemas.microsoft.com/office/powerpoint/2010/main" val="107552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DE25B4E7-DCFF-43FA-8999-D391C6B96B2F}" type="slidenum">
              <a:rPr lang="pl-PL" smtClean="0"/>
              <a:t>21</a:t>
            </a:fld>
            <a:endParaRPr lang="pl-PL"/>
          </a:p>
        </p:txBody>
      </p:sp>
    </p:spTree>
    <p:extLst>
      <p:ext uri="{BB962C8B-B14F-4D97-AF65-F5344CB8AC3E}">
        <p14:creationId xmlns:p14="http://schemas.microsoft.com/office/powerpoint/2010/main" val="1075529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DE25B4E7-DCFF-43FA-8999-D391C6B96B2F}" type="slidenum">
              <a:rPr lang="pl-PL" smtClean="0"/>
              <a:t>22</a:t>
            </a:fld>
            <a:endParaRPr lang="pl-PL"/>
          </a:p>
        </p:txBody>
      </p:sp>
    </p:spTree>
    <p:extLst>
      <p:ext uri="{BB962C8B-B14F-4D97-AF65-F5344CB8AC3E}">
        <p14:creationId xmlns:p14="http://schemas.microsoft.com/office/powerpoint/2010/main" val="1075529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564CF2E0-CCC4-4E1E-9902-C3C36AB3FDA4}" type="datetimeFigureOut">
              <a:rPr lang="en-US" smtClean="0"/>
              <a:t>1/24/2017</a:t>
            </a:fld>
            <a:endParaRPr lang="en-US"/>
          </a:p>
        </p:txBody>
      </p:sp>
      <p:sp>
        <p:nvSpPr>
          <p:cNvPr id="5" name="Symbol zastępczy stopki 4"/>
          <p:cNvSpPr>
            <a:spLocks noGrp="1"/>
          </p:cNvSpPr>
          <p:nvPr>
            <p:ph type="ftr" sz="quarter" idx="11"/>
          </p:nvPr>
        </p:nvSpPr>
        <p:spPr/>
        <p:txBody>
          <a:bodyPr/>
          <a:lstStyle/>
          <a:p>
            <a:endParaRPr kumimoji="0" lang="en-US"/>
          </a:p>
        </p:txBody>
      </p:sp>
      <p:sp>
        <p:nvSpPr>
          <p:cNvPr id="6" name="Symbol zastępczy numeru slajdu 5"/>
          <p:cNvSpPr>
            <a:spLocks noGrp="1"/>
          </p:cNvSpPr>
          <p:nvPr>
            <p:ph type="sldNum" sz="quarter" idx="12"/>
          </p:nvPr>
        </p:nvSpPr>
        <p:spPr/>
        <p:txBody>
          <a:bodyPr/>
          <a:lstStyle/>
          <a:p>
            <a:fld id="{6F42FDE4-A7DD-41A7-A0A6-9B649FB43336}" type="slidenum">
              <a:rPr kumimoji="0" lang="en-US" smtClean="0"/>
              <a:t>‹#›</a:t>
            </a:fld>
            <a:endParaRPr kumimoji="0" lang="en-US" sz="1400" dirty="0">
              <a:solidFill>
                <a:srgbClr val="FFFFFF"/>
              </a:solidFill>
            </a:endParaRPr>
          </a:p>
        </p:txBody>
      </p:sp>
    </p:spTree>
    <p:extLst>
      <p:ext uri="{BB962C8B-B14F-4D97-AF65-F5344CB8AC3E}">
        <p14:creationId xmlns:p14="http://schemas.microsoft.com/office/powerpoint/2010/main" val="3664692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64CF2E0-CCC4-4E1E-9902-C3C36AB3FDA4}" type="datetimeFigureOut">
              <a:rPr lang="en-US" smtClean="0"/>
              <a:t>1/24/2017</a:t>
            </a:fld>
            <a:endParaRPr lang="en-US"/>
          </a:p>
        </p:txBody>
      </p:sp>
      <p:sp>
        <p:nvSpPr>
          <p:cNvPr id="5" name="Symbol zastępczy stopki 4"/>
          <p:cNvSpPr>
            <a:spLocks noGrp="1"/>
          </p:cNvSpPr>
          <p:nvPr>
            <p:ph type="ftr" sz="quarter" idx="11"/>
          </p:nvPr>
        </p:nvSpPr>
        <p:spPr/>
        <p:txBody>
          <a:bodyPr/>
          <a:lstStyle/>
          <a:p>
            <a:endParaRPr kumimoji="0" lang="en-US"/>
          </a:p>
        </p:txBody>
      </p:sp>
      <p:sp>
        <p:nvSpPr>
          <p:cNvPr id="6" name="Symbol zastępczy numeru slajdu 5"/>
          <p:cNvSpPr>
            <a:spLocks noGrp="1"/>
          </p:cNvSpPr>
          <p:nvPr>
            <p:ph type="sldNum" sz="quarter" idx="12"/>
          </p:nvPr>
        </p:nvSpPr>
        <p:spPr/>
        <p:txBody>
          <a:bodyPr/>
          <a:lstStyle/>
          <a:p>
            <a:fld id="{6F42FDE4-A7DD-41A7-A0A6-9B649FB43336}" type="slidenum">
              <a:rPr kumimoji="0" lang="en-US" smtClean="0"/>
              <a:t>‹#›</a:t>
            </a:fld>
            <a:endParaRPr kumimoji="0" lang="en-US"/>
          </a:p>
        </p:txBody>
      </p:sp>
    </p:spTree>
    <p:extLst>
      <p:ext uri="{BB962C8B-B14F-4D97-AF65-F5344CB8AC3E}">
        <p14:creationId xmlns:p14="http://schemas.microsoft.com/office/powerpoint/2010/main" val="2376613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64CF2E0-CCC4-4E1E-9902-C3C36AB3FDA4}" type="datetimeFigureOut">
              <a:rPr lang="en-US" smtClean="0"/>
              <a:t>1/24/2017</a:t>
            </a:fld>
            <a:endParaRPr lang="en-US"/>
          </a:p>
        </p:txBody>
      </p:sp>
      <p:sp>
        <p:nvSpPr>
          <p:cNvPr id="5" name="Symbol zastępczy stopki 4"/>
          <p:cNvSpPr>
            <a:spLocks noGrp="1"/>
          </p:cNvSpPr>
          <p:nvPr>
            <p:ph type="ftr" sz="quarter" idx="11"/>
          </p:nvPr>
        </p:nvSpPr>
        <p:spPr/>
        <p:txBody>
          <a:bodyPr/>
          <a:lstStyle/>
          <a:p>
            <a:endParaRPr kumimoji="0" lang="en-US"/>
          </a:p>
        </p:txBody>
      </p:sp>
      <p:sp>
        <p:nvSpPr>
          <p:cNvPr id="6" name="Symbol zastępczy numeru slajdu 5"/>
          <p:cNvSpPr>
            <a:spLocks noGrp="1"/>
          </p:cNvSpPr>
          <p:nvPr>
            <p:ph type="sldNum" sz="quarter" idx="12"/>
          </p:nvPr>
        </p:nvSpPr>
        <p:spPr/>
        <p:txBody>
          <a:bodyPr/>
          <a:lstStyle/>
          <a:p>
            <a:fld id="{6F42FDE4-A7DD-41A7-A0A6-9B649FB43336}" type="slidenum">
              <a:rPr kumimoji="0" lang="en-US" smtClean="0"/>
              <a:t>‹#›</a:t>
            </a:fld>
            <a:endParaRPr kumimoji="0" lang="en-US"/>
          </a:p>
        </p:txBody>
      </p:sp>
    </p:spTree>
    <p:extLst>
      <p:ext uri="{BB962C8B-B14F-4D97-AF65-F5344CB8AC3E}">
        <p14:creationId xmlns:p14="http://schemas.microsoft.com/office/powerpoint/2010/main" val="102897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64CF2E0-CCC4-4E1E-9902-C3C36AB3FDA4}" type="datetimeFigureOut">
              <a:rPr lang="en-US" smtClean="0"/>
              <a:t>1/24/2017</a:t>
            </a:fld>
            <a:endParaRPr lang="en-US"/>
          </a:p>
        </p:txBody>
      </p:sp>
      <p:sp>
        <p:nvSpPr>
          <p:cNvPr id="5" name="Symbol zastępczy stopki 4"/>
          <p:cNvSpPr>
            <a:spLocks noGrp="1"/>
          </p:cNvSpPr>
          <p:nvPr>
            <p:ph type="ftr" sz="quarter" idx="11"/>
          </p:nvPr>
        </p:nvSpPr>
        <p:spPr/>
        <p:txBody>
          <a:bodyPr/>
          <a:lstStyle/>
          <a:p>
            <a:endParaRPr kumimoji="0" lang="en-US"/>
          </a:p>
        </p:txBody>
      </p:sp>
      <p:sp>
        <p:nvSpPr>
          <p:cNvPr id="6" name="Symbol zastępczy numeru slajdu 5"/>
          <p:cNvSpPr>
            <a:spLocks noGrp="1"/>
          </p:cNvSpPr>
          <p:nvPr>
            <p:ph type="sldNum" sz="quarter" idx="12"/>
          </p:nvPr>
        </p:nvSpPr>
        <p:spPr/>
        <p:txBody>
          <a:bodyPr/>
          <a:lstStyle/>
          <a:p>
            <a:fld id="{6F42FDE4-A7DD-41A7-A0A6-9B649FB43336}" type="slidenum">
              <a:rPr kumimoji="0" lang="en-US" smtClean="0"/>
              <a:t>‹#›</a:t>
            </a:fld>
            <a:endParaRPr kumimoji="0" lang="en-US"/>
          </a:p>
        </p:txBody>
      </p:sp>
    </p:spTree>
    <p:extLst>
      <p:ext uri="{BB962C8B-B14F-4D97-AF65-F5344CB8AC3E}">
        <p14:creationId xmlns:p14="http://schemas.microsoft.com/office/powerpoint/2010/main" val="2251888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64CF2E0-CCC4-4E1E-9902-C3C36AB3FDA4}" type="datetimeFigureOut">
              <a:rPr lang="en-US" smtClean="0"/>
              <a:t>1/24/2017</a:t>
            </a:fld>
            <a:endParaRPr lang="en-US"/>
          </a:p>
        </p:txBody>
      </p:sp>
      <p:sp>
        <p:nvSpPr>
          <p:cNvPr id="5" name="Symbol zastępczy stopki 4"/>
          <p:cNvSpPr>
            <a:spLocks noGrp="1"/>
          </p:cNvSpPr>
          <p:nvPr>
            <p:ph type="ftr" sz="quarter" idx="11"/>
          </p:nvPr>
        </p:nvSpPr>
        <p:spPr/>
        <p:txBody>
          <a:bodyPr/>
          <a:lstStyle/>
          <a:p>
            <a:endParaRPr kumimoji="0" lang="en-US" dirty="0"/>
          </a:p>
        </p:txBody>
      </p:sp>
      <p:sp>
        <p:nvSpPr>
          <p:cNvPr id="6" name="Symbol zastępczy numeru slajdu 5"/>
          <p:cNvSpPr>
            <a:spLocks noGrp="1"/>
          </p:cNvSpPr>
          <p:nvPr>
            <p:ph type="sldNum" sz="quarter" idx="12"/>
          </p:nvPr>
        </p:nvSpPr>
        <p:spPr/>
        <p:txBody>
          <a:bodyPr/>
          <a:lstStyle/>
          <a:p>
            <a:fld id="{6F42FDE4-A7DD-41A7-A0A6-9B649FB43336}" type="slidenum">
              <a:rPr kumimoji="0" lang="en-US" smtClean="0"/>
              <a:t>‹#›</a:t>
            </a:fld>
            <a:endParaRPr kumimoji="0" lang="en-US" dirty="0"/>
          </a:p>
        </p:txBody>
      </p:sp>
    </p:spTree>
    <p:extLst>
      <p:ext uri="{BB962C8B-B14F-4D97-AF65-F5344CB8AC3E}">
        <p14:creationId xmlns:p14="http://schemas.microsoft.com/office/powerpoint/2010/main" val="40082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564CF2E0-CCC4-4E1E-9902-C3C36AB3FDA4}" type="datetimeFigureOut">
              <a:rPr lang="en-US" smtClean="0"/>
              <a:t>1/24/2017</a:t>
            </a:fld>
            <a:endParaRPr lang="en-US"/>
          </a:p>
        </p:txBody>
      </p:sp>
      <p:sp>
        <p:nvSpPr>
          <p:cNvPr id="6" name="Symbol zastępczy stopki 5"/>
          <p:cNvSpPr>
            <a:spLocks noGrp="1"/>
          </p:cNvSpPr>
          <p:nvPr>
            <p:ph type="ftr" sz="quarter" idx="11"/>
          </p:nvPr>
        </p:nvSpPr>
        <p:spPr/>
        <p:txBody>
          <a:bodyPr/>
          <a:lstStyle/>
          <a:p>
            <a:endParaRPr kumimoji="0" lang="en-US"/>
          </a:p>
        </p:txBody>
      </p:sp>
      <p:sp>
        <p:nvSpPr>
          <p:cNvPr id="7" name="Symbol zastępczy numeru slajdu 6"/>
          <p:cNvSpPr>
            <a:spLocks noGrp="1"/>
          </p:cNvSpPr>
          <p:nvPr>
            <p:ph type="sldNum" sz="quarter" idx="12"/>
          </p:nvPr>
        </p:nvSpPr>
        <p:spPr/>
        <p:txBody>
          <a:bodyPr/>
          <a:lstStyle/>
          <a:p>
            <a:fld id="{6F42FDE4-A7DD-41A7-A0A6-9B649FB43336}" type="slidenum">
              <a:rPr kumimoji="0" lang="en-US" smtClean="0"/>
              <a:t>‹#›</a:t>
            </a:fld>
            <a:endParaRPr kumimoji="0" lang="en-US"/>
          </a:p>
        </p:txBody>
      </p:sp>
    </p:spTree>
    <p:extLst>
      <p:ext uri="{BB962C8B-B14F-4D97-AF65-F5344CB8AC3E}">
        <p14:creationId xmlns:p14="http://schemas.microsoft.com/office/powerpoint/2010/main" val="3218999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564CF2E0-CCC4-4E1E-9902-C3C36AB3FDA4}" type="datetimeFigureOut">
              <a:rPr lang="en-US" smtClean="0"/>
              <a:t>1/24/2017</a:t>
            </a:fld>
            <a:endParaRPr lang="en-US"/>
          </a:p>
        </p:txBody>
      </p:sp>
      <p:sp>
        <p:nvSpPr>
          <p:cNvPr id="8" name="Symbol zastępczy stopki 7"/>
          <p:cNvSpPr>
            <a:spLocks noGrp="1"/>
          </p:cNvSpPr>
          <p:nvPr>
            <p:ph type="ftr" sz="quarter" idx="11"/>
          </p:nvPr>
        </p:nvSpPr>
        <p:spPr/>
        <p:txBody>
          <a:bodyPr/>
          <a:lstStyle/>
          <a:p>
            <a:endParaRPr kumimoji="0" lang="en-US"/>
          </a:p>
        </p:txBody>
      </p:sp>
      <p:sp>
        <p:nvSpPr>
          <p:cNvPr id="9" name="Symbol zastępczy numeru slajdu 8"/>
          <p:cNvSpPr>
            <a:spLocks noGrp="1"/>
          </p:cNvSpPr>
          <p:nvPr>
            <p:ph type="sldNum" sz="quarter" idx="12"/>
          </p:nvPr>
        </p:nvSpPr>
        <p:spPr/>
        <p:txBody>
          <a:bodyPr/>
          <a:lstStyle/>
          <a:p>
            <a:fld id="{6F42FDE4-A7DD-41A7-A0A6-9B649FB43336}" type="slidenum">
              <a:rPr kumimoji="0" lang="en-US" smtClean="0"/>
              <a:t>‹#›</a:t>
            </a:fld>
            <a:endParaRPr kumimoji="0" lang="en-US"/>
          </a:p>
        </p:txBody>
      </p:sp>
    </p:spTree>
    <p:extLst>
      <p:ext uri="{BB962C8B-B14F-4D97-AF65-F5344CB8AC3E}">
        <p14:creationId xmlns:p14="http://schemas.microsoft.com/office/powerpoint/2010/main" val="417904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64CF2E0-CCC4-4E1E-9902-C3C36AB3FDA4}" type="datetimeFigureOut">
              <a:rPr lang="en-US" smtClean="0"/>
              <a:t>1/24/2017</a:t>
            </a:fld>
            <a:endParaRPr lang="en-US"/>
          </a:p>
        </p:txBody>
      </p:sp>
      <p:sp>
        <p:nvSpPr>
          <p:cNvPr id="4" name="Symbol zastępczy stopki 3"/>
          <p:cNvSpPr>
            <a:spLocks noGrp="1"/>
          </p:cNvSpPr>
          <p:nvPr>
            <p:ph type="ftr" sz="quarter" idx="11"/>
          </p:nvPr>
        </p:nvSpPr>
        <p:spPr/>
        <p:txBody>
          <a:bodyPr/>
          <a:lstStyle/>
          <a:p>
            <a:endParaRPr kumimoji="0" lang="en-US"/>
          </a:p>
        </p:txBody>
      </p:sp>
      <p:sp>
        <p:nvSpPr>
          <p:cNvPr id="5" name="Symbol zastępczy numeru slajdu 4"/>
          <p:cNvSpPr>
            <a:spLocks noGrp="1"/>
          </p:cNvSpPr>
          <p:nvPr>
            <p:ph type="sldNum" sz="quarter" idx="12"/>
          </p:nvPr>
        </p:nvSpPr>
        <p:spPr/>
        <p:txBody>
          <a:bodyPr/>
          <a:lstStyle/>
          <a:p>
            <a:fld id="{6F42FDE4-A7DD-41A7-A0A6-9B649FB43336}" type="slidenum">
              <a:rPr kumimoji="0" lang="en-US" smtClean="0"/>
              <a:t>‹#›</a:t>
            </a:fld>
            <a:endParaRPr kumimoji="0" lang="en-US"/>
          </a:p>
        </p:txBody>
      </p:sp>
    </p:spTree>
    <p:extLst>
      <p:ext uri="{BB962C8B-B14F-4D97-AF65-F5344CB8AC3E}">
        <p14:creationId xmlns:p14="http://schemas.microsoft.com/office/powerpoint/2010/main" val="1688324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64CF2E0-CCC4-4E1E-9902-C3C36AB3FDA4}" type="datetimeFigureOut">
              <a:rPr lang="en-US" smtClean="0"/>
              <a:t>1/24/2017</a:t>
            </a:fld>
            <a:endParaRPr lang="en-US"/>
          </a:p>
        </p:txBody>
      </p:sp>
      <p:sp>
        <p:nvSpPr>
          <p:cNvPr id="3" name="Symbol zastępczy stopki 2"/>
          <p:cNvSpPr>
            <a:spLocks noGrp="1"/>
          </p:cNvSpPr>
          <p:nvPr>
            <p:ph type="ftr" sz="quarter" idx="11"/>
          </p:nvPr>
        </p:nvSpPr>
        <p:spPr/>
        <p:txBody>
          <a:bodyPr/>
          <a:lstStyle/>
          <a:p>
            <a:endParaRPr kumimoji="0" lang="en-US"/>
          </a:p>
        </p:txBody>
      </p:sp>
      <p:sp>
        <p:nvSpPr>
          <p:cNvPr id="4" name="Symbol zastępczy numeru slajdu 3"/>
          <p:cNvSpPr>
            <a:spLocks noGrp="1"/>
          </p:cNvSpPr>
          <p:nvPr>
            <p:ph type="sldNum" sz="quarter" idx="12"/>
          </p:nvPr>
        </p:nvSpPr>
        <p:spPr/>
        <p:txBody>
          <a:bodyPr/>
          <a:lstStyle/>
          <a:p>
            <a:fld id="{6F42FDE4-A7DD-41A7-A0A6-9B649FB43336}" type="slidenum">
              <a:rPr kumimoji="0" lang="en-US" smtClean="0"/>
              <a:t>‹#›</a:t>
            </a:fld>
            <a:endParaRPr kumimoji="0" lang="en-US"/>
          </a:p>
        </p:txBody>
      </p:sp>
    </p:spTree>
    <p:extLst>
      <p:ext uri="{BB962C8B-B14F-4D97-AF65-F5344CB8AC3E}">
        <p14:creationId xmlns:p14="http://schemas.microsoft.com/office/powerpoint/2010/main" val="3987796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64CF2E0-CCC4-4E1E-9902-C3C36AB3FDA4}" type="datetimeFigureOut">
              <a:rPr lang="en-US" smtClean="0"/>
              <a:t>1/24/2017</a:t>
            </a:fld>
            <a:endParaRPr lang="en-US"/>
          </a:p>
        </p:txBody>
      </p:sp>
      <p:sp>
        <p:nvSpPr>
          <p:cNvPr id="6" name="Symbol zastępczy stopki 5"/>
          <p:cNvSpPr>
            <a:spLocks noGrp="1"/>
          </p:cNvSpPr>
          <p:nvPr>
            <p:ph type="ftr" sz="quarter" idx="11"/>
          </p:nvPr>
        </p:nvSpPr>
        <p:spPr/>
        <p:txBody>
          <a:bodyPr/>
          <a:lstStyle/>
          <a:p>
            <a:endParaRPr kumimoji="0" lang="en-US"/>
          </a:p>
        </p:txBody>
      </p:sp>
      <p:sp>
        <p:nvSpPr>
          <p:cNvPr id="7" name="Symbol zastępczy numeru slajdu 6"/>
          <p:cNvSpPr>
            <a:spLocks noGrp="1"/>
          </p:cNvSpPr>
          <p:nvPr>
            <p:ph type="sldNum" sz="quarter" idx="12"/>
          </p:nvPr>
        </p:nvSpPr>
        <p:spPr/>
        <p:txBody>
          <a:bodyPr/>
          <a:lstStyle/>
          <a:p>
            <a:fld id="{6F42FDE4-A7DD-41A7-A0A6-9B649FB43336}" type="slidenum">
              <a:rPr kumimoji="0" lang="en-US" smtClean="0"/>
              <a:t>‹#›</a:t>
            </a:fld>
            <a:endParaRPr kumimoji="0" lang="en-US"/>
          </a:p>
        </p:txBody>
      </p:sp>
    </p:spTree>
    <p:extLst>
      <p:ext uri="{BB962C8B-B14F-4D97-AF65-F5344CB8AC3E}">
        <p14:creationId xmlns:p14="http://schemas.microsoft.com/office/powerpoint/2010/main" val="301669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64CF2E0-CCC4-4E1E-9902-C3C36AB3FDA4}" type="datetimeFigureOut">
              <a:rPr lang="en-US" smtClean="0"/>
              <a:t>1/24/2017</a:t>
            </a:fld>
            <a:endParaRPr lang="en-US"/>
          </a:p>
        </p:txBody>
      </p:sp>
      <p:sp>
        <p:nvSpPr>
          <p:cNvPr id="6" name="Symbol zastępczy stopki 5"/>
          <p:cNvSpPr>
            <a:spLocks noGrp="1"/>
          </p:cNvSpPr>
          <p:nvPr>
            <p:ph type="ftr" sz="quarter" idx="11"/>
          </p:nvPr>
        </p:nvSpPr>
        <p:spPr/>
        <p:txBody>
          <a:bodyPr/>
          <a:lstStyle/>
          <a:p>
            <a:endParaRPr kumimoji="0" lang="en-US" dirty="0"/>
          </a:p>
        </p:txBody>
      </p:sp>
      <p:sp>
        <p:nvSpPr>
          <p:cNvPr id="7" name="Symbol zastępczy numeru slajdu 6"/>
          <p:cNvSpPr>
            <a:spLocks noGrp="1"/>
          </p:cNvSpPr>
          <p:nvPr>
            <p:ph type="sldNum" sz="quarter" idx="12"/>
          </p:nvPr>
        </p:nvSpPr>
        <p:spPr/>
        <p:txBody>
          <a:bodyPr/>
          <a:lstStyle/>
          <a:p>
            <a:fld id="{6F42FDE4-A7DD-41A7-A0A6-9B649FB43336}" type="slidenum">
              <a:rPr kumimoji="0" lang="en-US" smtClean="0"/>
              <a:t>‹#›</a:t>
            </a:fld>
            <a:endParaRPr kumimoji="0" lang="en-US" dirty="0"/>
          </a:p>
        </p:txBody>
      </p:sp>
    </p:spTree>
    <p:extLst>
      <p:ext uri="{BB962C8B-B14F-4D97-AF65-F5344CB8AC3E}">
        <p14:creationId xmlns:p14="http://schemas.microsoft.com/office/powerpoint/2010/main" val="205566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eaLnBrk="1" latinLnBrk="0" hangingPunct="1"/>
            <a:fld id="{564CF2E0-CCC4-4E1E-9902-C3C36AB3FDA4}" type="datetimeFigureOut">
              <a:rPr lang="en-US" smtClean="0"/>
              <a:t>1/24/2017</a:t>
            </a:fld>
            <a:endParaRPr lang="en-US" sz="1400" dirty="0">
              <a:solidFill>
                <a:schemeClr val="tx2"/>
              </a:solidFill>
            </a:endParaRPr>
          </a:p>
        </p:txBody>
      </p:sp>
      <p:sp>
        <p:nvSpPr>
          <p:cNvPr id="5" name="Symbol zastępczy stopki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sz="1400" dirty="0">
              <a:solidFill>
                <a:schemeClr val="tx2"/>
              </a:solidFill>
            </a:endParaRPr>
          </a:p>
        </p:txBody>
      </p:sp>
      <p:sp>
        <p:nvSpPr>
          <p:cNvPr id="6" name="Symbol zastępczy numeru slajd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eaLnBrk="1" latinLnBrk="0" hangingPunct="1"/>
            <a:fld id="{6F42FDE4-A7DD-41A7-A0A6-9B649FB43336}" type="slidenum">
              <a:rPr kumimoji="0" lang="en-US" smtClean="0"/>
              <a:t>‹#›</a:t>
            </a:fld>
            <a:endParaRPr kumimoji="0" lang="en-US" sz="1400" dirty="0">
              <a:solidFill>
                <a:srgbClr val="FFFFFF"/>
              </a:solidFill>
              <a:latin typeface="+mj-lt"/>
              <a:ea typeface="+mj-ea"/>
              <a:cs typeface="+mj-cs"/>
            </a:endParaRPr>
          </a:p>
        </p:txBody>
      </p:sp>
    </p:spTree>
    <p:extLst>
      <p:ext uri="{BB962C8B-B14F-4D97-AF65-F5344CB8AC3E}">
        <p14:creationId xmlns:p14="http://schemas.microsoft.com/office/powerpoint/2010/main" val="427610982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30.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6.xml"/><Relationship Id="rId18" Type="http://schemas.openxmlformats.org/officeDocument/2006/relationships/image" Target="../media/image53.png"/><Relationship Id="rId26" Type="http://schemas.openxmlformats.org/officeDocument/2006/relationships/slide" Target="slide14.xml"/><Relationship Id="rId3" Type="http://schemas.openxmlformats.org/officeDocument/2006/relationships/slide" Target="slide3.xml"/><Relationship Id="rId21" Type="http://schemas.openxmlformats.org/officeDocument/2006/relationships/slide" Target="slide9.xml"/><Relationship Id="rId34" Type="http://schemas.openxmlformats.org/officeDocument/2006/relationships/hyperlink" Target="http://www.finanse.mf.gov.pl/clo-informacje-dla-przedsiebiorcow/eori/informacje-podstawowe;jsessionid=364078528A96F201B1EEABB2B172EB34" TargetMode="External"/><Relationship Id="rId7" Type="http://schemas.openxmlformats.org/officeDocument/2006/relationships/slide" Target="slide23.xml"/><Relationship Id="rId12" Type="http://schemas.openxmlformats.org/officeDocument/2006/relationships/image" Target="../media/image39.png"/><Relationship Id="rId17" Type="http://schemas.openxmlformats.org/officeDocument/2006/relationships/slide" Target="slide10.xml"/><Relationship Id="rId25" Type="http://schemas.openxmlformats.org/officeDocument/2006/relationships/image" Target="../media/image17.png"/><Relationship Id="rId33" Type="http://schemas.openxmlformats.org/officeDocument/2006/relationships/hyperlink" Target="http://www.finanse.mf.gov.pl/clo/informacje-dla-przedsiebiorcow/eori/informacja-o-numerze-eori-i-statusie-wniosku/-/asset_publisher/5N3i/content/informacje-o-nadanym-numerze-eori-i-o-statusie-wniosku?redirect=http://www.finanse.mf.gov.pl/clo/informacje-dla-przedsiebiorcow/eori/informacja-o-numerze-eori-i-statusie-wniosku?p_p_id%3D101_INSTANCE_5N3i%26p_p_lifecycle%3D0%26p_p_state%3Dnormal%26p_p_mode%3Dview%26p_p_col_id%3Dcolumn-2%26p_p_col_count%3D1#p_p_id_101_INSTANCE_5N3i_" TargetMode="External"/><Relationship Id="rId2" Type="http://schemas.openxmlformats.org/officeDocument/2006/relationships/image" Target="../media/image2.png"/><Relationship Id="rId16" Type="http://schemas.openxmlformats.org/officeDocument/2006/relationships/image" Target="../media/image52.png"/><Relationship Id="rId20" Type="http://schemas.openxmlformats.org/officeDocument/2006/relationships/image" Target="../media/image54.png"/><Relationship Id="rId29"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slide" Target="slide17.xml"/><Relationship Id="rId24" Type="http://schemas.openxmlformats.org/officeDocument/2006/relationships/image" Target="../media/image32.png"/><Relationship Id="rId32" Type="http://schemas.openxmlformats.org/officeDocument/2006/relationships/slide" Target="slide1.xml"/><Relationship Id="rId5" Type="http://schemas.openxmlformats.org/officeDocument/2006/relationships/slide" Target="slide5.xml"/><Relationship Id="rId15" Type="http://schemas.openxmlformats.org/officeDocument/2006/relationships/slide" Target="slide8.xml"/><Relationship Id="rId23" Type="http://schemas.openxmlformats.org/officeDocument/2006/relationships/slide" Target="slide11.xml"/><Relationship Id="rId28" Type="http://schemas.openxmlformats.org/officeDocument/2006/relationships/slide" Target="slide28.xml"/><Relationship Id="rId10" Type="http://schemas.openxmlformats.org/officeDocument/2006/relationships/image" Target="../media/image7.png"/><Relationship Id="rId19" Type="http://schemas.openxmlformats.org/officeDocument/2006/relationships/slide" Target="slide7.xml"/><Relationship Id="rId31"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slide" Target="slide26.xml"/><Relationship Id="rId14" Type="http://schemas.openxmlformats.org/officeDocument/2006/relationships/image" Target="../media/image51.png"/><Relationship Id="rId22" Type="http://schemas.openxmlformats.org/officeDocument/2006/relationships/image" Target="../media/image55.png"/><Relationship Id="rId27" Type="http://schemas.openxmlformats.org/officeDocument/2006/relationships/image" Target="../media/image25.png"/><Relationship Id="rId30" Type="http://schemas.openxmlformats.org/officeDocument/2006/relationships/slide" Target="slide27.xml"/></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slide" Target="slide26.xml"/><Relationship Id="rId18" Type="http://schemas.openxmlformats.org/officeDocument/2006/relationships/image" Target="../media/image64.png"/><Relationship Id="rId26" Type="http://schemas.openxmlformats.org/officeDocument/2006/relationships/image" Target="../media/image68.png"/><Relationship Id="rId3" Type="http://schemas.openxmlformats.org/officeDocument/2006/relationships/slide" Target="slide12.xml"/><Relationship Id="rId21" Type="http://schemas.openxmlformats.org/officeDocument/2006/relationships/slide" Target="slide8.xml"/><Relationship Id="rId34" Type="http://schemas.openxmlformats.org/officeDocument/2006/relationships/slide" Target="slide27.xml"/><Relationship Id="rId7" Type="http://schemas.openxmlformats.org/officeDocument/2006/relationships/slide" Target="slide3.xml"/><Relationship Id="rId12" Type="http://schemas.openxmlformats.org/officeDocument/2006/relationships/image" Target="../media/image61.png"/><Relationship Id="rId17" Type="http://schemas.openxmlformats.org/officeDocument/2006/relationships/slide" Target="slide17.xml"/><Relationship Id="rId25" Type="http://schemas.openxmlformats.org/officeDocument/2006/relationships/slide" Target="slide9.xml"/><Relationship Id="rId33" Type="http://schemas.openxmlformats.org/officeDocument/2006/relationships/image" Target="../media/image72.png"/><Relationship Id="rId2" Type="http://schemas.openxmlformats.org/officeDocument/2006/relationships/image" Target="../media/image56.jpg"/><Relationship Id="rId16" Type="http://schemas.openxmlformats.org/officeDocument/2006/relationships/image" Target="../media/image63.png"/><Relationship Id="rId20" Type="http://schemas.openxmlformats.org/officeDocument/2006/relationships/image" Target="../media/image65.png"/><Relationship Id="rId29" Type="http://schemas.openxmlformats.org/officeDocument/2006/relationships/slide" Target="slide10.xml"/><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slide" Target="slide23.xml"/><Relationship Id="rId24" Type="http://schemas.openxmlformats.org/officeDocument/2006/relationships/image" Target="../media/image67.png"/><Relationship Id="rId32" Type="http://schemas.openxmlformats.org/officeDocument/2006/relationships/slide" Target="slide28.xml"/><Relationship Id="rId5" Type="http://schemas.openxmlformats.org/officeDocument/2006/relationships/slide" Target="slide13.xml"/><Relationship Id="rId15" Type="http://schemas.openxmlformats.org/officeDocument/2006/relationships/slide" Target="slide14.xml"/><Relationship Id="rId23" Type="http://schemas.openxmlformats.org/officeDocument/2006/relationships/slide" Target="slide7.xml"/><Relationship Id="rId28" Type="http://schemas.openxmlformats.org/officeDocument/2006/relationships/image" Target="../media/image69.png"/><Relationship Id="rId36" Type="http://schemas.openxmlformats.org/officeDocument/2006/relationships/slide" Target="slide1.xml"/><Relationship Id="rId10" Type="http://schemas.openxmlformats.org/officeDocument/2006/relationships/image" Target="../media/image60.png"/><Relationship Id="rId19" Type="http://schemas.openxmlformats.org/officeDocument/2006/relationships/slide" Target="slide6.xml"/><Relationship Id="rId31" Type="http://schemas.openxmlformats.org/officeDocument/2006/relationships/image" Target="../media/image71.png"/><Relationship Id="rId4" Type="http://schemas.openxmlformats.org/officeDocument/2006/relationships/image" Target="../media/image57.png"/><Relationship Id="rId9" Type="http://schemas.openxmlformats.org/officeDocument/2006/relationships/slide" Target="slide5.xml"/><Relationship Id="rId14" Type="http://schemas.openxmlformats.org/officeDocument/2006/relationships/image" Target="../media/image62.png"/><Relationship Id="rId22" Type="http://schemas.openxmlformats.org/officeDocument/2006/relationships/image" Target="../media/image66.png"/><Relationship Id="rId27" Type="http://schemas.openxmlformats.org/officeDocument/2006/relationships/slide" Target="slide11.xml"/><Relationship Id="rId30" Type="http://schemas.openxmlformats.org/officeDocument/2006/relationships/image" Target="../media/image70.png"/><Relationship Id="rId35" Type="http://schemas.openxmlformats.org/officeDocument/2006/relationships/image" Target="../media/image73.pn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slide" Target="slide26.xml"/><Relationship Id="rId18" Type="http://schemas.openxmlformats.org/officeDocument/2006/relationships/image" Target="../media/image64.png"/><Relationship Id="rId26" Type="http://schemas.openxmlformats.org/officeDocument/2006/relationships/image" Target="../media/image68.png"/><Relationship Id="rId3" Type="http://schemas.openxmlformats.org/officeDocument/2006/relationships/slide" Target="slide12.xml"/><Relationship Id="rId21" Type="http://schemas.openxmlformats.org/officeDocument/2006/relationships/slide" Target="slide8.xml"/><Relationship Id="rId34" Type="http://schemas.openxmlformats.org/officeDocument/2006/relationships/slide" Target="slide27.xml"/><Relationship Id="rId7" Type="http://schemas.openxmlformats.org/officeDocument/2006/relationships/slide" Target="slide3.xml"/><Relationship Id="rId12" Type="http://schemas.openxmlformats.org/officeDocument/2006/relationships/image" Target="../media/image61.png"/><Relationship Id="rId17" Type="http://schemas.openxmlformats.org/officeDocument/2006/relationships/slide" Target="slide17.xml"/><Relationship Id="rId25" Type="http://schemas.openxmlformats.org/officeDocument/2006/relationships/slide" Target="slide9.xml"/><Relationship Id="rId33" Type="http://schemas.openxmlformats.org/officeDocument/2006/relationships/image" Target="../media/image77.png"/><Relationship Id="rId2" Type="http://schemas.openxmlformats.org/officeDocument/2006/relationships/image" Target="../media/image56.jpg"/><Relationship Id="rId16" Type="http://schemas.openxmlformats.org/officeDocument/2006/relationships/image" Target="../media/image63.png"/><Relationship Id="rId20" Type="http://schemas.openxmlformats.org/officeDocument/2006/relationships/image" Target="../media/image65.png"/><Relationship Id="rId29" Type="http://schemas.openxmlformats.org/officeDocument/2006/relationships/slide" Target="slide10.xml"/><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slide" Target="slide23.xml"/><Relationship Id="rId24" Type="http://schemas.openxmlformats.org/officeDocument/2006/relationships/image" Target="../media/image67.png"/><Relationship Id="rId32" Type="http://schemas.openxmlformats.org/officeDocument/2006/relationships/slide" Target="slide28.xml"/><Relationship Id="rId5" Type="http://schemas.openxmlformats.org/officeDocument/2006/relationships/slide" Target="slide13.xml"/><Relationship Id="rId15" Type="http://schemas.openxmlformats.org/officeDocument/2006/relationships/slide" Target="slide14.xml"/><Relationship Id="rId23" Type="http://schemas.openxmlformats.org/officeDocument/2006/relationships/slide" Target="slide7.xml"/><Relationship Id="rId28" Type="http://schemas.openxmlformats.org/officeDocument/2006/relationships/image" Target="../media/image69.png"/><Relationship Id="rId36" Type="http://schemas.openxmlformats.org/officeDocument/2006/relationships/slide" Target="slide1.xml"/><Relationship Id="rId10" Type="http://schemas.openxmlformats.org/officeDocument/2006/relationships/image" Target="../media/image60.png"/><Relationship Id="rId19" Type="http://schemas.openxmlformats.org/officeDocument/2006/relationships/slide" Target="slide6.xml"/><Relationship Id="rId31" Type="http://schemas.openxmlformats.org/officeDocument/2006/relationships/image" Target="../media/image76.png"/><Relationship Id="rId4" Type="http://schemas.openxmlformats.org/officeDocument/2006/relationships/image" Target="../media/image74.png"/><Relationship Id="rId9" Type="http://schemas.openxmlformats.org/officeDocument/2006/relationships/slide" Target="slide5.xml"/><Relationship Id="rId14" Type="http://schemas.openxmlformats.org/officeDocument/2006/relationships/image" Target="../media/image62.png"/><Relationship Id="rId22" Type="http://schemas.openxmlformats.org/officeDocument/2006/relationships/image" Target="../media/image66.png"/><Relationship Id="rId27" Type="http://schemas.openxmlformats.org/officeDocument/2006/relationships/slide" Target="slide11.xml"/><Relationship Id="rId30" Type="http://schemas.openxmlformats.org/officeDocument/2006/relationships/image" Target="../media/image70.png"/><Relationship Id="rId35" Type="http://schemas.openxmlformats.org/officeDocument/2006/relationships/image" Target="../media/image78.png"/></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slide" Target="slide13.xml"/><Relationship Id="rId18" Type="http://schemas.openxmlformats.org/officeDocument/2006/relationships/image" Target="../media/image64.png"/><Relationship Id="rId26" Type="http://schemas.openxmlformats.org/officeDocument/2006/relationships/image" Target="../media/image68.png"/><Relationship Id="rId3" Type="http://schemas.openxmlformats.org/officeDocument/2006/relationships/slide" Target="slide3.xml"/><Relationship Id="rId21" Type="http://schemas.openxmlformats.org/officeDocument/2006/relationships/slide" Target="slide8.xml"/><Relationship Id="rId34" Type="http://schemas.openxmlformats.org/officeDocument/2006/relationships/slide" Target="slide27.xml"/><Relationship Id="rId7" Type="http://schemas.openxmlformats.org/officeDocument/2006/relationships/slide" Target="slide23.xml"/><Relationship Id="rId12" Type="http://schemas.openxmlformats.org/officeDocument/2006/relationships/image" Target="../media/image57.png"/><Relationship Id="rId17" Type="http://schemas.openxmlformats.org/officeDocument/2006/relationships/slide" Target="slide17.xml"/><Relationship Id="rId25" Type="http://schemas.openxmlformats.org/officeDocument/2006/relationships/slide" Target="slide9.xml"/><Relationship Id="rId33" Type="http://schemas.openxmlformats.org/officeDocument/2006/relationships/image" Target="../media/image72.png"/><Relationship Id="rId2" Type="http://schemas.openxmlformats.org/officeDocument/2006/relationships/image" Target="../media/image56.jpg"/><Relationship Id="rId16" Type="http://schemas.openxmlformats.org/officeDocument/2006/relationships/image" Target="../media/image63.png"/><Relationship Id="rId20" Type="http://schemas.openxmlformats.org/officeDocument/2006/relationships/image" Target="../media/image65.png"/><Relationship Id="rId29" Type="http://schemas.openxmlformats.org/officeDocument/2006/relationships/slide" Target="slide10.xml"/><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slide" Target="slide12.xml"/><Relationship Id="rId24" Type="http://schemas.openxmlformats.org/officeDocument/2006/relationships/image" Target="../media/image67.png"/><Relationship Id="rId32" Type="http://schemas.openxmlformats.org/officeDocument/2006/relationships/slide" Target="slide28.xml"/><Relationship Id="rId5" Type="http://schemas.openxmlformats.org/officeDocument/2006/relationships/slide" Target="slide5.xml"/><Relationship Id="rId15" Type="http://schemas.openxmlformats.org/officeDocument/2006/relationships/slide" Target="slide14.xml"/><Relationship Id="rId23" Type="http://schemas.openxmlformats.org/officeDocument/2006/relationships/slide" Target="slide7.xml"/><Relationship Id="rId28" Type="http://schemas.openxmlformats.org/officeDocument/2006/relationships/image" Target="../media/image69.png"/><Relationship Id="rId36" Type="http://schemas.openxmlformats.org/officeDocument/2006/relationships/slide" Target="slide1.xml"/><Relationship Id="rId10" Type="http://schemas.openxmlformats.org/officeDocument/2006/relationships/image" Target="../media/image62.png"/><Relationship Id="rId19" Type="http://schemas.openxmlformats.org/officeDocument/2006/relationships/slide" Target="slide6.xml"/><Relationship Id="rId31" Type="http://schemas.openxmlformats.org/officeDocument/2006/relationships/image" Target="../media/image71.png"/><Relationship Id="rId4" Type="http://schemas.openxmlformats.org/officeDocument/2006/relationships/image" Target="../media/image59.png"/><Relationship Id="rId9" Type="http://schemas.openxmlformats.org/officeDocument/2006/relationships/slide" Target="slide26.xml"/><Relationship Id="rId14" Type="http://schemas.openxmlformats.org/officeDocument/2006/relationships/image" Target="../media/image79.png"/><Relationship Id="rId22" Type="http://schemas.openxmlformats.org/officeDocument/2006/relationships/image" Target="../media/image66.png"/><Relationship Id="rId27" Type="http://schemas.openxmlformats.org/officeDocument/2006/relationships/slide" Target="slide11.xml"/><Relationship Id="rId30" Type="http://schemas.openxmlformats.org/officeDocument/2006/relationships/image" Target="../media/image70.png"/><Relationship Id="rId35" Type="http://schemas.openxmlformats.org/officeDocument/2006/relationships/image" Target="../media/image73.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17.xml"/><Relationship Id="rId18" Type="http://schemas.openxmlformats.org/officeDocument/2006/relationships/image" Target="../media/image82.png"/><Relationship Id="rId3" Type="http://schemas.openxmlformats.org/officeDocument/2006/relationships/slide" Target="slide3.xml"/><Relationship Id="rId21" Type="http://schemas.openxmlformats.org/officeDocument/2006/relationships/image" Target="../media/image9.png"/><Relationship Id="rId7" Type="http://schemas.openxmlformats.org/officeDocument/2006/relationships/slide" Target="slide23.xml"/><Relationship Id="rId12" Type="http://schemas.openxmlformats.org/officeDocument/2006/relationships/image" Target="../media/image80.png"/><Relationship Id="rId17" Type="http://schemas.openxmlformats.org/officeDocument/2006/relationships/slide" Target="slide16.xml"/><Relationship Id="rId2" Type="http://schemas.openxmlformats.org/officeDocument/2006/relationships/image" Target="../media/image2.png"/><Relationship Id="rId16" Type="http://schemas.openxmlformats.org/officeDocument/2006/relationships/image" Target="../media/image81.png"/><Relationship Id="rId20" Type="http://schemas.openxmlformats.org/officeDocument/2006/relationships/slide" Target="slide28.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slide" Target="slide14.xml"/><Relationship Id="rId24" Type="http://schemas.openxmlformats.org/officeDocument/2006/relationships/slide" Target="slide1.xml"/><Relationship Id="rId5" Type="http://schemas.openxmlformats.org/officeDocument/2006/relationships/slide" Target="slide5.xml"/><Relationship Id="rId15" Type="http://schemas.openxmlformats.org/officeDocument/2006/relationships/slide" Target="slide15.xml"/><Relationship Id="rId23" Type="http://schemas.openxmlformats.org/officeDocument/2006/relationships/image" Target="../media/image10.png"/><Relationship Id="rId10" Type="http://schemas.openxmlformats.org/officeDocument/2006/relationships/image" Target="../media/image7.png"/><Relationship Id="rId19" Type="http://schemas.openxmlformats.org/officeDocument/2006/relationships/image" Target="../media/image83.png"/><Relationship Id="rId4" Type="http://schemas.openxmlformats.org/officeDocument/2006/relationships/image" Target="../media/image5.png"/><Relationship Id="rId9" Type="http://schemas.openxmlformats.org/officeDocument/2006/relationships/slide" Target="slide26.xml"/><Relationship Id="rId14" Type="http://schemas.openxmlformats.org/officeDocument/2006/relationships/image" Target="../media/image39.png"/><Relationship Id="rId22" Type="http://schemas.openxmlformats.org/officeDocument/2006/relationships/slide" Target="slide27.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17.xml"/><Relationship Id="rId18" Type="http://schemas.openxmlformats.org/officeDocument/2006/relationships/image" Target="../media/image82.png"/><Relationship Id="rId3" Type="http://schemas.openxmlformats.org/officeDocument/2006/relationships/slide" Target="slide3.xml"/><Relationship Id="rId21" Type="http://schemas.openxmlformats.org/officeDocument/2006/relationships/image" Target="../media/image9.png"/><Relationship Id="rId7" Type="http://schemas.openxmlformats.org/officeDocument/2006/relationships/slide" Target="slide23.xml"/><Relationship Id="rId12" Type="http://schemas.openxmlformats.org/officeDocument/2006/relationships/image" Target="../media/image80.png"/><Relationship Id="rId17" Type="http://schemas.openxmlformats.org/officeDocument/2006/relationships/slide" Target="slide16.xml"/><Relationship Id="rId25" Type="http://schemas.openxmlformats.org/officeDocument/2006/relationships/hyperlink" Target="notes://PLCHOS30/C12571010048577D/F6D450E26050EB18C12571180040EF64/F23D97B812E43D41C1257C7100330C2E" TargetMode="External"/><Relationship Id="rId2" Type="http://schemas.openxmlformats.org/officeDocument/2006/relationships/image" Target="../media/image2.png"/><Relationship Id="rId16" Type="http://schemas.openxmlformats.org/officeDocument/2006/relationships/image" Target="../media/image84.png"/><Relationship Id="rId20" Type="http://schemas.openxmlformats.org/officeDocument/2006/relationships/slide" Target="slide28.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slide" Target="slide14.xml"/><Relationship Id="rId24" Type="http://schemas.openxmlformats.org/officeDocument/2006/relationships/slide" Target="slide1.xml"/><Relationship Id="rId5" Type="http://schemas.openxmlformats.org/officeDocument/2006/relationships/slide" Target="slide5.xml"/><Relationship Id="rId15" Type="http://schemas.openxmlformats.org/officeDocument/2006/relationships/slide" Target="slide15.xml"/><Relationship Id="rId23" Type="http://schemas.openxmlformats.org/officeDocument/2006/relationships/image" Target="../media/image10.png"/><Relationship Id="rId10" Type="http://schemas.openxmlformats.org/officeDocument/2006/relationships/image" Target="../media/image7.png"/><Relationship Id="rId19" Type="http://schemas.openxmlformats.org/officeDocument/2006/relationships/image" Target="../media/image83.png"/><Relationship Id="rId4" Type="http://schemas.openxmlformats.org/officeDocument/2006/relationships/image" Target="../media/image5.png"/><Relationship Id="rId9" Type="http://schemas.openxmlformats.org/officeDocument/2006/relationships/slide" Target="slide26.xml"/><Relationship Id="rId14" Type="http://schemas.openxmlformats.org/officeDocument/2006/relationships/image" Target="../media/image39.png"/><Relationship Id="rId22" Type="http://schemas.openxmlformats.org/officeDocument/2006/relationships/slide" Target="slide27.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17.xml"/><Relationship Id="rId18" Type="http://schemas.openxmlformats.org/officeDocument/2006/relationships/image" Target="../media/image85.png"/><Relationship Id="rId3" Type="http://schemas.openxmlformats.org/officeDocument/2006/relationships/slide" Target="slide3.xml"/><Relationship Id="rId21" Type="http://schemas.openxmlformats.org/officeDocument/2006/relationships/image" Target="../media/image9.png"/><Relationship Id="rId7" Type="http://schemas.openxmlformats.org/officeDocument/2006/relationships/slide" Target="slide23.xml"/><Relationship Id="rId12" Type="http://schemas.openxmlformats.org/officeDocument/2006/relationships/image" Target="../media/image80.png"/><Relationship Id="rId17" Type="http://schemas.openxmlformats.org/officeDocument/2006/relationships/slide" Target="slide16.xml"/><Relationship Id="rId25" Type="http://schemas.openxmlformats.org/officeDocument/2006/relationships/hyperlink" Target="http://www.tnt.com/express/pl_pl/site/home/help-center/downloads.html" TargetMode="External"/><Relationship Id="rId2" Type="http://schemas.openxmlformats.org/officeDocument/2006/relationships/image" Target="../media/image2.png"/><Relationship Id="rId16" Type="http://schemas.openxmlformats.org/officeDocument/2006/relationships/image" Target="../media/image81.png"/><Relationship Id="rId20" Type="http://schemas.openxmlformats.org/officeDocument/2006/relationships/slide" Target="slide28.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slide" Target="slide14.xml"/><Relationship Id="rId24" Type="http://schemas.openxmlformats.org/officeDocument/2006/relationships/slide" Target="slide1.xml"/><Relationship Id="rId5" Type="http://schemas.openxmlformats.org/officeDocument/2006/relationships/slide" Target="slide5.xml"/><Relationship Id="rId15" Type="http://schemas.openxmlformats.org/officeDocument/2006/relationships/slide" Target="slide15.xml"/><Relationship Id="rId23" Type="http://schemas.openxmlformats.org/officeDocument/2006/relationships/image" Target="../media/image10.png"/><Relationship Id="rId10" Type="http://schemas.openxmlformats.org/officeDocument/2006/relationships/image" Target="../media/image7.png"/><Relationship Id="rId19" Type="http://schemas.openxmlformats.org/officeDocument/2006/relationships/image" Target="../media/image83.png"/><Relationship Id="rId4" Type="http://schemas.openxmlformats.org/officeDocument/2006/relationships/image" Target="../media/image5.png"/><Relationship Id="rId9" Type="http://schemas.openxmlformats.org/officeDocument/2006/relationships/slide" Target="slide26.xml"/><Relationship Id="rId14" Type="http://schemas.openxmlformats.org/officeDocument/2006/relationships/image" Target="../media/image39.png"/><Relationship Id="rId22" Type="http://schemas.openxmlformats.org/officeDocument/2006/relationships/slide" Target="slide27.xml"/></Relationships>
</file>

<file path=ppt/slides/_rels/slide17.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86.png"/><Relationship Id="rId18" Type="http://schemas.openxmlformats.org/officeDocument/2006/relationships/image" Target="../media/image88.png"/><Relationship Id="rId26" Type="http://schemas.openxmlformats.org/officeDocument/2006/relationships/slide" Target="slide28.xml"/><Relationship Id="rId3" Type="http://schemas.openxmlformats.org/officeDocument/2006/relationships/image" Target="../media/image2.png"/><Relationship Id="rId21" Type="http://schemas.openxmlformats.org/officeDocument/2006/relationships/slide" Target="slide22.xml"/><Relationship Id="rId7" Type="http://schemas.openxmlformats.org/officeDocument/2006/relationships/image" Target="../media/image16.png"/><Relationship Id="rId12" Type="http://schemas.openxmlformats.org/officeDocument/2006/relationships/slide" Target="slide17.xml"/><Relationship Id="rId17" Type="http://schemas.openxmlformats.org/officeDocument/2006/relationships/slide" Target="slide20.xml"/><Relationship Id="rId25" Type="http://schemas.openxmlformats.org/officeDocument/2006/relationships/image" Target="../media/image92.png"/><Relationship Id="rId2" Type="http://schemas.openxmlformats.org/officeDocument/2006/relationships/notesSlide" Target="../notesSlides/notesSlide2.xml"/><Relationship Id="rId16" Type="http://schemas.openxmlformats.org/officeDocument/2006/relationships/image" Target="../media/image87.png"/><Relationship Id="rId20" Type="http://schemas.openxmlformats.org/officeDocument/2006/relationships/image" Target="../media/image89.png"/><Relationship Id="rId29"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image" Target="../media/image7.png"/><Relationship Id="rId24" Type="http://schemas.openxmlformats.org/officeDocument/2006/relationships/image" Target="../media/image91.png"/><Relationship Id="rId32" Type="http://schemas.openxmlformats.org/officeDocument/2006/relationships/image" Target="../media/image93.png"/><Relationship Id="rId5" Type="http://schemas.openxmlformats.org/officeDocument/2006/relationships/image" Target="../media/image5.png"/><Relationship Id="rId15" Type="http://schemas.openxmlformats.org/officeDocument/2006/relationships/slide" Target="slide14.xml"/><Relationship Id="rId23" Type="http://schemas.openxmlformats.org/officeDocument/2006/relationships/slide" Target="slide18.xml"/><Relationship Id="rId28" Type="http://schemas.openxmlformats.org/officeDocument/2006/relationships/slide" Target="slide27.xml"/><Relationship Id="rId10" Type="http://schemas.openxmlformats.org/officeDocument/2006/relationships/slide" Target="slide26.xml"/><Relationship Id="rId19" Type="http://schemas.openxmlformats.org/officeDocument/2006/relationships/slide" Target="slide21.xml"/><Relationship Id="rId31" Type="http://schemas.openxmlformats.org/officeDocument/2006/relationships/slide" Target="slide19.xml"/><Relationship Id="rId4" Type="http://schemas.openxmlformats.org/officeDocument/2006/relationships/slide" Target="slide3.xml"/><Relationship Id="rId9" Type="http://schemas.openxmlformats.org/officeDocument/2006/relationships/image" Target="../media/image8.png"/><Relationship Id="rId14" Type="http://schemas.openxmlformats.org/officeDocument/2006/relationships/image" Target="../media/image83.png"/><Relationship Id="rId22" Type="http://schemas.openxmlformats.org/officeDocument/2006/relationships/image" Target="../media/image90.png"/><Relationship Id="rId27" Type="http://schemas.openxmlformats.org/officeDocument/2006/relationships/image" Target="../media/image9.png"/><Relationship Id="rId30" Type="http://schemas.openxmlformats.org/officeDocument/2006/relationships/slide" Target="slide1.xml"/></Relationships>
</file>

<file path=ppt/slides/_rels/slide18.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image" Target="../media/image86.png"/><Relationship Id="rId18" Type="http://schemas.openxmlformats.org/officeDocument/2006/relationships/image" Target="../media/image88.png"/><Relationship Id="rId26" Type="http://schemas.openxmlformats.org/officeDocument/2006/relationships/image" Target="../media/image9.png"/><Relationship Id="rId3" Type="http://schemas.openxmlformats.org/officeDocument/2006/relationships/image" Target="../media/image2.png"/><Relationship Id="rId21" Type="http://schemas.openxmlformats.org/officeDocument/2006/relationships/slide" Target="slide22.xml"/><Relationship Id="rId7" Type="http://schemas.openxmlformats.org/officeDocument/2006/relationships/image" Target="../media/image16.png"/><Relationship Id="rId12" Type="http://schemas.openxmlformats.org/officeDocument/2006/relationships/slide" Target="slide17.xml"/><Relationship Id="rId17" Type="http://schemas.openxmlformats.org/officeDocument/2006/relationships/slide" Target="slide20.xml"/><Relationship Id="rId25" Type="http://schemas.openxmlformats.org/officeDocument/2006/relationships/slide" Target="slide28.xml"/><Relationship Id="rId2" Type="http://schemas.openxmlformats.org/officeDocument/2006/relationships/notesSlide" Target="../notesSlides/notesSlide3.xml"/><Relationship Id="rId16" Type="http://schemas.openxmlformats.org/officeDocument/2006/relationships/image" Target="../media/image87.png"/><Relationship Id="rId20" Type="http://schemas.openxmlformats.org/officeDocument/2006/relationships/image" Target="../media/image89.png"/><Relationship Id="rId29"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image" Target="../media/image7.png"/><Relationship Id="rId24" Type="http://schemas.openxmlformats.org/officeDocument/2006/relationships/image" Target="../media/image92.png"/><Relationship Id="rId32" Type="http://schemas.openxmlformats.org/officeDocument/2006/relationships/hyperlink" Target="http://www.kig.pl/karnety-ata-legalizacja-doradztwo-certyfikacja/4146-swiadectwa-pochodzenia-towarow.html" TargetMode="External"/><Relationship Id="rId5" Type="http://schemas.openxmlformats.org/officeDocument/2006/relationships/image" Target="../media/image5.png"/><Relationship Id="rId15" Type="http://schemas.openxmlformats.org/officeDocument/2006/relationships/slide" Target="slide14.xml"/><Relationship Id="rId23" Type="http://schemas.openxmlformats.org/officeDocument/2006/relationships/slide" Target="slide18.xml"/><Relationship Id="rId28" Type="http://schemas.openxmlformats.org/officeDocument/2006/relationships/image" Target="../media/image10.png"/><Relationship Id="rId10" Type="http://schemas.openxmlformats.org/officeDocument/2006/relationships/slide" Target="slide26.xml"/><Relationship Id="rId19" Type="http://schemas.openxmlformats.org/officeDocument/2006/relationships/slide" Target="slide21.xml"/><Relationship Id="rId31" Type="http://schemas.openxmlformats.org/officeDocument/2006/relationships/image" Target="../media/image93.png"/><Relationship Id="rId4" Type="http://schemas.openxmlformats.org/officeDocument/2006/relationships/slide" Target="slide3.xml"/><Relationship Id="rId9" Type="http://schemas.openxmlformats.org/officeDocument/2006/relationships/image" Target="../media/image8.png"/><Relationship Id="rId14" Type="http://schemas.openxmlformats.org/officeDocument/2006/relationships/image" Target="../media/image83.png"/><Relationship Id="rId22" Type="http://schemas.openxmlformats.org/officeDocument/2006/relationships/image" Target="../media/image90.png"/><Relationship Id="rId27" Type="http://schemas.openxmlformats.org/officeDocument/2006/relationships/slide" Target="slide27.xml"/><Relationship Id="rId30" Type="http://schemas.openxmlformats.org/officeDocument/2006/relationships/slide" Target="slide19.xml"/></Relationships>
</file>

<file path=ppt/slides/_rels/slide19.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86.png"/><Relationship Id="rId18" Type="http://schemas.openxmlformats.org/officeDocument/2006/relationships/image" Target="../media/image88.png"/><Relationship Id="rId26" Type="http://schemas.openxmlformats.org/officeDocument/2006/relationships/image" Target="../media/image9.png"/><Relationship Id="rId3" Type="http://schemas.openxmlformats.org/officeDocument/2006/relationships/image" Target="../media/image2.png"/><Relationship Id="rId21" Type="http://schemas.openxmlformats.org/officeDocument/2006/relationships/slide" Target="slide22.xml"/><Relationship Id="rId7" Type="http://schemas.openxmlformats.org/officeDocument/2006/relationships/image" Target="../media/image16.png"/><Relationship Id="rId12" Type="http://schemas.openxmlformats.org/officeDocument/2006/relationships/slide" Target="slide17.xml"/><Relationship Id="rId17" Type="http://schemas.openxmlformats.org/officeDocument/2006/relationships/slide" Target="slide20.xml"/><Relationship Id="rId25" Type="http://schemas.openxmlformats.org/officeDocument/2006/relationships/slide" Target="slide28.xml"/><Relationship Id="rId2" Type="http://schemas.openxmlformats.org/officeDocument/2006/relationships/notesSlide" Target="../notesSlides/notesSlide4.xml"/><Relationship Id="rId16" Type="http://schemas.openxmlformats.org/officeDocument/2006/relationships/image" Target="../media/image87.png"/><Relationship Id="rId20" Type="http://schemas.openxmlformats.org/officeDocument/2006/relationships/image" Target="../media/image89.png"/><Relationship Id="rId29"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image" Target="../media/image7.png"/><Relationship Id="rId24" Type="http://schemas.openxmlformats.org/officeDocument/2006/relationships/image" Target="../media/image91.png"/><Relationship Id="rId32" Type="http://schemas.openxmlformats.org/officeDocument/2006/relationships/hyperlink" Target="http://www.finanse.mf.gov.pl/clo/informacje-dla-przedsiebiorcow/pochodzenie-towarow/-/asset_publisher/T7Fu/content/przepisy-dotyczace-pochodzenia-towarow;jsessionid=8BEA9ACF352ECC22CA88B4FF462A457D?redirect=http://www.finanse.mf.gov.pl/clo/informacje-dla-przedsiebiorcow/pochodzenie-towarow?p_p_id%3D101_INSTANCE_T7Fu%26p_p_lifecycle%3D0%26p_p_state%3Dnormal%26p_p_mode%3Dview%26p_p_col_id%3Dcolumn-2%26p_p_col_count%3D1" TargetMode="External"/><Relationship Id="rId5" Type="http://schemas.openxmlformats.org/officeDocument/2006/relationships/image" Target="../media/image5.png"/><Relationship Id="rId15" Type="http://schemas.openxmlformats.org/officeDocument/2006/relationships/slide" Target="slide14.xml"/><Relationship Id="rId23" Type="http://schemas.openxmlformats.org/officeDocument/2006/relationships/slide" Target="slide18.xml"/><Relationship Id="rId28" Type="http://schemas.openxmlformats.org/officeDocument/2006/relationships/image" Target="../media/image10.png"/><Relationship Id="rId10" Type="http://schemas.openxmlformats.org/officeDocument/2006/relationships/slide" Target="slide26.xml"/><Relationship Id="rId19" Type="http://schemas.openxmlformats.org/officeDocument/2006/relationships/slide" Target="slide21.xml"/><Relationship Id="rId31" Type="http://schemas.openxmlformats.org/officeDocument/2006/relationships/image" Target="../media/image92.png"/><Relationship Id="rId4" Type="http://schemas.openxmlformats.org/officeDocument/2006/relationships/slide" Target="slide3.xml"/><Relationship Id="rId9" Type="http://schemas.openxmlformats.org/officeDocument/2006/relationships/image" Target="../media/image8.png"/><Relationship Id="rId14" Type="http://schemas.openxmlformats.org/officeDocument/2006/relationships/image" Target="../media/image83.png"/><Relationship Id="rId22" Type="http://schemas.openxmlformats.org/officeDocument/2006/relationships/image" Target="../media/image90.png"/><Relationship Id="rId27" Type="http://schemas.openxmlformats.org/officeDocument/2006/relationships/slide" Target="slide27.xml"/><Relationship Id="rId30" Type="http://schemas.openxmlformats.org/officeDocument/2006/relationships/slide" Target="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27.xml"/><Relationship Id="rId3" Type="http://schemas.openxmlformats.org/officeDocument/2006/relationships/slide" Target="slide3.xml"/><Relationship Id="rId7" Type="http://schemas.openxmlformats.org/officeDocument/2006/relationships/slide" Target="slide26.xml"/><Relationship Id="rId12" Type="http://schemas.openxmlformats.org/officeDocument/2006/relationships/image" Target="../media/image9.png"/><Relationship Id="rId17" Type="http://schemas.openxmlformats.org/officeDocument/2006/relationships/hyperlink" Target="http://pl905w1/Intranet/SM/prezentacje_cs/odprawa/terytoria.pdf" TargetMode="External"/><Relationship Id="rId2" Type="http://schemas.openxmlformats.org/officeDocument/2006/relationships/image" Target="../media/image2.png"/><Relationship Id="rId16" Type="http://schemas.openxmlformats.org/officeDocument/2006/relationships/hyperlink" Target="http://www.finanse.mf.gov.pl/clo/zgloszenia-celne-i-intrastat/zgloszenia-celne/instrukcje" TargetMode="Externa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28.xml"/><Relationship Id="rId5" Type="http://schemas.openxmlformats.org/officeDocument/2006/relationships/slide" Target="slide5.xml"/><Relationship Id="rId15" Type="http://schemas.openxmlformats.org/officeDocument/2006/relationships/slide" Target="slide1.xm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slide" Target="slide23.xml"/><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86.png"/><Relationship Id="rId18" Type="http://schemas.openxmlformats.org/officeDocument/2006/relationships/image" Target="../media/image92.png"/><Relationship Id="rId26" Type="http://schemas.openxmlformats.org/officeDocument/2006/relationships/image" Target="../media/image9.png"/><Relationship Id="rId3" Type="http://schemas.openxmlformats.org/officeDocument/2006/relationships/image" Target="../media/image2.png"/><Relationship Id="rId21" Type="http://schemas.openxmlformats.org/officeDocument/2006/relationships/slide" Target="slide22.xml"/><Relationship Id="rId7" Type="http://schemas.openxmlformats.org/officeDocument/2006/relationships/image" Target="../media/image16.png"/><Relationship Id="rId12" Type="http://schemas.openxmlformats.org/officeDocument/2006/relationships/slide" Target="slide17.xml"/><Relationship Id="rId17" Type="http://schemas.openxmlformats.org/officeDocument/2006/relationships/slide" Target="slide20.xml"/><Relationship Id="rId25" Type="http://schemas.openxmlformats.org/officeDocument/2006/relationships/slide" Target="slide28.xml"/><Relationship Id="rId2" Type="http://schemas.openxmlformats.org/officeDocument/2006/relationships/notesSlide" Target="../notesSlides/notesSlide5.xml"/><Relationship Id="rId16" Type="http://schemas.openxmlformats.org/officeDocument/2006/relationships/image" Target="../media/image87.png"/><Relationship Id="rId20" Type="http://schemas.openxmlformats.org/officeDocument/2006/relationships/image" Target="../media/image89.png"/><Relationship Id="rId29"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image" Target="../media/image7.png"/><Relationship Id="rId24" Type="http://schemas.openxmlformats.org/officeDocument/2006/relationships/image" Target="../media/image91.png"/><Relationship Id="rId32" Type="http://schemas.openxmlformats.org/officeDocument/2006/relationships/hyperlink" Target="http://www.kig.pl/" TargetMode="External"/><Relationship Id="rId5" Type="http://schemas.openxmlformats.org/officeDocument/2006/relationships/image" Target="../media/image5.png"/><Relationship Id="rId15" Type="http://schemas.openxmlformats.org/officeDocument/2006/relationships/slide" Target="slide14.xml"/><Relationship Id="rId23" Type="http://schemas.openxmlformats.org/officeDocument/2006/relationships/slide" Target="slide18.xml"/><Relationship Id="rId28" Type="http://schemas.openxmlformats.org/officeDocument/2006/relationships/image" Target="../media/image10.png"/><Relationship Id="rId10" Type="http://schemas.openxmlformats.org/officeDocument/2006/relationships/slide" Target="slide26.xml"/><Relationship Id="rId19" Type="http://schemas.openxmlformats.org/officeDocument/2006/relationships/slide" Target="slide21.xml"/><Relationship Id="rId31" Type="http://schemas.openxmlformats.org/officeDocument/2006/relationships/image" Target="../media/image93.png"/><Relationship Id="rId4" Type="http://schemas.openxmlformats.org/officeDocument/2006/relationships/slide" Target="slide3.xml"/><Relationship Id="rId9" Type="http://schemas.openxmlformats.org/officeDocument/2006/relationships/image" Target="../media/image8.png"/><Relationship Id="rId14" Type="http://schemas.openxmlformats.org/officeDocument/2006/relationships/image" Target="../media/image83.png"/><Relationship Id="rId22" Type="http://schemas.openxmlformats.org/officeDocument/2006/relationships/image" Target="../media/image90.png"/><Relationship Id="rId27" Type="http://schemas.openxmlformats.org/officeDocument/2006/relationships/slide" Target="slide27.xml"/><Relationship Id="rId30" Type="http://schemas.openxmlformats.org/officeDocument/2006/relationships/slide" Target="slide19.xml"/></Relationships>
</file>

<file path=ppt/slides/_rels/slide21.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86.png"/><Relationship Id="rId18" Type="http://schemas.openxmlformats.org/officeDocument/2006/relationships/image" Target="../media/image88.png"/><Relationship Id="rId26" Type="http://schemas.openxmlformats.org/officeDocument/2006/relationships/image" Target="../media/image9.png"/><Relationship Id="rId3" Type="http://schemas.openxmlformats.org/officeDocument/2006/relationships/image" Target="../media/image2.png"/><Relationship Id="rId21" Type="http://schemas.openxmlformats.org/officeDocument/2006/relationships/slide" Target="slide22.xml"/><Relationship Id="rId7" Type="http://schemas.openxmlformats.org/officeDocument/2006/relationships/image" Target="../media/image16.png"/><Relationship Id="rId12" Type="http://schemas.openxmlformats.org/officeDocument/2006/relationships/slide" Target="slide17.xml"/><Relationship Id="rId17" Type="http://schemas.openxmlformats.org/officeDocument/2006/relationships/slide" Target="slide20.xml"/><Relationship Id="rId25" Type="http://schemas.openxmlformats.org/officeDocument/2006/relationships/slide" Target="slide28.xml"/><Relationship Id="rId2" Type="http://schemas.openxmlformats.org/officeDocument/2006/relationships/notesSlide" Target="../notesSlides/notesSlide6.xml"/><Relationship Id="rId16" Type="http://schemas.openxmlformats.org/officeDocument/2006/relationships/image" Target="../media/image87.png"/><Relationship Id="rId20" Type="http://schemas.openxmlformats.org/officeDocument/2006/relationships/image" Target="../media/image92.png"/><Relationship Id="rId29"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image" Target="../media/image7.png"/><Relationship Id="rId24" Type="http://schemas.openxmlformats.org/officeDocument/2006/relationships/image" Target="../media/image91.png"/><Relationship Id="rId32" Type="http://schemas.openxmlformats.org/officeDocument/2006/relationships/hyperlink" Target="http://piorin.gov.pl/" TargetMode="External"/><Relationship Id="rId5" Type="http://schemas.openxmlformats.org/officeDocument/2006/relationships/image" Target="../media/image5.png"/><Relationship Id="rId15" Type="http://schemas.openxmlformats.org/officeDocument/2006/relationships/slide" Target="slide14.xml"/><Relationship Id="rId23" Type="http://schemas.openxmlformats.org/officeDocument/2006/relationships/slide" Target="slide18.xml"/><Relationship Id="rId28" Type="http://schemas.openxmlformats.org/officeDocument/2006/relationships/image" Target="../media/image10.png"/><Relationship Id="rId10" Type="http://schemas.openxmlformats.org/officeDocument/2006/relationships/slide" Target="slide26.xml"/><Relationship Id="rId19" Type="http://schemas.openxmlformats.org/officeDocument/2006/relationships/slide" Target="slide21.xml"/><Relationship Id="rId31" Type="http://schemas.openxmlformats.org/officeDocument/2006/relationships/image" Target="../media/image93.png"/><Relationship Id="rId4" Type="http://schemas.openxmlformats.org/officeDocument/2006/relationships/slide" Target="slide3.xml"/><Relationship Id="rId9" Type="http://schemas.openxmlformats.org/officeDocument/2006/relationships/image" Target="../media/image8.png"/><Relationship Id="rId14" Type="http://schemas.openxmlformats.org/officeDocument/2006/relationships/image" Target="../media/image83.png"/><Relationship Id="rId22" Type="http://schemas.openxmlformats.org/officeDocument/2006/relationships/image" Target="../media/image90.png"/><Relationship Id="rId27" Type="http://schemas.openxmlformats.org/officeDocument/2006/relationships/slide" Target="slide27.xml"/><Relationship Id="rId30" Type="http://schemas.openxmlformats.org/officeDocument/2006/relationships/slide" Target="slide19.xml"/></Relationships>
</file>

<file path=ppt/slides/_rels/slide22.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86.png"/><Relationship Id="rId18" Type="http://schemas.openxmlformats.org/officeDocument/2006/relationships/image" Target="../media/image88.png"/><Relationship Id="rId26" Type="http://schemas.openxmlformats.org/officeDocument/2006/relationships/image" Target="../media/image9.png"/><Relationship Id="rId3" Type="http://schemas.openxmlformats.org/officeDocument/2006/relationships/image" Target="../media/image2.png"/><Relationship Id="rId21" Type="http://schemas.openxmlformats.org/officeDocument/2006/relationships/slide" Target="slide22.xml"/><Relationship Id="rId7" Type="http://schemas.openxmlformats.org/officeDocument/2006/relationships/image" Target="../media/image16.png"/><Relationship Id="rId12" Type="http://schemas.openxmlformats.org/officeDocument/2006/relationships/slide" Target="slide17.xml"/><Relationship Id="rId17" Type="http://schemas.openxmlformats.org/officeDocument/2006/relationships/slide" Target="slide20.xml"/><Relationship Id="rId25" Type="http://schemas.openxmlformats.org/officeDocument/2006/relationships/slide" Target="slide28.xml"/><Relationship Id="rId2" Type="http://schemas.openxmlformats.org/officeDocument/2006/relationships/notesSlide" Target="../notesSlides/notesSlide7.xml"/><Relationship Id="rId16" Type="http://schemas.openxmlformats.org/officeDocument/2006/relationships/image" Target="../media/image87.png"/><Relationship Id="rId20" Type="http://schemas.openxmlformats.org/officeDocument/2006/relationships/image" Target="../media/image89.png"/><Relationship Id="rId29"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image" Target="../media/image7.png"/><Relationship Id="rId24" Type="http://schemas.openxmlformats.org/officeDocument/2006/relationships/image" Target="../media/image91.png"/><Relationship Id="rId32" Type="http://schemas.openxmlformats.org/officeDocument/2006/relationships/hyperlink" Target="http://www.wetgiw.gov.pl/index.php?action=art&amp;a_id=1695" TargetMode="External"/><Relationship Id="rId5" Type="http://schemas.openxmlformats.org/officeDocument/2006/relationships/image" Target="../media/image5.png"/><Relationship Id="rId15" Type="http://schemas.openxmlformats.org/officeDocument/2006/relationships/slide" Target="slide14.xml"/><Relationship Id="rId23" Type="http://schemas.openxmlformats.org/officeDocument/2006/relationships/slide" Target="slide18.xml"/><Relationship Id="rId28" Type="http://schemas.openxmlformats.org/officeDocument/2006/relationships/image" Target="../media/image10.png"/><Relationship Id="rId10" Type="http://schemas.openxmlformats.org/officeDocument/2006/relationships/slide" Target="slide26.xml"/><Relationship Id="rId19" Type="http://schemas.openxmlformats.org/officeDocument/2006/relationships/slide" Target="slide21.xml"/><Relationship Id="rId31" Type="http://schemas.openxmlformats.org/officeDocument/2006/relationships/image" Target="../media/image93.png"/><Relationship Id="rId4" Type="http://schemas.openxmlformats.org/officeDocument/2006/relationships/slide" Target="slide3.xml"/><Relationship Id="rId9" Type="http://schemas.openxmlformats.org/officeDocument/2006/relationships/image" Target="../media/image8.png"/><Relationship Id="rId14" Type="http://schemas.openxmlformats.org/officeDocument/2006/relationships/image" Target="../media/image83.png"/><Relationship Id="rId22" Type="http://schemas.openxmlformats.org/officeDocument/2006/relationships/image" Target="../media/image92.png"/><Relationship Id="rId27" Type="http://schemas.openxmlformats.org/officeDocument/2006/relationships/slide" Target="slide27.xml"/><Relationship Id="rId30" Type="http://schemas.openxmlformats.org/officeDocument/2006/relationships/slide" Target="slide19.xml"/></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7.png"/><Relationship Id="rId18" Type="http://schemas.openxmlformats.org/officeDocument/2006/relationships/slide" Target="slide27.xml"/><Relationship Id="rId3" Type="http://schemas.openxmlformats.org/officeDocument/2006/relationships/slide" Target="slide25.xml"/><Relationship Id="rId7" Type="http://schemas.openxmlformats.org/officeDocument/2006/relationships/slide" Target="slide3.xml"/><Relationship Id="rId12" Type="http://schemas.openxmlformats.org/officeDocument/2006/relationships/slide" Target="slide24.xml"/><Relationship Id="rId17" Type="http://schemas.openxmlformats.org/officeDocument/2006/relationships/image" Target="../media/image9.pn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image" Target="../media/image96.png"/><Relationship Id="rId5" Type="http://schemas.openxmlformats.org/officeDocument/2006/relationships/slide" Target="slide23.xml"/><Relationship Id="rId15" Type="http://schemas.openxmlformats.org/officeDocument/2006/relationships/image" Target="../media/image7.png"/><Relationship Id="rId10" Type="http://schemas.openxmlformats.org/officeDocument/2006/relationships/image" Target="../media/image6.png"/><Relationship Id="rId19" Type="http://schemas.openxmlformats.org/officeDocument/2006/relationships/image" Target="../media/image10.png"/><Relationship Id="rId4" Type="http://schemas.openxmlformats.org/officeDocument/2006/relationships/image" Target="../media/image94.png"/><Relationship Id="rId9" Type="http://schemas.openxmlformats.org/officeDocument/2006/relationships/slide" Target="slide5.xml"/><Relationship Id="rId14" Type="http://schemas.openxmlformats.org/officeDocument/2006/relationships/slide" Target="slide26.xm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26.xml"/><Relationship Id="rId18" Type="http://schemas.openxmlformats.org/officeDocument/2006/relationships/slide" Target="slide27.xml"/><Relationship Id="rId3" Type="http://schemas.openxmlformats.org/officeDocument/2006/relationships/slide" Target="slide25.xml"/><Relationship Id="rId21" Type="http://schemas.openxmlformats.org/officeDocument/2006/relationships/hyperlink" Target="http://www.kig.pl/" TargetMode="External"/><Relationship Id="rId7" Type="http://schemas.openxmlformats.org/officeDocument/2006/relationships/slide" Target="slide5.xml"/><Relationship Id="rId12" Type="http://schemas.openxmlformats.org/officeDocument/2006/relationships/image" Target="../media/image98.png"/><Relationship Id="rId17" Type="http://schemas.openxmlformats.org/officeDocument/2006/relationships/image" Target="../media/image9.pn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24.xml"/><Relationship Id="rId5" Type="http://schemas.openxmlformats.org/officeDocument/2006/relationships/slide" Target="slide3.xml"/><Relationship Id="rId15" Type="http://schemas.openxmlformats.org/officeDocument/2006/relationships/image" Target="../media/image99.png"/><Relationship Id="rId23" Type="http://schemas.openxmlformats.org/officeDocument/2006/relationships/hyperlink" Target="http://www.kig.pl/karnety-ata-legalizacja-doradztwo-certyfikacja/2261-karnety-ata.html" TargetMode="External"/><Relationship Id="rId10" Type="http://schemas.openxmlformats.org/officeDocument/2006/relationships/image" Target="../media/image96.png"/><Relationship Id="rId19" Type="http://schemas.openxmlformats.org/officeDocument/2006/relationships/image" Target="../media/image10.png"/><Relationship Id="rId4" Type="http://schemas.openxmlformats.org/officeDocument/2006/relationships/image" Target="../media/image94.png"/><Relationship Id="rId9" Type="http://schemas.openxmlformats.org/officeDocument/2006/relationships/slide" Target="slide23.xml"/><Relationship Id="rId14" Type="http://schemas.openxmlformats.org/officeDocument/2006/relationships/image" Target="../media/image7.png"/><Relationship Id="rId22" Type="http://schemas.openxmlformats.org/officeDocument/2006/relationships/hyperlink" Target="mailto:ata@kig.pl"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96.png"/><Relationship Id="rId18" Type="http://schemas.openxmlformats.org/officeDocument/2006/relationships/slide" Target="slide27.xml"/><Relationship Id="rId3" Type="http://schemas.openxmlformats.org/officeDocument/2006/relationships/slide" Target="slide25.xml"/><Relationship Id="rId21" Type="http://schemas.openxmlformats.org/officeDocument/2006/relationships/hyperlink" Target="http://www.finanse.mf.gov.pl/clo/informacje-dla-przedsiebiorcow/procedury-celne" TargetMode="External"/><Relationship Id="rId7" Type="http://schemas.openxmlformats.org/officeDocument/2006/relationships/slide" Target="slide23.xml"/><Relationship Id="rId12" Type="http://schemas.openxmlformats.org/officeDocument/2006/relationships/image" Target="../media/image6.png"/><Relationship Id="rId17" Type="http://schemas.openxmlformats.org/officeDocument/2006/relationships/image" Target="../media/image9.png"/><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hyperlink" Target="http://www.tnt.com/content/dam/tnt_express_media/pl_pl/images/MONIKA_2015/Z-K03.05-03%20Dokument%20do%C5%82%C4%85czany%20do%20wniosku%20o%20pozwolenie%20na%20procedur%C4%99%20gospodarcz%C4%85.pdf" TargetMode="External"/><Relationship Id="rId1" Type="http://schemas.openxmlformats.org/officeDocument/2006/relationships/slideLayout" Target="../slideLayouts/slideLayout7.xml"/><Relationship Id="rId6" Type="http://schemas.openxmlformats.org/officeDocument/2006/relationships/image" Target="../media/image97.png"/><Relationship Id="rId11" Type="http://schemas.openxmlformats.org/officeDocument/2006/relationships/slide" Target="slide5.xml"/><Relationship Id="rId5" Type="http://schemas.openxmlformats.org/officeDocument/2006/relationships/slide" Target="slide24.xml"/><Relationship Id="rId15" Type="http://schemas.openxmlformats.org/officeDocument/2006/relationships/image" Target="../media/image7.png"/><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100.png"/><Relationship Id="rId9" Type="http://schemas.openxmlformats.org/officeDocument/2006/relationships/slide" Target="slide3.xml"/><Relationship Id="rId14" Type="http://schemas.openxmlformats.org/officeDocument/2006/relationships/slide" Target="slide26.xml"/><Relationship Id="rId22" Type="http://schemas.openxmlformats.org/officeDocument/2006/relationships/slide" Target="slide1.xml"/></Relationships>
</file>

<file path=ppt/slides/_rels/slide26.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slide" Target="slide27.xml"/><Relationship Id="rId3" Type="http://schemas.openxmlformats.org/officeDocument/2006/relationships/slide" Target="slide3.xml"/><Relationship Id="rId7" Type="http://schemas.openxmlformats.org/officeDocument/2006/relationships/slide" Target="slide26.xml"/><Relationship Id="rId12" Type="http://schemas.openxmlformats.org/officeDocument/2006/relationships/image" Target="../media/image9.png"/><Relationship Id="rId2" Type="http://schemas.openxmlformats.org/officeDocument/2006/relationships/image" Target="../media/image2.png"/><Relationship Id="rId16"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28.xml"/><Relationship Id="rId5" Type="http://schemas.openxmlformats.org/officeDocument/2006/relationships/slide" Target="slide5.xml"/><Relationship Id="rId15" Type="http://schemas.openxmlformats.org/officeDocument/2006/relationships/image" Target="../media/image102.jp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slide" Target="slide23.xml"/><Relationship Id="rId1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27.xml"/><Relationship Id="rId3" Type="http://schemas.openxmlformats.org/officeDocument/2006/relationships/slide" Target="slide3.xml"/><Relationship Id="rId7" Type="http://schemas.openxmlformats.org/officeDocument/2006/relationships/slide" Target="slide23.xml"/><Relationship Id="rId12" Type="http://schemas.openxmlformats.org/officeDocument/2006/relationships/image" Target="../media/image7.png"/><Relationship Id="rId2" Type="http://schemas.openxmlformats.org/officeDocument/2006/relationships/image" Target="../media/image2.png"/><Relationship Id="rId16"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26.xml"/><Relationship Id="rId5" Type="http://schemas.openxmlformats.org/officeDocument/2006/relationships/slide" Target="slide5.xml"/><Relationship Id="rId15" Type="http://schemas.openxmlformats.org/officeDocument/2006/relationships/hyperlink" Target="http://claims.tnt24.pl/index.php?what=customs" TargetMode="External"/><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slide" Target="slide28.xml"/><Relationship Id="rId14" Type="http://schemas.openxmlformats.org/officeDocument/2006/relationships/image" Target="../media/image103.png"/></Relationships>
</file>

<file path=ppt/slides/_rels/slide28.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slide" Target="slide27.xml"/><Relationship Id="rId18" Type="http://schemas.openxmlformats.org/officeDocument/2006/relationships/slide" Target="slide30.xml"/><Relationship Id="rId3" Type="http://schemas.openxmlformats.org/officeDocument/2006/relationships/slide" Target="slide3.xml"/><Relationship Id="rId7" Type="http://schemas.openxmlformats.org/officeDocument/2006/relationships/slide" Target="slide26.xml"/><Relationship Id="rId12" Type="http://schemas.openxmlformats.org/officeDocument/2006/relationships/image" Target="../media/image108.png"/><Relationship Id="rId17" Type="http://schemas.openxmlformats.org/officeDocument/2006/relationships/image" Target="../media/image111.png"/><Relationship Id="rId2" Type="http://schemas.openxmlformats.org/officeDocument/2006/relationships/image" Target="../media/image56.jpg"/><Relationship Id="rId16" Type="http://schemas.openxmlformats.org/officeDocument/2006/relationships/slide" Target="slide29.xml"/><Relationship Id="rId20"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105.png"/><Relationship Id="rId11" Type="http://schemas.openxmlformats.org/officeDocument/2006/relationships/slide" Target="slide28.xml"/><Relationship Id="rId5" Type="http://schemas.openxmlformats.org/officeDocument/2006/relationships/slide" Target="slide5.xml"/><Relationship Id="rId15" Type="http://schemas.openxmlformats.org/officeDocument/2006/relationships/image" Target="../media/image110.png"/><Relationship Id="rId10" Type="http://schemas.openxmlformats.org/officeDocument/2006/relationships/image" Target="../media/image107.png"/><Relationship Id="rId19" Type="http://schemas.openxmlformats.org/officeDocument/2006/relationships/image" Target="../media/image112.png"/><Relationship Id="rId4" Type="http://schemas.openxmlformats.org/officeDocument/2006/relationships/image" Target="../media/image104.png"/><Relationship Id="rId9" Type="http://schemas.openxmlformats.org/officeDocument/2006/relationships/slide" Target="slide23.xml"/><Relationship Id="rId14" Type="http://schemas.openxmlformats.org/officeDocument/2006/relationships/image" Target="../media/image109.png"/></Relationships>
</file>

<file path=ppt/slides/_rels/slide29.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slide" Target="slide27.xml"/><Relationship Id="rId18" Type="http://schemas.openxmlformats.org/officeDocument/2006/relationships/slide" Target="slide30.xml"/><Relationship Id="rId3" Type="http://schemas.openxmlformats.org/officeDocument/2006/relationships/slide" Target="slide3.xml"/><Relationship Id="rId7" Type="http://schemas.openxmlformats.org/officeDocument/2006/relationships/slide" Target="slide26.xml"/><Relationship Id="rId12" Type="http://schemas.openxmlformats.org/officeDocument/2006/relationships/image" Target="../media/image108.png"/><Relationship Id="rId17" Type="http://schemas.openxmlformats.org/officeDocument/2006/relationships/image" Target="../media/image114.png"/><Relationship Id="rId2" Type="http://schemas.openxmlformats.org/officeDocument/2006/relationships/image" Target="../media/image56.jpg"/><Relationship Id="rId16" Type="http://schemas.openxmlformats.org/officeDocument/2006/relationships/slide" Target="slide29.xml"/><Relationship Id="rId20"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105.png"/><Relationship Id="rId11" Type="http://schemas.openxmlformats.org/officeDocument/2006/relationships/slide" Target="slide28.xml"/><Relationship Id="rId5" Type="http://schemas.openxmlformats.org/officeDocument/2006/relationships/slide" Target="slide5.xml"/><Relationship Id="rId15" Type="http://schemas.openxmlformats.org/officeDocument/2006/relationships/image" Target="../media/image113.png"/><Relationship Id="rId10" Type="http://schemas.openxmlformats.org/officeDocument/2006/relationships/image" Target="../media/image107.png"/><Relationship Id="rId19" Type="http://schemas.openxmlformats.org/officeDocument/2006/relationships/image" Target="../media/image112.png"/><Relationship Id="rId4" Type="http://schemas.openxmlformats.org/officeDocument/2006/relationships/image" Target="../media/image104.png"/><Relationship Id="rId9" Type="http://schemas.openxmlformats.org/officeDocument/2006/relationships/slide" Target="slide23.xml"/><Relationship Id="rId14" Type="http://schemas.openxmlformats.org/officeDocument/2006/relationships/image" Target="../media/image109.pn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7.png"/><Relationship Id="rId18" Type="http://schemas.openxmlformats.org/officeDocument/2006/relationships/slide" Target="slide1.xml"/><Relationship Id="rId3" Type="http://schemas.openxmlformats.org/officeDocument/2006/relationships/slide" Target="slide3.xml"/><Relationship Id="rId7" Type="http://schemas.openxmlformats.org/officeDocument/2006/relationships/image" Target="../media/image13.png"/><Relationship Id="rId12" Type="http://schemas.openxmlformats.org/officeDocument/2006/relationships/slide" Target="slide26.xml"/><Relationship Id="rId17" Type="http://schemas.openxmlformats.org/officeDocument/2006/relationships/image" Target="../media/image10.png"/><Relationship Id="rId2" Type="http://schemas.openxmlformats.org/officeDocument/2006/relationships/image" Target="../media/image2.png"/><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8.png"/><Relationship Id="rId5" Type="http://schemas.openxmlformats.org/officeDocument/2006/relationships/slide" Target="slide4.xml"/><Relationship Id="rId15" Type="http://schemas.openxmlformats.org/officeDocument/2006/relationships/image" Target="../media/image9.png"/><Relationship Id="rId10" Type="http://schemas.openxmlformats.org/officeDocument/2006/relationships/slide" Target="slide23.xml"/><Relationship Id="rId19" Type="http://schemas.openxmlformats.org/officeDocument/2006/relationships/hyperlink" Target="http://pl905w1/Intranet/SM/prezentacje_cs/odprawa/plyny_ktw.doc" TargetMode="External"/><Relationship Id="rId4" Type="http://schemas.openxmlformats.org/officeDocument/2006/relationships/image" Target="../media/image11.png"/><Relationship Id="rId9" Type="http://schemas.openxmlformats.org/officeDocument/2006/relationships/image" Target="../media/image6.png"/><Relationship Id="rId14" Type="http://schemas.openxmlformats.org/officeDocument/2006/relationships/slide" Target="slide28.xml"/></Relationships>
</file>

<file path=ppt/slides/_rels/slide30.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image" Target="../media/image6.png"/><Relationship Id="rId18" Type="http://schemas.openxmlformats.org/officeDocument/2006/relationships/slide" Target="slide1.xml"/><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slide" Target="slide32.xml"/><Relationship Id="rId17" Type="http://schemas.openxmlformats.org/officeDocument/2006/relationships/image" Target="../media/image118.png"/><Relationship Id="rId2" Type="http://schemas.openxmlformats.org/officeDocument/2006/relationships/image" Target="../media/image56.jpg"/><Relationship Id="rId16" Type="http://schemas.openxmlformats.org/officeDocument/2006/relationships/slide" Target="slide45.xml"/><Relationship Id="rId1" Type="http://schemas.openxmlformats.org/officeDocument/2006/relationships/slideLayout" Target="../slideLayouts/slideLayout7.xml"/><Relationship Id="rId6" Type="http://schemas.openxmlformats.org/officeDocument/2006/relationships/slide" Target="slide35.xml"/><Relationship Id="rId11" Type="http://schemas.openxmlformats.org/officeDocument/2006/relationships/image" Target="../media/image116.png"/><Relationship Id="rId5" Type="http://schemas.openxmlformats.org/officeDocument/2006/relationships/image" Target="../media/image5.png"/><Relationship Id="rId15" Type="http://schemas.openxmlformats.org/officeDocument/2006/relationships/image" Target="../media/image117.png"/><Relationship Id="rId10" Type="http://schemas.openxmlformats.org/officeDocument/2006/relationships/slide" Target="slide43.xml"/><Relationship Id="rId4" Type="http://schemas.openxmlformats.org/officeDocument/2006/relationships/slide" Target="slide31.xml"/><Relationship Id="rId9" Type="http://schemas.openxmlformats.org/officeDocument/2006/relationships/image" Target="../media/image115.png"/><Relationship Id="rId14" Type="http://schemas.openxmlformats.org/officeDocument/2006/relationships/slide" Target="slide44.xml"/></Relationships>
</file>

<file path=ppt/slides/_rels/slide31.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image" Target="../media/image122.png"/><Relationship Id="rId18" Type="http://schemas.openxmlformats.org/officeDocument/2006/relationships/slide" Target="slide1.xml"/><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slide" Target="slide43.xml"/><Relationship Id="rId17" Type="http://schemas.openxmlformats.org/officeDocument/2006/relationships/image" Target="../media/image118.png"/><Relationship Id="rId2" Type="http://schemas.openxmlformats.org/officeDocument/2006/relationships/image" Target="../media/image56.jpg"/><Relationship Id="rId16" Type="http://schemas.openxmlformats.org/officeDocument/2006/relationships/slide" Target="slide45.xml"/><Relationship Id="rId1" Type="http://schemas.openxmlformats.org/officeDocument/2006/relationships/slideLayout" Target="../slideLayouts/slideLayout7.xml"/><Relationship Id="rId6" Type="http://schemas.openxmlformats.org/officeDocument/2006/relationships/slide" Target="slide31.xml"/><Relationship Id="rId11" Type="http://schemas.openxmlformats.org/officeDocument/2006/relationships/image" Target="../media/image121.png"/><Relationship Id="rId5" Type="http://schemas.openxmlformats.org/officeDocument/2006/relationships/image" Target="../media/image119.png"/><Relationship Id="rId15" Type="http://schemas.openxmlformats.org/officeDocument/2006/relationships/image" Target="../media/image117.png"/><Relationship Id="rId10" Type="http://schemas.openxmlformats.org/officeDocument/2006/relationships/slide" Target="slide40.xml"/><Relationship Id="rId4" Type="http://schemas.openxmlformats.org/officeDocument/2006/relationships/slide" Target="slide32.xml"/><Relationship Id="rId9" Type="http://schemas.openxmlformats.org/officeDocument/2006/relationships/image" Target="../media/image120.png"/><Relationship Id="rId14" Type="http://schemas.openxmlformats.org/officeDocument/2006/relationships/slide" Target="slide44.xml"/></Relationships>
</file>

<file path=ppt/slides/_rels/slide32.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image" Target="../media/image121.png"/><Relationship Id="rId18" Type="http://schemas.openxmlformats.org/officeDocument/2006/relationships/image" Target="../media/image126.png"/><Relationship Id="rId3" Type="http://schemas.openxmlformats.org/officeDocument/2006/relationships/image" Target="../media/image2.png"/><Relationship Id="rId21" Type="http://schemas.openxmlformats.org/officeDocument/2006/relationships/slide" Target="slide45.xml"/><Relationship Id="rId7" Type="http://schemas.openxmlformats.org/officeDocument/2006/relationships/image" Target="../media/image124.png"/><Relationship Id="rId12" Type="http://schemas.openxmlformats.org/officeDocument/2006/relationships/slide" Target="slide40.xml"/><Relationship Id="rId17" Type="http://schemas.openxmlformats.org/officeDocument/2006/relationships/slide" Target="slide43.xml"/><Relationship Id="rId2" Type="http://schemas.openxmlformats.org/officeDocument/2006/relationships/image" Target="../media/image56.jpg"/><Relationship Id="rId16" Type="http://schemas.openxmlformats.org/officeDocument/2006/relationships/image" Target="../media/image5.png"/><Relationship Id="rId20"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image" Target="../media/image120.png"/><Relationship Id="rId24" Type="http://schemas.openxmlformats.org/officeDocument/2006/relationships/slide" Target="slide1.xml"/><Relationship Id="rId5" Type="http://schemas.openxmlformats.org/officeDocument/2006/relationships/image" Target="../media/image123.png"/><Relationship Id="rId15" Type="http://schemas.openxmlformats.org/officeDocument/2006/relationships/slide" Target="slide31.xml"/><Relationship Id="rId23" Type="http://schemas.openxmlformats.org/officeDocument/2006/relationships/hyperlink" Target="http://isztar.mf.gov.pl/isztar/taryfa_celna/web/main_PL" TargetMode="External"/><Relationship Id="rId10" Type="http://schemas.openxmlformats.org/officeDocument/2006/relationships/slide" Target="slide35.xml"/><Relationship Id="rId19" Type="http://schemas.openxmlformats.org/officeDocument/2006/relationships/slide" Target="slide44.xml"/><Relationship Id="rId4" Type="http://schemas.openxmlformats.org/officeDocument/2006/relationships/slide" Target="slide32.xml"/><Relationship Id="rId9" Type="http://schemas.openxmlformats.org/officeDocument/2006/relationships/image" Target="../media/image125.png"/><Relationship Id="rId14" Type="http://schemas.openxmlformats.org/officeDocument/2006/relationships/image" Target="../media/image16.png"/><Relationship Id="rId22" Type="http://schemas.openxmlformats.org/officeDocument/2006/relationships/image" Target="../media/image118.png"/></Relationships>
</file>

<file path=ppt/slides/_rels/slide33.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image" Target="../media/image121.png"/><Relationship Id="rId18" Type="http://schemas.openxmlformats.org/officeDocument/2006/relationships/image" Target="../media/image130.png"/><Relationship Id="rId3" Type="http://schemas.openxmlformats.org/officeDocument/2006/relationships/image" Target="../media/image2.png"/><Relationship Id="rId21" Type="http://schemas.openxmlformats.org/officeDocument/2006/relationships/slide" Target="slide45.xml"/><Relationship Id="rId7" Type="http://schemas.openxmlformats.org/officeDocument/2006/relationships/image" Target="../media/image129.png"/><Relationship Id="rId12" Type="http://schemas.openxmlformats.org/officeDocument/2006/relationships/slide" Target="slide40.xml"/><Relationship Id="rId17" Type="http://schemas.openxmlformats.org/officeDocument/2006/relationships/slide" Target="slide43.xml"/><Relationship Id="rId2" Type="http://schemas.openxmlformats.org/officeDocument/2006/relationships/image" Target="../media/image127.png"/><Relationship Id="rId16" Type="http://schemas.openxmlformats.org/officeDocument/2006/relationships/image" Target="../media/image5.png"/><Relationship Id="rId20"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image" Target="../media/image120.png"/><Relationship Id="rId24" Type="http://schemas.openxmlformats.org/officeDocument/2006/relationships/slide" Target="slide1.xml"/><Relationship Id="rId5" Type="http://schemas.openxmlformats.org/officeDocument/2006/relationships/image" Target="../media/image128.png"/><Relationship Id="rId15" Type="http://schemas.openxmlformats.org/officeDocument/2006/relationships/slide" Target="slide31.xml"/><Relationship Id="rId23" Type="http://schemas.openxmlformats.org/officeDocument/2006/relationships/hyperlink" Target="http://www.tnt.com/express/pl_pl/site/home/how-to-ship-parcel/odprawa_celna.html" TargetMode="External"/><Relationship Id="rId10" Type="http://schemas.openxmlformats.org/officeDocument/2006/relationships/slide" Target="slide35.xml"/><Relationship Id="rId19" Type="http://schemas.openxmlformats.org/officeDocument/2006/relationships/slide" Target="slide44.xml"/><Relationship Id="rId4" Type="http://schemas.openxmlformats.org/officeDocument/2006/relationships/slide" Target="slide32.xml"/><Relationship Id="rId9" Type="http://schemas.openxmlformats.org/officeDocument/2006/relationships/image" Target="../media/image125.png"/><Relationship Id="rId14" Type="http://schemas.openxmlformats.org/officeDocument/2006/relationships/image" Target="../media/image16.png"/><Relationship Id="rId22" Type="http://schemas.openxmlformats.org/officeDocument/2006/relationships/image" Target="../media/image118.png"/></Relationships>
</file>

<file path=ppt/slides/_rels/slide34.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image" Target="../media/image121.png"/><Relationship Id="rId18" Type="http://schemas.openxmlformats.org/officeDocument/2006/relationships/image" Target="../media/image133.png"/><Relationship Id="rId3" Type="http://schemas.openxmlformats.org/officeDocument/2006/relationships/image" Target="../media/image2.png"/><Relationship Id="rId21" Type="http://schemas.openxmlformats.org/officeDocument/2006/relationships/slide" Target="slide45.xml"/><Relationship Id="rId7" Type="http://schemas.openxmlformats.org/officeDocument/2006/relationships/image" Target="../media/image132.png"/><Relationship Id="rId12" Type="http://schemas.openxmlformats.org/officeDocument/2006/relationships/slide" Target="slide40.xml"/><Relationship Id="rId17" Type="http://schemas.openxmlformats.org/officeDocument/2006/relationships/slide" Target="slide43.xml"/><Relationship Id="rId25" Type="http://schemas.openxmlformats.org/officeDocument/2006/relationships/slide" Target="slide1.xml"/><Relationship Id="rId2" Type="http://schemas.openxmlformats.org/officeDocument/2006/relationships/image" Target="../media/image131.png"/><Relationship Id="rId16" Type="http://schemas.openxmlformats.org/officeDocument/2006/relationships/image" Target="../media/image5.png"/><Relationship Id="rId20"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slide" Target="slide34.xml"/><Relationship Id="rId11" Type="http://schemas.openxmlformats.org/officeDocument/2006/relationships/image" Target="../media/image120.png"/><Relationship Id="rId24" Type="http://schemas.openxmlformats.org/officeDocument/2006/relationships/hyperlink" Target="http://www.finanse.mf.gov.pl/clo-informacje-dla-przedsiebiorcow/eori/informacje-podstawowe;jsessionid=364078528A96F201B1EEABB2B172EB34" TargetMode="External"/><Relationship Id="rId5" Type="http://schemas.openxmlformats.org/officeDocument/2006/relationships/image" Target="../media/image124.png"/><Relationship Id="rId15" Type="http://schemas.openxmlformats.org/officeDocument/2006/relationships/slide" Target="slide31.xml"/><Relationship Id="rId23" Type="http://schemas.openxmlformats.org/officeDocument/2006/relationships/hyperlink" Target="http://www.finanse.mf.gov.pl/clo/informacje-dla-przedsiebiorcow/eori/informacja-o-numerze-eori-i-statusie-wniosku/-/asset_publisher/5N3i/content/informacje-o-nadanym-numerze-eori-i-o-statusie-wniosku?redirect=http://www.finanse.mf.gov.pl/clo/informacje-dla-przedsiebiorcow/eori/informacja-o-numerze-eori-i-statusie-wniosku?p_p_id%3D101_INSTANCE_5N3i%26p_p_lifecycle%3D0%26p_p_state%3Dnormal%26p_p_mode%3Dview%26p_p_col_id%3Dcolumn-2%26p_p_col_count%3D1#p_p_id_101_INSTANCE_5N3i_" TargetMode="External"/><Relationship Id="rId10" Type="http://schemas.openxmlformats.org/officeDocument/2006/relationships/slide" Target="slide35.xml"/><Relationship Id="rId19" Type="http://schemas.openxmlformats.org/officeDocument/2006/relationships/slide" Target="slide44.xml"/><Relationship Id="rId4" Type="http://schemas.openxmlformats.org/officeDocument/2006/relationships/slide" Target="slide33.xml"/><Relationship Id="rId9" Type="http://schemas.openxmlformats.org/officeDocument/2006/relationships/image" Target="../media/image128.png"/><Relationship Id="rId14" Type="http://schemas.openxmlformats.org/officeDocument/2006/relationships/image" Target="../media/image16.png"/><Relationship Id="rId22" Type="http://schemas.openxmlformats.org/officeDocument/2006/relationships/image" Target="../media/image118.png"/></Relationships>
</file>

<file path=ppt/slides/_rels/slide35.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38.png"/><Relationship Id="rId18" Type="http://schemas.openxmlformats.org/officeDocument/2006/relationships/slide" Target="slide43.xml"/><Relationship Id="rId26" Type="http://schemas.openxmlformats.org/officeDocument/2006/relationships/slide" Target="slide1.xml"/><Relationship Id="rId3" Type="http://schemas.openxmlformats.org/officeDocument/2006/relationships/slide" Target="slide35.xml"/><Relationship Id="rId21" Type="http://schemas.openxmlformats.org/officeDocument/2006/relationships/image" Target="../media/image117.png"/><Relationship Id="rId7" Type="http://schemas.openxmlformats.org/officeDocument/2006/relationships/slide" Target="slide39.xml"/><Relationship Id="rId12" Type="http://schemas.openxmlformats.org/officeDocument/2006/relationships/image" Target="../media/image5.png"/><Relationship Id="rId17" Type="http://schemas.openxmlformats.org/officeDocument/2006/relationships/image" Target="../media/image119.png"/><Relationship Id="rId25" Type="http://schemas.openxmlformats.org/officeDocument/2006/relationships/image" Target="../media/image118.png"/><Relationship Id="rId2" Type="http://schemas.openxmlformats.org/officeDocument/2006/relationships/image" Target="../media/image2.png"/><Relationship Id="rId16" Type="http://schemas.openxmlformats.org/officeDocument/2006/relationships/slide" Target="slide32.xml"/><Relationship Id="rId20" Type="http://schemas.openxmlformats.org/officeDocument/2006/relationships/slide" Target="slide44.xml"/><Relationship Id="rId1" Type="http://schemas.openxmlformats.org/officeDocument/2006/relationships/slideLayout" Target="../slideLayouts/slideLayout7.xml"/><Relationship Id="rId6" Type="http://schemas.openxmlformats.org/officeDocument/2006/relationships/image" Target="../media/image135.png"/><Relationship Id="rId11" Type="http://schemas.openxmlformats.org/officeDocument/2006/relationships/slide" Target="slide31.xml"/><Relationship Id="rId24" Type="http://schemas.openxmlformats.org/officeDocument/2006/relationships/slide" Target="slide45.xml"/><Relationship Id="rId5" Type="http://schemas.openxmlformats.org/officeDocument/2006/relationships/slide" Target="slide38.xml"/><Relationship Id="rId15" Type="http://schemas.openxmlformats.org/officeDocument/2006/relationships/image" Target="../media/image139.png"/><Relationship Id="rId23" Type="http://schemas.openxmlformats.org/officeDocument/2006/relationships/image" Target="../media/image141.png"/><Relationship Id="rId10" Type="http://schemas.openxmlformats.org/officeDocument/2006/relationships/image" Target="../media/image137.png"/><Relationship Id="rId19"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slide" Target="slide37.xml"/><Relationship Id="rId14" Type="http://schemas.openxmlformats.org/officeDocument/2006/relationships/slide" Target="slide40.xml"/><Relationship Id="rId22" Type="http://schemas.openxmlformats.org/officeDocument/2006/relationships/slide" Target="slide36.xml"/></Relationships>
</file>

<file path=ppt/slides/_rels/slide36.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slide" Target="slide35.xml"/><Relationship Id="rId18" Type="http://schemas.openxmlformats.org/officeDocument/2006/relationships/image" Target="../media/image119.png"/><Relationship Id="rId26" Type="http://schemas.openxmlformats.org/officeDocument/2006/relationships/slide" Target="slide1.xml"/><Relationship Id="rId3" Type="http://schemas.openxmlformats.org/officeDocument/2006/relationships/slide" Target="slide36.xml"/><Relationship Id="rId21" Type="http://schemas.openxmlformats.org/officeDocument/2006/relationships/image" Target="../media/image144.png"/><Relationship Id="rId7" Type="http://schemas.openxmlformats.org/officeDocument/2006/relationships/slide" Target="slide38.xml"/><Relationship Id="rId12" Type="http://schemas.openxmlformats.org/officeDocument/2006/relationships/image" Target="../media/image5.png"/><Relationship Id="rId17" Type="http://schemas.openxmlformats.org/officeDocument/2006/relationships/slide" Target="slide32.xml"/><Relationship Id="rId25" Type="http://schemas.openxmlformats.org/officeDocument/2006/relationships/image" Target="../media/image118.png"/><Relationship Id="rId2" Type="http://schemas.openxmlformats.org/officeDocument/2006/relationships/image" Target="../media/image2.png"/><Relationship Id="rId16" Type="http://schemas.openxmlformats.org/officeDocument/2006/relationships/image" Target="../media/image139.png"/><Relationship Id="rId20" Type="http://schemas.openxmlformats.org/officeDocument/2006/relationships/slide" Target="slide43.xml"/><Relationship Id="rId1" Type="http://schemas.openxmlformats.org/officeDocument/2006/relationships/slideLayout" Target="../slideLayouts/slideLayout7.xml"/><Relationship Id="rId6" Type="http://schemas.openxmlformats.org/officeDocument/2006/relationships/image" Target="../media/image137.png"/><Relationship Id="rId11" Type="http://schemas.openxmlformats.org/officeDocument/2006/relationships/slide" Target="slide31.xml"/><Relationship Id="rId24" Type="http://schemas.openxmlformats.org/officeDocument/2006/relationships/slide" Target="slide45.xml"/><Relationship Id="rId5" Type="http://schemas.openxmlformats.org/officeDocument/2006/relationships/slide" Target="slide37.xml"/><Relationship Id="rId15" Type="http://schemas.openxmlformats.org/officeDocument/2006/relationships/slide" Target="slide40.xml"/><Relationship Id="rId23" Type="http://schemas.openxmlformats.org/officeDocument/2006/relationships/image" Target="../media/image117.png"/><Relationship Id="rId10" Type="http://schemas.openxmlformats.org/officeDocument/2006/relationships/image" Target="../media/image136.png"/><Relationship Id="rId19" Type="http://schemas.openxmlformats.org/officeDocument/2006/relationships/image" Target="../media/image143.png"/><Relationship Id="rId4" Type="http://schemas.openxmlformats.org/officeDocument/2006/relationships/image" Target="../media/image142.png"/><Relationship Id="rId9" Type="http://schemas.openxmlformats.org/officeDocument/2006/relationships/slide" Target="slide39.xml"/><Relationship Id="rId14" Type="http://schemas.openxmlformats.org/officeDocument/2006/relationships/image" Target="../media/image138.png"/><Relationship Id="rId22" Type="http://schemas.openxmlformats.org/officeDocument/2006/relationships/slide" Target="slide44.xml"/></Relationships>
</file>

<file path=ppt/slides/_rels/slide37.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38.png"/><Relationship Id="rId18" Type="http://schemas.openxmlformats.org/officeDocument/2006/relationships/slide" Target="slide36.xml"/><Relationship Id="rId3" Type="http://schemas.openxmlformats.org/officeDocument/2006/relationships/slide" Target="slide35.xml"/><Relationship Id="rId21" Type="http://schemas.openxmlformats.org/officeDocument/2006/relationships/image" Target="../media/image148.png"/><Relationship Id="rId7" Type="http://schemas.openxmlformats.org/officeDocument/2006/relationships/slide" Target="slide38.xml"/><Relationship Id="rId12" Type="http://schemas.openxmlformats.org/officeDocument/2006/relationships/image" Target="../media/image5.png"/><Relationship Id="rId17" Type="http://schemas.openxmlformats.org/officeDocument/2006/relationships/image" Target="../media/image119.png"/><Relationship Id="rId25" Type="http://schemas.openxmlformats.org/officeDocument/2006/relationships/image" Target="../media/image118.png"/><Relationship Id="rId2" Type="http://schemas.openxmlformats.org/officeDocument/2006/relationships/image" Target="../media/image2.png"/><Relationship Id="rId16" Type="http://schemas.openxmlformats.org/officeDocument/2006/relationships/slide" Target="slide32.xml"/><Relationship Id="rId20" Type="http://schemas.openxmlformats.org/officeDocument/2006/relationships/slide" Target="slide43.xml"/><Relationship Id="rId1" Type="http://schemas.openxmlformats.org/officeDocument/2006/relationships/slideLayout" Target="../slideLayouts/slideLayout7.xml"/><Relationship Id="rId6" Type="http://schemas.openxmlformats.org/officeDocument/2006/relationships/image" Target="../media/image146.png"/><Relationship Id="rId11" Type="http://schemas.openxmlformats.org/officeDocument/2006/relationships/slide" Target="slide31.xml"/><Relationship Id="rId24" Type="http://schemas.openxmlformats.org/officeDocument/2006/relationships/slide" Target="slide45.xml"/><Relationship Id="rId5" Type="http://schemas.openxmlformats.org/officeDocument/2006/relationships/slide" Target="slide37.xml"/><Relationship Id="rId15" Type="http://schemas.openxmlformats.org/officeDocument/2006/relationships/image" Target="../media/image139.png"/><Relationship Id="rId23" Type="http://schemas.openxmlformats.org/officeDocument/2006/relationships/image" Target="../media/image117.png"/><Relationship Id="rId10" Type="http://schemas.openxmlformats.org/officeDocument/2006/relationships/image" Target="../media/image136.png"/><Relationship Id="rId19" Type="http://schemas.openxmlformats.org/officeDocument/2006/relationships/image" Target="../media/image147.png"/><Relationship Id="rId4" Type="http://schemas.openxmlformats.org/officeDocument/2006/relationships/image" Target="../media/image145.png"/><Relationship Id="rId9" Type="http://schemas.openxmlformats.org/officeDocument/2006/relationships/slide" Target="slide39.xml"/><Relationship Id="rId14" Type="http://schemas.openxmlformats.org/officeDocument/2006/relationships/slide" Target="slide40.xml"/><Relationship Id="rId22" Type="http://schemas.openxmlformats.org/officeDocument/2006/relationships/slide" Target="slide44.xml"/></Relationships>
</file>

<file path=ppt/slides/_rels/slide38.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slide" Target="slide40.xml"/><Relationship Id="rId18" Type="http://schemas.openxmlformats.org/officeDocument/2006/relationships/slide" Target="slide36.xml"/><Relationship Id="rId26" Type="http://schemas.openxmlformats.org/officeDocument/2006/relationships/hyperlink" Target="http://www.wsse.waw.pl/PageContent.aspx?MenuID=368" TargetMode="External"/><Relationship Id="rId3" Type="http://schemas.openxmlformats.org/officeDocument/2006/relationships/slide" Target="slide38.xml"/><Relationship Id="rId21" Type="http://schemas.openxmlformats.org/officeDocument/2006/relationships/image" Target="../media/image144.png"/><Relationship Id="rId7" Type="http://schemas.openxmlformats.org/officeDocument/2006/relationships/slide" Target="slide39.xml"/><Relationship Id="rId12" Type="http://schemas.openxmlformats.org/officeDocument/2006/relationships/image" Target="../media/image138.png"/><Relationship Id="rId17" Type="http://schemas.openxmlformats.org/officeDocument/2006/relationships/image" Target="../media/image145.png"/><Relationship Id="rId25" Type="http://schemas.openxmlformats.org/officeDocument/2006/relationships/image" Target="../media/image118.png"/><Relationship Id="rId2" Type="http://schemas.openxmlformats.org/officeDocument/2006/relationships/image" Target="../media/image2.png"/><Relationship Id="rId16" Type="http://schemas.openxmlformats.org/officeDocument/2006/relationships/image" Target="../media/image119.png"/><Relationship Id="rId20" Type="http://schemas.openxmlformats.org/officeDocument/2006/relationships/slide" Target="slide43.xml"/><Relationship Id="rId1" Type="http://schemas.openxmlformats.org/officeDocument/2006/relationships/slideLayout" Target="../slideLayouts/slideLayout7.xml"/><Relationship Id="rId6" Type="http://schemas.openxmlformats.org/officeDocument/2006/relationships/image" Target="../media/image137.png"/><Relationship Id="rId11" Type="http://schemas.openxmlformats.org/officeDocument/2006/relationships/slide" Target="slide35.xml"/><Relationship Id="rId24" Type="http://schemas.openxmlformats.org/officeDocument/2006/relationships/slide" Target="slide45.xml"/><Relationship Id="rId5" Type="http://schemas.openxmlformats.org/officeDocument/2006/relationships/slide" Target="slide37.xml"/><Relationship Id="rId15" Type="http://schemas.openxmlformats.org/officeDocument/2006/relationships/slide" Target="slide32.xml"/><Relationship Id="rId23" Type="http://schemas.openxmlformats.org/officeDocument/2006/relationships/image" Target="../media/image117.png"/><Relationship Id="rId10" Type="http://schemas.openxmlformats.org/officeDocument/2006/relationships/image" Target="../media/image5.png"/><Relationship Id="rId19" Type="http://schemas.openxmlformats.org/officeDocument/2006/relationships/image" Target="../media/image147.png"/><Relationship Id="rId4" Type="http://schemas.openxmlformats.org/officeDocument/2006/relationships/image" Target="../media/image149.png"/><Relationship Id="rId9" Type="http://schemas.openxmlformats.org/officeDocument/2006/relationships/slide" Target="slide31.xml"/><Relationship Id="rId14" Type="http://schemas.openxmlformats.org/officeDocument/2006/relationships/image" Target="../media/image139.png"/><Relationship Id="rId22" Type="http://schemas.openxmlformats.org/officeDocument/2006/relationships/slide" Target="slide44.xml"/></Relationships>
</file>

<file path=ppt/slides/_rels/slide39.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slide" Target="slide40.xml"/><Relationship Id="rId18" Type="http://schemas.openxmlformats.org/officeDocument/2006/relationships/slide" Target="slide36.xml"/><Relationship Id="rId26" Type="http://schemas.openxmlformats.org/officeDocument/2006/relationships/image" Target="../media/image151.jpg"/><Relationship Id="rId3" Type="http://schemas.openxmlformats.org/officeDocument/2006/relationships/slide" Target="slide39.xml"/><Relationship Id="rId21" Type="http://schemas.openxmlformats.org/officeDocument/2006/relationships/image" Target="../media/image144.png"/><Relationship Id="rId7" Type="http://schemas.openxmlformats.org/officeDocument/2006/relationships/slide" Target="slide38.xml"/><Relationship Id="rId12" Type="http://schemas.openxmlformats.org/officeDocument/2006/relationships/image" Target="../media/image138.png"/><Relationship Id="rId17" Type="http://schemas.openxmlformats.org/officeDocument/2006/relationships/image" Target="../media/image145.png"/><Relationship Id="rId25" Type="http://schemas.openxmlformats.org/officeDocument/2006/relationships/image" Target="../media/image118.png"/><Relationship Id="rId2" Type="http://schemas.openxmlformats.org/officeDocument/2006/relationships/image" Target="../media/image2.png"/><Relationship Id="rId16" Type="http://schemas.openxmlformats.org/officeDocument/2006/relationships/image" Target="../media/image119.png"/><Relationship Id="rId20" Type="http://schemas.openxmlformats.org/officeDocument/2006/relationships/slide" Target="slide43.xml"/><Relationship Id="rId1" Type="http://schemas.openxmlformats.org/officeDocument/2006/relationships/slideLayout" Target="../slideLayouts/slideLayout7.xml"/><Relationship Id="rId6" Type="http://schemas.openxmlformats.org/officeDocument/2006/relationships/image" Target="../media/image137.png"/><Relationship Id="rId11" Type="http://schemas.openxmlformats.org/officeDocument/2006/relationships/slide" Target="slide35.xml"/><Relationship Id="rId24" Type="http://schemas.openxmlformats.org/officeDocument/2006/relationships/slide" Target="slide45.xml"/><Relationship Id="rId5" Type="http://schemas.openxmlformats.org/officeDocument/2006/relationships/slide" Target="slide37.xml"/><Relationship Id="rId15" Type="http://schemas.openxmlformats.org/officeDocument/2006/relationships/slide" Target="slide32.xml"/><Relationship Id="rId23" Type="http://schemas.openxmlformats.org/officeDocument/2006/relationships/image" Target="../media/image117.png"/><Relationship Id="rId10" Type="http://schemas.openxmlformats.org/officeDocument/2006/relationships/image" Target="../media/image5.png"/><Relationship Id="rId19" Type="http://schemas.openxmlformats.org/officeDocument/2006/relationships/image" Target="../media/image147.png"/><Relationship Id="rId4" Type="http://schemas.openxmlformats.org/officeDocument/2006/relationships/image" Target="../media/image150.png"/><Relationship Id="rId9" Type="http://schemas.openxmlformats.org/officeDocument/2006/relationships/slide" Target="slide31.xml"/><Relationship Id="rId14" Type="http://schemas.openxmlformats.org/officeDocument/2006/relationships/image" Target="../media/image139.png"/><Relationship Id="rId22" Type="http://schemas.openxmlformats.org/officeDocument/2006/relationships/slide" Target="slide44.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26.xml"/><Relationship Id="rId1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8.png"/><Relationship Id="rId17" Type="http://schemas.openxmlformats.org/officeDocument/2006/relationships/slide" Target="slide27.xml"/><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hyperlink" Target="http://pl905w1/Intranet/SM/prezentacje_cs/odprawa/fda.docx" TargetMode="Externa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slide" Target="slide23.xml"/><Relationship Id="rId5" Type="http://schemas.openxmlformats.org/officeDocument/2006/relationships/image" Target="../media/image13.png"/><Relationship Id="rId15" Type="http://schemas.openxmlformats.org/officeDocument/2006/relationships/slide" Target="slide28.xml"/><Relationship Id="rId10" Type="http://schemas.openxmlformats.org/officeDocument/2006/relationships/image" Target="../media/image15.png"/><Relationship Id="rId19" Type="http://schemas.openxmlformats.org/officeDocument/2006/relationships/slide" Target="slide1.xml"/><Relationship Id="rId4" Type="http://schemas.openxmlformats.org/officeDocument/2006/relationships/slide" Target="slide3.xml"/><Relationship Id="rId9" Type="http://schemas.openxmlformats.org/officeDocument/2006/relationships/slide" Target="slide4.xml"/><Relationship Id="rId1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image" Target="../media/image8.png"/><Relationship Id="rId18" Type="http://schemas.openxmlformats.org/officeDocument/2006/relationships/slide" Target="slide44.xml"/><Relationship Id="rId3" Type="http://schemas.openxmlformats.org/officeDocument/2006/relationships/slide" Target="slide40.xml"/><Relationship Id="rId21" Type="http://schemas.openxmlformats.org/officeDocument/2006/relationships/image" Target="../media/image118.png"/><Relationship Id="rId7" Type="http://schemas.openxmlformats.org/officeDocument/2006/relationships/image" Target="../media/image154.png"/><Relationship Id="rId12" Type="http://schemas.openxmlformats.org/officeDocument/2006/relationships/slide" Target="slide35.xml"/><Relationship Id="rId17" Type="http://schemas.openxmlformats.org/officeDocument/2006/relationships/image" Target="../media/image116.png"/><Relationship Id="rId2" Type="http://schemas.openxmlformats.org/officeDocument/2006/relationships/image" Target="../media/image2.png"/><Relationship Id="rId16" Type="http://schemas.openxmlformats.org/officeDocument/2006/relationships/slide" Target="slide43.xml"/><Relationship Id="rId20" Type="http://schemas.openxmlformats.org/officeDocument/2006/relationships/slide" Target="slide45.xml"/><Relationship Id="rId1" Type="http://schemas.openxmlformats.org/officeDocument/2006/relationships/slideLayout" Target="../slideLayouts/slideLayout7.xml"/><Relationship Id="rId6" Type="http://schemas.openxmlformats.org/officeDocument/2006/relationships/slide" Target="slide41.xml"/><Relationship Id="rId11" Type="http://schemas.openxmlformats.org/officeDocument/2006/relationships/image" Target="../media/image5.png"/><Relationship Id="rId5" Type="http://schemas.openxmlformats.org/officeDocument/2006/relationships/image" Target="../media/image153.png"/><Relationship Id="rId15" Type="http://schemas.openxmlformats.org/officeDocument/2006/relationships/image" Target="../media/image6.png"/><Relationship Id="rId10" Type="http://schemas.openxmlformats.org/officeDocument/2006/relationships/slide" Target="slide31.xml"/><Relationship Id="rId19" Type="http://schemas.openxmlformats.org/officeDocument/2006/relationships/image" Target="../media/image117.png"/><Relationship Id="rId4" Type="http://schemas.openxmlformats.org/officeDocument/2006/relationships/image" Target="../media/image152.png"/><Relationship Id="rId9" Type="http://schemas.openxmlformats.org/officeDocument/2006/relationships/image" Target="../media/image155.png"/><Relationship Id="rId14" Type="http://schemas.openxmlformats.org/officeDocument/2006/relationships/slide" Target="slide32.xml"/></Relationships>
</file>

<file path=ppt/slides/_rels/slide41.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image" Target="../media/image8.png"/><Relationship Id="rId18" Type="http://schemas.openxmlformats.org/officeDocument/2006/relationships/slide" Target="slide44.xml"/><Relationship Id="rId3" Type="http://schemas.openxmlformats.org/officeDocument/2006/relationships/slide" Target="slide40.xml"/><Relationship Id="rId21" Type="http://schemas.openxmlformats.org/officeDocument/2006/relationships/image" Target="../media/image118.png"/><Relationship Id="rId7" Type="http://schemas.openxmlformats.org/officeDocument/2006/relationships/image" Target="../media/image158.png"/><Relationship Id="rId12" Type="http://schemas.openxmlformats.org/officeDocument/2006/relationships/slide" Target="slide35.xml"/><Relationship Id="rId17" Type="http://schemas.openxmlformats.org/officeDocument/2006/relationships/image" Target="../media/image116.png"/><Relationship Id="rId2" Type="http://schemas.openxmlformats.org/officeDocument/2006/relationships/image" Target="../media/image2.png"/><Relationship Id="rId16" Type="http://schemas.openxmlformats.org/officeDocument/2006/relationships/slide" Target="slide43.xml"/><Relationship Id="rId20" Type="http://schemas.openxmlformats.org/officeDocument/2006/relationships/slide" Target="slide45.xml"/><Relationship Id="rId1" Type="http://schemas.openxmlformats.org/officeDocument/2006/relationships/slideLayout" Target="../slideLayouts/slideLayout7.xml"/><Relationship Id="rId6" Type="http://schemas.openxmlformats.org/officeDocument/2006/relationships/slide" Target="slide41.xml"/><Relationship Id="rId11" Type="http://schemas.openxmlformats.org/officeDocument/2006/relationships/image" Target="../media/image5.png"/><Relationship Id="rId5" Type="http://schemas.openxmlformats.org/officeDocument/2006/relationships/image" Target="../media/image157.png"/><Relationship Id="rId15" Type="http://schemas.openxmlformats.org/officeDocument/2006/relationships/image" Target="../media/image6.png"/><Relationship Id="rId23" Type="http://schemas.openxmlformats.org/officeDocument/2006/relationships/hyperlink" Target="http://www.finanse.mf.gov.pl/clo/informacje-dla-przedsiebiorcow/procedury-celne" TargetMode="External"/><Relationship Id="rId10" Type="http://schemas.openxmlformats.org/officeDocument/2006/relationships/slide" Target="slide31.xml"/><Relationship Id="rId19" Type="http://schemas.openxmlformats.org/officeDocument/2006/relationships/image" Target="../media/image117.png"/><Relationship Id="rId4" Type="http://schemas.openxmlformats.org/officeDocument/2006/relationships/image" Target="../media/image156.png"/><Relationship Id="rId9" Type="http://schemas.openxmlformats.org/officeDocument/2006/relationships/image" Target="../media/image155.png"/><Relationship Id="rId14" Type="http://schemas.openxmlformats.org/officeDocument/2006/relationships/slide" Target="slide32.xml"/><Relationship Id="rId22" Type="http://schemas.openxmlformats.org/officeDocument/2006/relationships/hyperlink" Target="http://www.tnt.com/content/dam/tnt_express_media/pl_pl/images/MONIKA_2015/Z-K03.05-03%20Dokument%20do%C5%82%C4%85czany%20do%20wniosku%20o%20pozwolenie%20na%20procedur%C4%99%20gospodarcz%C4%85.pdf" TargetMode="External"/></Relationships>
</file>

<file path=ppt/slides/_rels/slide42.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image" Target="../media/image8.png"/><Relationship Id="rId18" Type="http://schemas.openxmlformats.org/officeDocument/2006/relationships/slide" Target="slide44.xml"/><Relationship Id="rId3" Type="http://schemas.openxmlformats.org/officeDocument/2006/relationships/slide" Target="slide40.xml"/><Relationship Id="rId21" Type="http://schemas.openxmlformats.org/officeDocument/2006/relationships/image" Target="../media/image118.png"/><Relationship Id="rId7" Type="http://schemas.openxmlformats.org/officeDocument/2006/relationships/image" Target="../media/image160.png"/><Relationship Id="rId12" Type="http://schemas.openxmlformats.org/officeDocument/2006/relationships/slide" Target="slide35.xml"/><Relationship Id="rId17" Type="http://schemas.openxmlformats.org/officeDocument/2006/relationships/image" Target="../media/image6.png"/><Relationship Id="rId2" Type="http://schemas.openxmlformats.org/officeDocument/2006/relationships/image" Target="../media/image2.png"/><Relationship Id="rId16" Type="http://schemas.openxmlformats.org/officeDocument/2006/relationships/slide" Target="slide32.xml"/><Relationship Id="rId20" Type="http://schemas.openxmlformats.org/officeDocument/2006/relationships/slide" Target="slide45.xml"/><Relationship Id="rId1" Type="http://schemas.openxmlformats.org/officeDocument/2006/relationships/slideLayout" Target="../slideLayouts/slideLayout7.xml"/><Relationship Id="rId6" Type="http://schemas.openxmlformats.org/officeDocument/2006/relationships/slide" Target="slide41.xml"/><Relationship Id="rId11" Type="http://schemas.openxmlformats.org/officeDocument/2006/relationships/image" Target="../media/image5.png"/><Relationship Id="rId5" Type="http://schemas.openxmlformats.org/officeDocument/2006/relationships/image" Target="../media/image159.png"/><Relationship Id="rId15" Type="http://schemas.openxmlformats.org/officeDocument/2006/relationships/image" Target="../media/image116.png"/><Relationship Id="rId10" Type="http://schemas.openxmlformats.org/officeDocument/2006/relationships/slide" Target="slide31.xml"/><Relationship Id="rId19" Type="http://schemas.openxmlformats.org/officeDocument/2006/relationships/image" Target="../media/image117.png"/><Relationship Id="rId4" Type="http://schemas.openxmlformats.org/officeDocument/2006/relationships/image" Target="../media/image157.png"/><Relationship Id="rId9" Type="http://schemas.openxmlformats.org/officeDocument/2006/relationships/image" Target="../media/image161.png"/><Relationship Id="rId14" Type="http://schemas.openxmlformats.org/officeDocument/2006/relationships/slide" Target="slide43.xml"/></Relationships>
</file>

<file path=ppt/slides/_rels/slide4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44.xml"/><Relationship Id="rId3" Type="http://schemas.openxmlformats.org/officeDocument/2006/relationships/slide" Target="slide43.xml"/><Relationship Id="rId7" Type="http://schemas.openxmlformats.org/officeDocument/2006/relationships/slide" Target="slide31.xml"/><Relationship Id="rId12" Type="http://schemas.openxmlformats.org/officeDocument/2006/relationships/image" Target="../media/image6.png"/><Relationship Id="rId17" Type="http://schemas.openxmlformats.org/officeDocument/2006/relationships/hyperlink" Target="mailto:customerservice.pl@tnt.com" TargetMode="External"/><Relationship Id="rId2" Type="http://schemas.openxmlformats.org/officeDocument/2006/relationships/image" Target="../media/image2.png"/><Relationship Id="rId16" Type="http://schemas.openxmlformats.org/officeDocument/2006/relationships/image" Target="../media/image118.png"/><Relationship Id="rId1" Type="http://schemas.openxmlformats.org/officeDocument/2006/relationships/slideLayout" Target="../slideLayouts/slideLayout7.xml"/><Relationship Id="rId6" Type="http://schemas.openxmlformats.org/officeDocument/2006/relationships/image" Target="../media/image163.png"/><Relationship Id="rId11" Type="http://schemas.openxmlformats.org/officeDocument/2006/relationships/slide" Target="slide32.xml"/><Relationship Id="rId5" Type="http://schemas.openxmlformats.org/officeDocument/2006/relationships/slide" Target="slide40.xml"/><Relationship Id="rId15" Type="http://schemas.openxmlformats.org/officeDocument/2006/relationships/slide" Target="slide45.xml"/><Relationship Id="rId10" Type="http://schemas.openxmlformats.org/officeDocument/2006/relationships/image" Target="../media/image8.png"/><Relationship Id="rId4" Type="http://schemas.openxmlformats.org/officeDocument/2006/relationships/image" Target="../media/image162.png"/><Relationship Id="rId9" Type="http://schemas.openxmlformats.org/officeDocument/2006/relationships/slide" Target="slide35.xml"/><Relationship Id="rId14" Type="http://schemas.openxmlformats.org/officeDocument/2006/relationships/image" Target="../media/image117.png"/></Relationships>
</file>

<file path=ppt/slides/_rels/slide4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45.xml"/><Relationship Id="rId3" Type="http://schemas.openxmlformats.org/officeDocument/2006/relationships/slide" Target="slide40.xml"/><Relationship Id="rId7" Type="http://schemas.openxmlformats.org/officeDocument/2006/relationships/slide" Target="slide35.xml"/><Relationship Id="rId12" Type="http://schemas.openxmlformats.org/officeDocument/2006/relationships/image" Target="../media/image164.png"/><Relationship Id="rId17" Type="http://schemas.openxmlformats.org/officeDocument/2006/relationships/hyperlink" Target="http://claims.tnt24.pl/index.php?what=customs" TargetMode="External"/><Relationship Id="rId2" Type="http://schemas.openxmlformats.org/officeDocument/2006/relationships/image" Target="../media/image2.png"/><Relationship Id="rId16"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44.xml"/><Relationship Id="rId5" Type="http://schemas.openxmlformats.org/officeDocument/2006/relationships/slide" Target="slide31.xml"/><Relationship Id="rId15" Type="http://schemas.openxmlformats.org/officeDocument/2006/relationships/slide" Target="slide43.xml"/><Relationship Id="rId10" Type="http://schemas.openxmlformats.org/officeDocument/2006/relationships/image" Target="../media/image6.png"/><Relationship Id="rId4" Type="http://schemas.openxmlformats.org/officeDocument/2006/relationships/image" Target="../media/image163.png"/><Relationship Id="rId9" Type="http://schemas.openxmlformats.org/officeDocument/2006/relationships/slide" Target="slide32.xml"/><Relationship Id="rId14" Type="http://schemas.openxmlformats.org/officeDocument/2006/relationships/image" Target="../media/image118.png"/></Relationships>
</file>

<file path=ppt/slides/_rels/slide4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45.xml"/><Relationship Id="rId3" Type="http://schemas.openxmlformats.org/officeDocument/2006/relationships/slide" Target="slide40.xml"/><Relationship Id="rId7" Type="http://schemas.openxmlformats.org/officeDocument/2006/relationships/slide" Target="slide35.xml"/><Relationship Id="rId12" Type="http://schemas.openxmlformats.org/officeDocument/2006/relationships/image" Target="../media/image117.png"/><Relationship Id="rId2" Type="http://schemas.openxmlformats.org/officeDocument/2006/relationships/image" Target="../media/image2.png"/><Relationship Id="rId16"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44.xml"/><Relationship Id="rId5" Type="http://schemas.openxmlformats.org/officeDocument/2006/relationships/slide" Target="slide31.xml"/><Relationship Id="rId15" Type="http://schemas.openxmlformats.org/officeDocument/2006/relationships/slide" Target="slide43.xml"/><Relationship Id="rId10" Type="http://schemas.openxmlformats.org/officeDocument/2006/relationships/image" Target="../media/image6.png"/><Relationship Id="rId4" Type="http://schemas.openxmlformats.org/officeDocument/2006/relationships/image" Target="../media/image163.png"/><Relationship Id="rId9" Type="http://schemas.openxmlformats.org/officeDocument/2006/relationships/slide" Target="slide32.xml"/><Relationship Id="rId14" Type="http://schemas.openxmlformats.org/officeDocument/2006/relationships/image" Target="../media/image165.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8.png"/><Relationship Id="rId18" Type="http://schemas.openxmlformats.org/officeDocument/2006/relationships/slide" Target="slide10.xml"/><Relationship Id="rId26" Type="http://schemas.openxmlformats.org/officeDocument/2006/relationships/slide" Target="slide14.xml"/><Relationship Id="rId3" Type="http://schemas.openxmlformats.org/officeDocument/2006/relationships/slide" Target="slide3.xml"/><Relationship Id="rId21" Type="http://schemas.openxmlformats.org/officeDocument/2006/relationships/image" Target="../media/image22.png"/><Relationship Id="rId7" Type="http://schemas.openxmlformats.org/officeDocument/2006/relationships/slide" Target="slide23.xml"/><Relationship Id="rId12" Type="http://schemas.openxmlformats.org/officeDocument/2006/relationships/slide" Target="slide17.xml"/><Relationship Id="rId17" Type="http://schemas.openxmlformats.org/officeDocument/2006/relationships/image" Target="../media/image20.png"/><Relationship Id="rId25" Type="http://schemas.openxmlformats.org/officeDocument/2006/relationships/image" Target="../media/image24.png"/><Relationship Id="rId2" Type="http://schemas.openxmlformats.org/officeDocument/2006/relationships/image" Target="../media/image2.png"/><Relationship Id="rId16" Type="http://schemas.openxmlformats.org/officeDocument/2006/relationships/slide" Target="slide8.xml"/><Relationship Id="rId20" Type="http://schemas.openxmlformats.org/officeDocument/2006/relationships/slide" Target="slide7.xml"/><Relationship Id="rId29"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7.png"/><Relationship Id="rId24" Type="http://schemas.openxmlformats.org/officeDocument/2006/relationships/slide" Target="slide11.xml"/><Relationship Id="rId32" Type="http://schemas.openxmlformats.org/officeDocument/2006/relationships/slide" Target="slide1.xml"/><Relationship Id="rId5" Type="http://schemas.openxmlformats.org/officeDocument/2006/relationships/slide" Target="slide5.xml"/><Relationship Id="rId15" Type="http://schemas.openxmlformats.org/officeDocument/2006/relationships/image" Target="../media/image19.png"/><Relationship Id="rId23" Type="http://schemas.openxmlformats.org/officeDocument/2006/relationships/image" Target="../media/image23.png"/><Relationship Id="rId28" Type="http://schemas.openxmlformats.org/officeDocument/2006/relationships/slide" Target="slide28.xml"/><Relationship Id="rId10" Type="http://schemas.openxmlformats.org/officeDocument/2006/relationships/image" Target="../media/image7.png"/><Relationship Id="rId19" Type="http://schemas.openxmlformats.org/officeDocument/2006/relationships/image" Target="../media/image21.png"/><Relationship Id="rId31"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slide" Target="slide26.xml"/><Relationship Id="rId14" Type="http://schemas.openxmlformats.org/officeDocument/2006/relationships/slide" Target="slide6.xml"/><Relationship Id="rId22" Type="http://schemas.openxmlformats.org/officeDocument/2006/relationships/slide" Target="slide9.xml"/><Relationship Id="rId27" Type="http://schemas.openxmlformats.org/officeDocument/2006/relationships/image" Target="../media/image25.png"/><Relationship Id="rId30" Type="http://schemas.openxmlformats.org/officeDocument/2006/relationships/slide" Target="slide27.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7.png"/><Relationship Id="rId18" Type="http://schemas.openxmlformats.org/officeDocument/2006/relationships/slide" Target="slide7.xml"/><Relationship Id="rId26" Type="http://schemas.openxmlformats.org/officeDocument/2006/relationships/image" Target="../media/image25.png"/><Relationship Id="rId3" Type="http://schemas.openxmlformats.org/officeDocument/2006/relationships/slide" Target="slide3.xml"/><Relationship Id="rId21" Type="http://schemas.openxmlformats.org/officeDocument/2006/relationships/image" Target="../media/image31.png"/><Relationship Id="rId7" Type="http://schemas.openxmlformats.org/officeDocument/2006/relationships/slide" Target="slide23.xml"/><Relationship Id="rId12" Type="http://schemas.openxmlformats.org/officeDocument/2006/relationships/image" Target="../media/image26.png"/><Relationship Id="rId17" Type="http://schemas.openxmlformats.org/officeDocument/2006/relationships/image" Target="../media/image29.png"/><Relationship Id="rId25" Type="http://schemas.openxmlformats.org/officeDocument/2006/relationships/slide" Target="slide14.xml"/><Relationship Id="rId2" Type="http://schemas.openxmlformats.org/officeDocument/2006/relationships/image" Target="../media/image2.png"/><Relationship Id="rId16" Type="http://schemas.openxmlformats.org/officeDocument/2006/relationships/slide" Target="slide10.xml"/><Relationship Id="rId20" Type="http://schemas.openxmlformats.org/officeDocument/2006/relationships/slide" Target="slide9.xml"/><Relationship Id="rId29"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slide" Target="slide17.xml"/><Relationship Id="rId24" Type="http://schemas.openxmlformats.org/officeDocument/2006/relationships/image" Target="../media/image17.png"/><Relationship Id="rId32" Type="http://schemas.openxmlformats.org/officeDocument/2006/relationships/hyperlink" Target="http://isztar.mf.gov.pl/isztar/taryfa_celna/web/main_PL" TargetMode="External"/><Relationship Id="rId5" Type="http://schemas.openxmlformats.org/officeDocument/2006/relationships/slide" Target="slide5.xml"/><Relationship Id="rId15" Type="http://schemas.openxmlformats.org/officeDocument/2006/relationships/image" Target="../media/image28.png"/><Relationship Id="rId23" Type="http://schemas.openxmlformats.org/officeDocument/2006/relationships/image" Target="../media/image32.png"/><Relationship Id="rId28" Type="http://schemas.openxmlformats.org/officeDocument/2006/relationships/image" Target="../media/image9.png"/><Relationship Id="rId10" Type="http://schemas.openxmlformats.org/officeDocument/2006/relationships/image" Target="../media/image7.png"/><Relationship Id="rId19" Type="http://schemas.openxmlformats.org/officeDocument/2006/relationships/image" Target="../media/image30.png"/><Relationship Id="rId31" Type="http://schemas.openxmlformats.org/officeDocument/2006/relationships/slide" Target="slide1.xml"/><Relationship Id="rId4" Type="http://schemas.openxmlformats.org/officeDocument/2006/relationships/image" Target="../media/image5.png"/><Relationship Id="rId9" Type="http://schemas.openxmlformats.org/officeDocument/2006/relationships/slide" Target="slide26.xml"/><Relationship Id="rId14" Type="http://schemas.openxmlformats.org/officeDocument/2006/relationships/slide" Target="slide8.xml"/><Relationship Id="rId22" Type="http://schemas.openxmlformats.org/officeDocument/2006/relationships/slide" Target="slide11.xml"/><Relationship Id="rId27" Type="http://schemas.openxmlformats.org/officeDocument/2006/relationships/slide" Target="slide28.xml"/><Relationship Id="rId30"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6.xml"/><Relationship Id="rId18" Type="http://schemas.openxmlformats.org/officeDocument/2006/relationships/image" Target="../media/image36.png"/><Relationship Id="rId26" Type="http://schemas.openxmlformats.org/officeDocument/2006/relationships/image" Target="../media/image25.png"/><Relationship Id="rId3" Type="http://schemas.openxmlformats.org/officeDocument/2006/relationships/slide" Target="slide3.xml"/><Relationship Id="rId21" Type="http://schemas.openxmlformats.org/officeDocument/2006/relationships/image" Target="../media/image38.png"/><Relationship Id="rId7" Type="http://schemas.openxmlformats.org/officeDocument/2006/relationships/slide" Target="slide23.xml"/><Relationship Id="rId12" Type="http://schemas.openxmlformats.org/officeDocument/2006/relationships/image" Target="../media/image33.png"/><Relationship Id="rId17" Type="http://schemas.openxmlformats.org/officeDocument/2006/relationships/slide" Target="slide10.xml"/><Relationship Id="rId25" Type="http://schemas.openxmlformats.org/officeDocument/2006/relationships/slide" Target="slide14.xml"/><Relationship Id="rId2" Type="http://schemas.openxmlformats.org/officeDocument/2006/relationships/image" Target="../media/image2.png"/><Relationship Id="rId16" Type="http://schemas.openxmlformats.org/officeDocument/2006/relationships/image" Target="../media/image35.png"/><Relationship Id="rId20" Type="http://schemas.openxmlformats.org/officeDocument/2006/relationships/slide" Target="slide9.xml"/><Relationship Id="rId29"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slide" Target="slide17.xml"/><Relationship Id="rId24" Type="http://schemas.openxmlformats.org/officeDocument/2006/relationships/image" Target="../media/image17.png"/><Relationship Id="rId5" Type="http://schemas.openxmlformats.org/officeDocument/2006/relationships/slide" Target="slide5.xml"/><Relationship Id="rId15" Type="http://schemas.openxmlformats.org/officeDocument/2006/relationships/slide" Target="slide8.xml"/><Relationship Id="rId23" Type="http://schemas.openxmlformats.org/officeDocument/2006/relationships/image" Target="../media/image32.png"/><Relationship Id="rId28" Type="http://schemas.openxmlformats.org/officeDocument/2006/relationships/image" Target="../media/image9.png"/><Relationship Id="rId10" Type="http://schemas.openxmlformats.org/officeDocument/2006/relationships/image" Target="../media/image7.png"/><Relationship Id="rId19" Type="http://schemas.openxmlformats.org/officeDocument/2006/relationships/image" Target="../media/image37.png"/><Relationship Id="rId31" Type="http://schemas.openxmlformats.org/officeDocument/2006/relationships/slide" Target="slide1.xml"/><Relationship Id="rId4" Type="http://schemas.openxmlformats.org/officeDocument/2006/relationships/image" Target="../media/image5.png"/><Relationship Id="rId9" Type="http://schemas.openxmlformats.org/officeDocument/2006/relationships/slide" Target="slide26.xml"/><Relationship Id="rId14" Type="http://schemas.openxmlformats.org/officeDocument/2006/relationships/image" Target="../media/image34.png"/><Relationship Id="rId22" Type="http://schemas.openxmlformats.org/officeDocument/2006/relationships/slide" Target="slide11.xml"/><Relationship Id="rId27" Type="http://schemas.openxmlformats.org/officeDocument/2006/relationships/slide" Target="slide28.xml"/><Relationship Id="rId30"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6.xml"/><Relationship Id="rId18" Type="http://schemas.openxmlformats.org/officeDocument/2006/relationships/image" Target="../media/image42.png"/><Relationship Id="rId26" Type="http://schemas.openxmlformats.org/officeDocument/2006/relationships/slide" Target="slide14.xml"/><Relationship Id="rId3" Type="http://schemas.openxmlformats.org/officeDocument/2006/relationships/slide" Target="slide3.xml"/><Relationship Id="rId21" Type="http://schemas.openxmlformats.org/officeDocument/2006/relationships/slide" Target="slide9.xml"/><Relationship Id="rId7" Type="http://schemas.openxmlformats.org/officeDocument/2006/relationships/slide" Target="slide23.xml"/><Relationship Id="rId12" Type="http://schemas.openxmlformats.org/officeDocument/2006/relationships/image" Target="../media/image39.png"/><Relationship Id="rId17" Type="http://schemas.openxmlformats.org/officeDocument/2006/relationships/slide" Target="slide10.xml"/><Relationship Id="rId25" Type="http://schemas.openxmlformats.org/officeDocument/2006/relationships/image" Target="../media/image17.png"/><Relationship Id="rId33" Type="http://schemas.openxmlformats.org/officeDocument/2006/relationships/slide" Target="slide1.xml"/><Relationship Id="rId2" Type="http://schemas.openxmlformats.org/officeDocument/2006/relationships/image" Target="../media/image2.png"/><Relationship Id="rId16" Type="http://schemas.openxmlformats.org/officeDocument/2006/relationships/image" Target="../media/image41.png"/><Relationship Id="rId20" Type="http://schemas.openxmlformats.org/officeDocument/2006/relationships/image" Target="../media/image43.png"/><Relationship Id="rId29"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slide" Target="slide17.xml"/><Relationship Id="rId24" Type="http://schemas.openxmlformats.org/officeDocument/2006/relationships/image" Target="../media/image32.png"/><Relationship Id="rId32" Type="http://schemas.openxmlformats.org/officeDocument/2006/relationships/hyperlink" Target="http://www.tnt.com/content/dam/tnt_express_media/pl_pl/images/BIBLIOTEKA_2016/INTERNET_2016/Druk_upowa%C5%BCnienia_POSREDNI_BEPOSREDNI_do_odpraw_celnych.pdf" TargetMode="External"/><Relationship Id="rId5" Type="http://schemas.openxmlformats.org/officeDocument/2006/relationships/slide" Target="slide5.xml"/><Relationship Id="rId15" Type="http://schemas.openxmlformats.org/officeDocument/2006/relationships/slide" Target="slide8.xml"/><Relationship Id="rId23" Type="http://schemas.openxmlformats.org/officeDocument/2006/relationships/slide" Target="slide11.xml"/><Relationship Id="rId28" Type="http://schemas.openxmlformats.org/officeDocument/2006/relationships/slide" Target="slide28.xml"/><Relationship Id="rId10" Type="http://schemas.openxmlformats.org/officeDocument/2006/relationships/image" Target="../media/image7.png"/><Relationship Id="rId19" Type="http://schemas.openxmlformats.org/officeDocument/2006/relationships/slide" Target="slide7.xml"/><Relationship Id="rId31"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slide" Target="slide26.xml"/><Relationship Id="rId14" Type="http://schemas.openxmlformats.org/officeDocument/2006/relationships/image" Target="../media/image40.png"/><Relationship Id="rId22" Type="http://schemas.openxmlformats.org/officeDocument/2006/relationships/image" Target="../media/image44.png"/><Relationship Id="rId27" Type="http://schemas.openxmlformats.org/officeDocument/2006/relationships/image" Target="../media/image25.png"/><Relationship Id="rId30" Type="http://schemas.openxmlformats.org/officeDocument/2006/relationships/slide" Target="slide27.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6.xml"/><Relationship Id="rId18" Type="http://schemas.openxmlformats.org/officeDocument/2006/relationships/image" Target="../media/image48.png"/><Relationship Id="rId26" Type="http://schemas.openxmlformats.org/officeDocument/2006/relationships/slide" Target="slide14.xml"/><Relationship Id="rId3" Type="http://schemas.openxmlformats.org/officeDocument/2006/relationships/slide" Target="slide3.xml"/><Relationship Id="rId21" Type="http://schemas.openxmlformats.org/officeDocument/2006/relationships/slide" Target="slide9.xml"/><Relationship Id="rId7" Type="http://schemas.openxmlformats.org/officeDocument/2006/relationships/slide" Target="slide23.xml"/><Relationship Id="rId12" Type="http://schemas.openxmlformats.org/officeDocument/2006/relationships/image" Target="../media/image45.png"/><Relationship Id="rId17" Type="http://schemas.openxmlformats.org/officeDocument/2006/relationships/slide" Target="slide10.xml"/><Relationship Id="rId25" Type="http://schemas.openxmlformats.org/officeDocument/2006/relationships/image" Target="../media/image17.png"/><Relationship Id="rId33" Type="http://schemas.openxmlformats.org/officeDocument/2006/relationships/slide" Target="slide1.xml"/><Relationship Id="rId2" Type="http://schemas.openxmlformats.org/officeDocument/2006/relationships/image" Target="../media/image2.png"/><Relationship Id="rId16" Type="http://schemas.openxmlformats.org/officeDocument/2006/relationships/image" Target="../media/image47.png"/><Relationship Id="rId20" Type="http://schemas.openxmlformats.org/officeDocument/2006/relationships/image" Target="../media/image49.png"/><Relationship Id="rId29"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slide" Target="slide17.xml"/><Relationship Id="rId24" Type="http://schemas.openxmlformats.org/officeDocument/2006/relationships/image" Target="../media/image32.png"/><Relationship Id="rId32" Type="http://schemas.openxmlformats.org/officeDocument/2006/relationships/hyperlink" Target="http://www.tnt.com/express/pl_pl/site/home/help-center/downloads.html" TargetMode="External"/><Relationship Id="rId5" Type="http://schemas.openxmlformats.org/officeDocument/2006/relationships/slide" Target="slide5.xml"/><Relationship Id="rId15" Type="http://schemas.openxmlformats.org/officeDocument/2006/relationships/slide" Target="slide8.xml"/><Relationship Id="rId23" Type="http://schemas.openxmlformats.org/officeDocument/2006/relationships/slide" Target="slide11.xml"/><Relationship Id="rId28" Type="http://schemas.openxmlformats.org/officeDocument/2006/relationships/slide" Target="slide28.xml"/><Relationship Id="rId10" Type="http://schemas.openxmlformats.org/officeDocument/2006/relationships/image" Target="../media/image7.png"/><Relationship Id="rId19" Type="http://schemas.openxmlformats.org/officeDocument/2006/relationships/slide" Target="slide7.xml"/><Relationship Id="rId31"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slide" Target="slide26.xml"/><Relationship Id="rId14" Type="http://schemas.openxmlformats.org/officeDocument/2006/relationships/image" Target="../media/image46.png"/><Relationship Id="rId22" Type="http://schemas.openxmlformats.org/officeDocument/2006/relationships/image" Target="../media/image50.png"/><Relationship Id="rId27" Type="http://schemas.openxmlformats.org/officeDocument/2006/relationships/image" Target="../media/image25.png"/><Relationship Id="rId30" Type="http://schemas.openxmlformats.org/officeDocument/2006/relationships/slide" Target="slide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bject 54"/>
          <p:cNvSpPr txBox="1"/>
          <p:nvPr/>
        </p:nvSpPr>
        <p:spPr>
          <a:xfrm>
            <a:off x="822960" y="728472"/>
            <a:ext cx="9329928" cy="5480304"/>
          </a:xfrm>
          <a:prstGeom prst="rect">
            <a:avLst/>
          </a:prstGeom>
        </p:spPr>
        <p:txBody>
          <a:bodyPr wrap="square" lIns="0" tIns="0" rIns="0" bIns="0" rtlCol="0">
            <a:noAutofit/>
          </a:bodyPr>
          <a:lstStyle/>
          <a:p>
            <a:pPr>
              <a:lnSpc>
                <a:spcPts val="1100"/>
              </a:lnSpc>
              <a:spcBef>
                <a:spcPts val="91"/>
              </a:spcBef>
            </a:pPr>
            <a:endParaRPr sz="1100"/>
          </a:p>
          <a:p>
            <a:pPr marL="1092962">
              <a:lnSpc>
                <a:spcPct val="101725"/>
              </a:lnSpc>
            </a:pPr>
            <a:r>
              <a:rPr sz="3200" b="1" spc="0" dirty="0" smtClean="0">
                <a:solidFill>
                  <a:srgbClr val="EC7C30"/>
                </a:solidFill>
                <a:latin typeface="Calibri"/>
                <a:cs typeface="Calibri"/>
              </a:rPr>
              <a:t>PRZE</a:t>
            </a:r>
            <a:r>
              <a:rPr sz="3200" b="1" spc="-39" dirty="0" smtClean="0">
                <a:solidFill>
                  <a:srgbClr val="EC7C30"/>
                </a:solidFill>
                <a:latin typeface="Calibri"/>
                <a:cs typeface="Calibri"/>
              </a:rPr>
              <a:t>W</a:t>
            </a:r>
            <a:r>
              <a:rPr sz="3200" b="1" spc="0" dirty="0" smtClean="0">
                <a:solidFill>
                  <a:srgbClr val="EC7C30"/>
                </a:solidFill>
                <a:latin typeface="Calibri"/>
                <a:cs typeface="Calibri"/>
              </a:rPr>
              <a:t>ODNIK</a:t>
            </a:r>
            <a:r>
              <a:rPr sz="3200" b="1" spc="-34" dirty="0" smtClean="0">
                <a:solidFill>
                  <a:srgbClr val="EC7C30"/>
                </a:solidFill>
                <a:latin typeface="Calibri"/>
                <a:cs typeface="Calibri"/>
              </a:rPr>
              <a:t> </a:t>
            </a:r>
            <a:r>
              <a:rPr sz="3200" b="1" spc="0" dirty="0" smtClean="0">
                <a:solidFill>
                  <a:srgbClr val="EC7C30"/>
                </a:solidFill>
                <a:latin typeface="Calibri"/>
                <a:cs typeface="Calibri"/>
              </a:rPr>
              <a:t>ODPR</a:t>
            </a:r>
            <a:r>
              <a:rPr sz="3200" b="1" spc="-119" dirty="0" smtClean="0">
                <a:solidFill>
                  <a:srgbClr val="EC7C30"/>
                </a:solidFill>
                <a:latin typeface="Calibri"/>
                <a:cs typeface="Calibri"/>
              </a:rPr>
              <a:t>A</a:t>
            </a:r>
            <a:r>
              <a:rPr sz="3200" b="1" spc="-144" dirty="0" smtClean="0">
                <a:solidFill>
                  <a:srgbClr val="EC7C30"/>
                </a:solidFill>
                <a:latin typeface="Calibri"/>
                <a:cs typeface="Calibri"/>
              </a:rPr>
              <a:t>W</a:t>
            </a:r>
            <a:r>
              <a:rPr sz="3200" b="1" spc="0" dirty="0" smtClean="0">
                <a:solidFill>
                  <a:srgbClr val="EC7C30"/>
                </a:solidFill>
                <a:latin typeface="Calibri"/>
                <a:cs typeface="Calibri"/>
              </a:rPr>
              <a:t>A</a:t>
            </a:r>
            <a:r>
              <a:rPr sz="3200" b="1" spc="-34" dirty="0" smtClean="0">
                <a:solidFill>
                  <a:srgbClr val="EC7C30"/>
                </a:solidFill>
                <a:latin typeface="Calibri"/>
                <a:cs typeface="Calibri"/>
              </a:rPr>
              <a:t> </a:t>
            </a:r>
            <a:r>
              <a:rPr sz="3200" b="1" spc="0" dirty="0" smtClean="0">
                <a:solidFill>
                  <a:srgbClr val="EC7C30"/>
                </a:solidFill>
                <a:latin typeface="Calibri"/>
                <a:cs typeface="Calibri"/>
              </a:rPr>
              <a:t>CELNA</a:t>
            </a:r>
            <a:endParaRPr sz="3200">
              <a:latin typeface="Calibri"/>
              <a:cs typeface="Calibri"/>
            </a:endParaRPr>
          </a:p>
          <a:p>
            <a:pPr marR="933932" algn="r">
              <a:lnSpc>
                <a:spcPct val="95825"/>
              </a:lnSpc>
              <a:spcBef>
                <a:spcPts val="22732"/>
              </a:spcBef>
            </a:pPr>
            <a:r>
              <a:rPr sz="1800" b="1" spc="-50" dirty="0" smtClean="0">
                <a:solidFill>
                  <a:srgbClr val="FF6600"/>
                </a:solidFill>
                <a:latin typeface="Arial"/>
                <a:cs typeface="Arial"/>
              </a:rPr>
              <a:t>A</a:t>
            </a:r>
            <a:r>
              <a:rPr sz="1800" b="1" spc="0" dirty="0" smtClean="0">
                <a:solidFill>
                  <a:srgbClr val="FF6600"/>
                </a:solidFill>
                <a:latin typeface="Arial"/>
                <a:cs typeface="Arial"/>
              </a:rPr>
              <a:t>gencja</a:t>
            </a:r>
            <a:r>
              <a:rPr sz="1800" b="1" spc="50" dirty="0" smtClean="0">
                <a:solidFill>
                  <a:srgbClr val="FF6600"/>
                </a:solidFill>
                <a:latin typeface="Arial"/>
                <a:cs typeface="Arial"/>
              </a:rPr>
              <a:t> </a:t>
            </a:r>
            <a:r>
              <a:rPr sz="1800" b="1" spc="0" dirty="0" smtClean="0">
                <a:solidFill>
                  <a:srgbClr val="FF6600"/>
                </a:solidFill>
                <a:latin typeface="Arial"/>
                <a:cs typeface="Arial"/>
              </a:rPr>
              <a:t>Cel</a:t>
            </a:r>
            <a:r>
              <a:rPr sz="1800" b="1" spc="4" dirty="0" smtClean="0">
                <a:solidFill>
                  <a:srgbClr val="FF6600"/>
                </a:solidFill>
                <a:latin typeface="Arial"/>
                <a:cs typeface="Arial"/>
              </a:rPr>
              <a:t>n</a:t>
            </a:r>
            <a:r>
              <a:rPr sz="1800" b="1" spc="0" dirty="0" smtClean="0">
                <a:solidFill>
                  <a:srgbClr val="FF6600"/>
                </a:solidFill>
                <a:latin typeface="Arial"/>
                <a:cs typeface="Arial"/>
              </a:rPr>
              <a:t>a TNT</a:t>
            </a:r>
            <a:endParaRPr sz="1800">
              <a:latin typeface="Arial"/>
              <a:cs typeface="Arial"/>
            </a:endParaRPr>
          </a:p>
        </p:txBody>
      </p:sp>
      <p:sp>
        <p:nvSpPr>
          <p:cNvPr id="53" name="object 53"/>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12" name="object 12"/>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13" name="object 13"/>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14" name="object 14"/>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15" name="object 15"/>
          <p:cNvSpPr/>
          <p:nvPr/>
        </p:nvSpPr>
        <p:spPr>
          <a:xfrm>
            <a:off x="9838944"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p:nvPr/>
        </p:nvSpPr>
        <p:spPr>
          <a:xfrm>
            <a:off x="10030968" y="4669535"/>
            <a:ext cx="2353055" cy="2188464"/>
          </a:xfrm>
          <a:prstGeom prst="rect">
            <a:avLst/>
          </a:prstGeom>
          <a:blipFill>
            <a:blip r:embed="rId3" cstate="print"/>
            <a:stretch>
              <a:fillRect/>
            </a:stretch>
          </a:blipFill>
        </p:spPr>
        <p:txBody>
          <a:bodyPr wrap="square" lIns="0" tIns="0" rIns="0" bIns="0" rtlCol="0">
            <a:noAutofit/>
          </a:bodyPr>
          <a:lstStyle/>
          <a:p>
            <a:endParaRPr/>
          </a:p>
        </p:txBody>
      </p:sp>
      <p:sp>
        <p:nvSpPr>
          <p:cNvPr id="17" name="object 17"/>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18" name="object 18"/>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19" name="object 19"/>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20" name="object 20"/>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21" name="object 21"/>
          <p:cNvSpPr/>
          <p:nvPr/>
        </p:nvSpPr>
        <p:spPr>
          <a:xfrm>
            <a:off x="5442204" y="2526791"/>
            <a:ext cx="45720" cy="45720"/>
          </a:xfrm>
          <a:custGeom>
            <a:avLst/>
            <a:gdLst/>
            <a:ahLst/>
            <a:cxnLst/>
            <a:rect l="l" t="t" r="r" b="b"/>
            <a:pathLst>
              <a:path w="45720" h="45720">
                <a:moveTo>
                  <a:pt x="0" y="7620"/>
                </a:moveTo>
                <a:lnTo>
                  <a:pt x="0" y="42291"/>
                </a:lnTo>
                <a:lnTo>
                  <a:pt x="10287" y="45720"/>
                </a:lnTo>
                <a:lnTo>
                  <a:pt x="35433" y="45720"/>
                </a:lnTo>
                <a:lnTo>
                  <a:pt x="45720" y="42291"/>
                </a:lnTo>
                <a:lnTo>
                  <a:pt x="45720" y="3429"/>
                </a:lnTo>
                <a:lnTo>
                  <a:pt x="35433" y="0"/>
                </a:lnTo>
                <a:lnTo>
                  <a:pt x="10287" y="0"/>
                </a:lnTo>
                <a:lnTo>
                  <a:pt x="0" y="3429"/>
                </a:lnTo>
                <a:lnTo>
                  <a:pt x="0" y="7620"/>
                </a:lnTo>
                <a:close/>
              </a:path>
            </a:pathLst>
          </a:custGeom>
          <a:solidFill>
            <a:srgbClr val="5B9BD4"/>
          </a:solidFill>
        </p:spPr>
        <p:txBody>
          <a:bodyPr wrap="square" lIns="0" tIns="0" rIns="0" bIns="0" rtlCol="0">
            <a:noAutofit/>
          </a:bodyPr>
          <a:lstStyle/>
          <a:p>
            <a:endParaRPr/>
          </a:p>
        </p:txBody>
      </p:sp>
      <p:sp>
        <p:nvSpPr>
          <p:cNvPr id="22" name="object 22"/>
          <p:cNvSpPr/>
          <p:nvPr/>
        </p:nvSpPr>
        <p:spPr>
          <a:xfrm>
            <a:off x="5442204" y="2534412"/>
            <a:ext cx="45720" cy="7620"/>
          </a:xfrm>
          <a:custGeom>
            <a:avLst/>
            <a:gdLst/>
            <a:ahLst/>
            <a:cxnLst/>
            <a:rect l="l" t="t" r="r" b="b"/>
            <a:pathLst>
              <a:path w="45720" h="7620">
                <a:moveTo>
                  <a:pt x="45720" y="0"/>
                </a:moveTo>
                <a:lnTo>
                  <a:pt x="45720" y="4190"/>
                </a:lnTo>
                <a:lnTo>
                  <a:pt x="35433" y="7620"/>
                </a:lnTo>
                <a:lnTo>
                  <a:pt x="22860" y="7620"/>
                </a:lnTo>
                <a:lnTo>
                  <a:pt x="10287" y="7620"/>
                </a:lnTo>
                <a:lnTo>
                  <a:pt x="0" y="4190"/>
                </a:lnTo>
                <a:lnTo>
                  <a:pt x="0" y="0"/>
                </a:lnTo>
              </a:path>
            </a:pathLst>
          </a:custGeom>
          <a:ln w="12191">
            <a:solidFill>
              <a:srgbClr val="41709C"/>
            </a:solidFill>
          </a:ln>
        </p:spPr>
        <p:txBody>
          <a:bodyPr wrap="square" lIns="0" tIns="0" rIns="0" bIns="0" rtlCol="0">
            <a:noAutofit/>
          </a:bodyPr>
          <a:lstStyle/>
          <a:p>
            <a:endParaRPr/>
          </a:p>
        </p:txBody>
      </p:sp>
      <p:sp>
        <p:nvSpPr>
          <p:cNvPr id="23" name="object 23"/>
          <p:cNvSpPr/>
          <p:nvPr/>
        </p:nvSpPr>
        <p:spPr>
          <a:xfrm>
            <a:off x="5442204" y="2526791"/>
            <a:ext cx="45720" cy="45720"/>
          </a:xfrm>
          <a:custGeom>
            <a:avLst/>
            <a:gdLst/>
            <a:ahLst/>
            <a:cxnLst/>
            <a:rect l="l" t="t" r="r" b="b"/>
            <a:pathLst>
              <a:path w="45720" h="45720">
                <a:moveTo>
                  <a:pt x="0" y="7620"/>
                </a:moveTo>
                <a:lnTo>
                  <a:pt x="0" y="3429"/>
                </a:lnTo>
                <a:lnTo>
                  <a:pt x="10287" y="0"/>
                </a:lnTo>
                <a:lnTo>
                  <a:pt x="22860" y="0"/>
                </a:lnTo>
                <a:lnTo>
                  <a:pt x="35433" y="0"/>
                </a:lnTo>
                <a:lnTo>
                  <a:pt x="45720" y="3429"/>
                </a:lnTo>
                <a:lnTo>
                  <a:pt x="45720" y="7620"/>
                </a:lnTo>
                <a:lnTo>
                  <a:pt x="45720" y="38100"/>
                </a:lnTo>
                <a:lnTo>
                  <a:pt x="45720" y="42291"/>
                </a:lnTo>
                <a:lnTo>
                  <a:pt x="35433" y="45720"/>
                </a:lnTo>
                <a:lnTo>
                  <a:pt x="22860" y="45720"/>
                </a:lnTo>
                <a:lnTo>
                  <a:pt x="10287" y="45720"/>
                </a:lnTo>
                <a:lnTo>
                  <a:pt x="0" y="42291"/>
                </a:lnTo>
                <a:lnTo>
                  <a:pt x="0" y="38100"/>
                </a:lnTo>
                <a:lnTo>
                  <a:pt x="0" y="7620"/>
                </a:lnTo>
                <a:close/>
              </a:path>
            </a:pathLst>
          </a:custGeom>
          <a:ln w="12192">
            <a:solidFill>
              <a:srgbClr val="41709C"/>
            </a:solidFill>
          </a:ln>
        </p:spPr>
        <p:txBody>
          <a:bodyPr wrap="square" lIns="0" tIns="0" rIns="0" bIns="0" rtlCol="0">
            <a:noAutofit/>
          </a:bodyPr>
          <a:lstStyle/>
          <a:p>
            <a:endParaRPr/>
          </a:p>
        </p:txBody>
      </p:sp>
      <p:sp>
        <p:nvSpPr>
          <p:cNvPr id="24" name="object 24"/>
          <p:cNvSpPr/>
          <p:nvPr/>
        </p:nvSpPr>
        <p:spPr>
          <a:xfrm>
            <a:off x="7382256" y="749808"/>
            <a:ext cx="298703" cy="763524"/>
          </a:xfrm>
          <a:custGeom>
            <a:avLst/>
            <a:gdLst/>
            <a:ahLst/>
            <a:cxnLst/>
            <a:rect l="l" t="t" r="r" b="b"/>
            <a:pathLst>
              <a:path w="298703" h="763524">
                <a:moveTo>
                  <a:pt x="0" y="763524"/>
                </a:moveTo>
                <a:lnTo>
                  <a:pt x="298703" y="763524"/>
                </a:lnTo>
                <a:lnTo>
                  <a:pt x="298703" y="0"/>
                </a:lnTo>
                <a:lnTo>
                  <a:pt x="0" y="0"/>
                </a:lnTo>
                <a:lnTo>
                  <a:pt x="0" y="763524"/>
                </a:lnTo>
                <a:close/>
              </a:path>
            </a:pathLst>
          </a:custGeom>
          <a:solidFill>
            <a:srgbClr val="FFFFFF"/>
          </a:solidFill>
        </p:spPr>
        <p:txBody>
          <a:bodyPr wrap="square" lIns="0" tIns="0" rIns="0" bIns="0" rtlCol="0">
            <a:noAutofit/>
          </a:bodyPr>
          <a:lstStyle/>
          <a:p>
            <a:endParaRPr/>
          </a:p>
        </p:txBody>
      </p:sp>
      <p:sp>
        <p:nvSpPr>
          <p:cNvPr id="25" name="object 25"/>
          <p:cNvSpPr/>
          <p:nvPr/>
        </p:nvSpPr>
        <p:spPr>
          <a:xfrm>
            <a:off x="7357872" y="749807"/>
            <a:ext cx="1559052" cy="765048"/>
          </a:xfrm>
          <a:prstGeom prst="rect">
            <a:avLst/>
          </a:prstGeom>
          <a:blipFill>
            <a:blip r:embed="rId4" cstate="print"/>
            <a:stretch>
              <a:fillRect/>
            </a:stretch>
          </a:blipFill>
        </p:spPr>
        <p:txBody>
          <a:bodyPr wrap="square" lIns="0" tIns="0" rIns="0" bIns="0" rtlCol="0">
            <a:noAutofit/>
          </a:bodyPr>
          <a:lstStyle/>
          <a:p>
            <a:endParaRPr/>
          </a:p>
        </p:txBody>
      </p:sp>
      <p:sp>
        <p:nvSpPr>
          <p:cNvPr id="26" name="object 26"/>
          <p:cNvSpPr/>
          <p:nvPr/>
        </p:nvSpPr>
        <p:spPr>
          <a:xfrm>
            <a:off x="2458212" y="2260091"/>
            <a:ext cx="463295" cy="384048"/>
          </a:xfrm>
          <a:custGeom>
            <a:avLst/>
            <a:gdLst/>
            <a:ahLst/>
            <a:cxnLst/>
            <a:rect l="l" t="t" r="r" b="b"/>
            <a:pathLst>
              <a:path w="463295" h="384048">
                <a:moveTo>
                  <a:pt x="0" y="192024"/>
                </a:moveTo>
                <a:lnTo>
                  <a:pt x="768" y="207772"/>
                </a:lnTo>
                <a:lnTo>
                  <a:pt x="3033" y="223169"/>
                </a:lnTo>
                <a:lnTo>
                  <a:pt x="6734" y="238167"/>
                </a:lnTo>
                <a:lnTo>
                  <a:pt x="18210" y="266765"/>
                </a:lnTo>
                <a:lnTo>
                  <a:pt x="25864" y="280267"/>
                </a:lnTo>
                <a:lnTo>
                  <a:pt x="34717" y="293170"/>
                </a:lnTo>
                <a:lnTo>
                  <a:pt x="44708" y="305427"/>
                </a:lnTo>
                <a:lnTo>
                  <a:pt x="55777" y="316988"/>
                </a:lnTo>
                <a:lnTo>
                  <a:pt x="67865" y="327802"/>
                </a:lnTo>
                <a:lnTo>
                  <a:pt x="80913" y="337822"/>
                </a:lnTo>
                <a:lnTo>
                  <a:pt x="94859" y="346996"/>
                </a:lnTo>
                <a:lnTo>
                  <a:pt x="109646" y="355276"/>
                </a:lnTo>
                <a:lnTo>
                  <a:pt x="125212" y="362613"/>
                </a:lnTo>
                <a:lnTo>
                  <a:pt x="141499" y="368956"/>
                </a:lnTo>
                <a:lnTo>
                  <a:pt x="158447" y="374257"/>
                </a:lnTo>
                <a:lnTo>
                  <a:pt x="175995" y="378466"/>
                </a:lnTo>
                <a:lnTo>
                  <a:pt x="194084" y="381534"/>
                </a:lnTo>
                <a:lnTo>
                  <a:pt x="212655" y="383411"/>
                </a:lnTo>
                <a:lnTo>
                  <a:pt x="231648" y="384048"/>
                </a:lnTo>
                <a:lnTo>
                  <a:pt x="250640" y="383411"/>
                </a:lnTo>
                <a:lnTo>
                  <a:pt x="269211" y="381534"/>
                </a:lnTo>
                <a:lnTo>
                  <a:pt x="287300" y="378466"/>
                </a:lnTo>
                <a:lnTo>
                  <a:pt x="304848" y="374257"/>
                </a:lnTo>
                <a:lnTo>
                  <a:pt x="321796" y="368956"/>
                </a:lnTo>
                <a:lnTo>
                  <a:pt x="338083" y="362613"/>
                </a:lnTo>
                <a:lnTo>
                  <a:pt x="353649" y="355276"/>
                </a:lnTo>
                <a:lnTo>
                  <a:pt x="368436" y="346996"/>
                </a:lnTo>
                <a:lnTo>
                  <a:pt x="382382" y="337822"/>
                </a:lnTo>
                <a:lnTo>
                  <a:pt x="395430" y="327802"/>
                </a:lnTo>
                <a:lnTo>
                  <a:pt x="407518" y="316988"/>
                </a:lnTo>
                <a:lnTo>
                  <a:pt x="418587" y="305427"/>
                </a:lnTo>
                <a:lnTo>
                  <a:pt x="428578" y="293170"/>
                </a:lnTo>
                <a:lnTo>
                  <a:pt x="437431" y="280267"/>
                </a:lnTo>
                <a:lnTo>
                  <a:pt x="445085" y="266765"/>
                </a:lnTo>
                <a:lnTo>
                  <a:pt x="451481" y="252715"/>
                </a:lnTo>
                <a:lnTo>
                  <a:pt x="460262" y="223169"/>
                </a:lnTo>
                <a:lnTo>
                  <a:pt x="462527" y="207772"/>
                </a:lnTo>
                <a:lnTo>
                  <a:pt x="463295" y="192024"/>
                </a:lnTo>
                <a:lnTo>
                  <a:pt x="462527" y="176275"/>
                </a:lnTo>
                <a:lnTo>
                  <a:pt x="460262" y="160878"/>
                </a:lnTo>
                <a:lnTo>
                  <a:pt x="456561" y="145880"/>
                </a:lnTo>
                <a:lnTo>
                  <a:pt x="445085" y="117282"/>
                </a:lnTo>
                <a:lnTo>
                  <a:pt x="437431" y="103780"/>
                </a:lnTo>
                <a:lnTo>
                  <a:pt x="428578" y="90877"/>
                </a:lnTo>
                <a:lnTo>
                  <a:pt x="418587" y="78620"/>
                </a:lnTo>
                <a:lnTo>
                  <a:pt x="407518" y="67059"/>
                </a:lnTo>
                <a:lnTo>
                  <a:pt x="395430" y="56245"/>
                </a:lnTo>
                <a:lnTo>
                  <a:pt x="382382" y="46225"/>
                </a:lnTo>
                <a:lnTo>
                  <a:pt x="368436" y="37051"/>
                </a:lnTo>
                <a:lnTo>
                  <a:pt x="353649" y="28771"/>
                </a:lnTo>
                <a:lnTo>
                  <a:pt x="338083" y="21434"/>
                </a:lnTo>
                <a:lnTo>
                  <a:pt x="321796" y="15091"/>
                </a:lnTo>
                <a:lnTo>
                  <a:pt x="304848" y="9790"/>
                </a:lnTo>
                <a:lnTo>
                  <a:pt x="287300" y="5581"/>
                </a:lnTo>
                <a:lnTo>
                  <a:pt x="269211" y="2513"/>
                </a:lnTo>
                <a:lnTo>
                  <a:pt x="250640" y="636"/>
                </a:lnTo>
                <a:lnTo>
                  <a:pt x="231648" y="0"/>
                </a:lnTo>
                <a:lnTo>
                  <a:pt x="212655" y="636"/>
                </a:lnTo>
                <a:lnTo>
                  <a:pt x="194084" y="2513"/>
                </a:lnTo>
                <a:lnTo>
                  <a:pt x="175995" y="5581"/>
                </a:lnTo>
                <a:lnTo>
                  <a:pt x="158447" y="9790"/>
                </a:lnTo>
                <a:lnTo>
                  <a:pt x="141499" y="15091"/>
                </a:lnTo>
                <a:lnTo>
                  <a:pt x="125212" y="21434"/>
                </a:lnTo>
                <a:lnTo>
                  <a:pt x="109646" y="28771"/>
                </a:lnTo>
                <a:lnTo>
                  <a:pt x="94859" y="37051"/>
                </a:lnTo>
                <a:lnTo>
                  <a:pt x="80913" y="46225"/>
                </a:lnTo>
                <a:lnTo>
                  <a:pt x="67865" y="56245"/>
                </a:lnTo>
                <a:lnTo>
                  <a:pt x="55777" y="67059"/>
                </a:lnTo>
                <a:lnTo>
                  <a:pt x="44708" y="78620"/>
                </a:lnTo>
                <a:lnTo>
                  <a:pt x="34717" y="90877"/>
                </a:lnTo>
                <a:lnTo>
                  <a:pt x="25864" y="103780"/>
                </a:lnTo>
                <a:lnTo>
                  <a:pt x="18210" y="117282"/>
                </a:lnTo>
                <a:lnTo>
                  <a:pt x="11814" y="131332"/>
                </a:lnTo>
                <a:lnTo>
                  <a:pt x="3033" y="160878"/>
                </a:lnTo>
                <a:lnTo>
                  <a:pt x="768" y="176275"/>
                </a:lnTo>
                <a:lnTo>
                  <a:pt x="0" y="192024"/>
                </a:lnTo>
                <a:close/>
              </a:path>
            </a:pathLst>
          </a:custGeom>
          <a:solidFill>
            <a:srgbClr val="FFFFFF"/>
          </a:solidFill>
        </p:spPr>
        <p:txBody>
          <a:bodyPr wrap="square" lIns="0" tIns="0" rIns="0" bIns="0" rtlCol="0">
            <a:noAutofit/>
          </a:bodyPr>
          <a:lstStyle/>
          <a:p>
            <a:endParaRPr/>
          </a:p>
        </p:txBody>
      </p:sp>
      <p:sp>
        <p:nvSpPr>
          <p:cNvPr id="27" name="object 27"/>
          <p:cNvSpPr/>
          <p:nvPr/>
        </p:nvSpPr>
        <p:spPr>
          <a:xfrm>
            <a:off x="2624328" y="2298191"/>
            <a:ext cx="193548" cy="307848"/>
          </a:xfrm>
          <a:custGeom>
            <a:avLst/>
            <a:gdLst/>
            <a:ahLst/>
            <a:cxnLst/>
            <a:rect l="l" t="t" r="r" b="b"/>
            <a:pathLst>
              <a:path w="193548" h="307848">
                <a:moveTo>
                  <a:pt x="96774" y="153924"/>
                </a:moveTo>
                <a:lnTo>
                  <a:pt x="0" y="307848"/>
                </a:lnTo>
                <a:lnTo>
                  <a:pt x="96774" y="307848"/>
                </a:lnTo>
                <a:lnTo>
                  <a:pt x="193548" y="153924"/>
                </a:lnTo>
                <a:lnTo>
                  <a:pt x="96774" y="0"/>
                </a:lnTo>
                <a:lnTo>
                  <a:pt x="0" y="0"/>
                </a:lnTo>
                <a:lnTo>
                  <a:pt x="96774" y="153924"/>
                </a:lnTo>
                <a:close/>
              </a:path>
            </a:pathLst>
          </a:custGeom>
          <a:solidFill>
            <a:srgbClr val="FF6600"/>
          </a:solidFill>
        </p:spPr>
        <p:txBody>
          <a:bodyPr wrap="square" lIns="0" tIns="0" rIns="0" bIns="0" rtlCol="0">
            <a:noAutofit/>
          </a:bodyPr>
          <a:lstStyle/>
          <a:p>
            <a:endParaRPr/>
          </a:p>
        </p:txBody>
      </p:sp>
      <p:sp>
        <p:nvSpPr>
          <p:cNvPr id="28" name="object 28"/>
          <p:cNvSpPr/>
          <p:nvPr/>
        </p:nvSpPr>
        <p:spPr>
          <a:xfrm>
            <a:off x="2624328" y="2298191"/>
            <a:ext cx="193548" cy="307848"/>
          </a:xfrm>
          <a:custGeom>
            <a:avLst/>
            <a:gdLst/>
            <a:ahLst/>
            <a:cxnLst/>
            <a:rect l="l" t="t" r="r" b="b"/>
            <a:pathLst>
              <a:path w="193548" h="307848">
                <a:moveTo>
                  <a:pt x="0" y="0"/>
                </a:moveTo>
                <a:lnTo>
                  <a:pt x="96774" y="0"/>
                </a:lnTo>
                <a:lnTo>
                  <a:pt x="193548" y="153924"/>
                </a:lnTo>
                <a:lnTo>
                  <a:pt x="96774" y="307848"/>
                </a:lnTo>
                <a:lnTo>
                  <a:pt x="0" y="307848"/>
                </a:lnTo>
                <a:lnTo>
                  <a:pt x="96774" y="153924"/>
                </a:lnTo>
                <a:lnTo>
                  <a:pt x="0" y="0"/>
                </a:lnTo>
                <a:close/>
              </a:path>
            </a:pathLst>
          </a:custGeom>
          <a:ln w="12192">
            <a:solidFill>
              <a:srgbClr val="41709C"/>
            </a:solidFill>
          </a:ln>
        </p:spPr>
        <p:txBody>
          <a:bodyPr wrap="square" lIns="0" tIns="0" rIns="0" bIns="0" rtlCol="0">
            <a:noAutofit/>
          </a:bodyPr>
          <a:lstStyle/>
          <a:p>
            <a:endParaRPr/>
          </a:p>
        </p:txBody>
      </p:sp>
      <p:sp>
        <p:nvSpPr>
          <p:cNvPr id="29" name="object 29"/>
          <p:cNvSpPr/>
          <p:nvPr/>
        </p:nvSpPr>
        <p:spPr>
          <a:xfrm>
            <a:off x="5430012" y="2688336"/>
            <a:ext cx="463296" cy="384048"/>
          </a:xfrm>
          <a:custGeom>
            <a:avLst/>
            <a:gdLst/>
            <a:ahLst/>
            <a:cxnLst/>
            <a:rect l="l" t="t" r="r" b="b"/>
            <a:pathLst>
              <a:path w="463296" h="384048">
                <a:moveTo>
                  <a:pt x="0" y="192024"/>
                </a:moveTo>
                <a:lnTo>
                  <a:pt x="768" y="207772"/>
                </a:lnTo>
                <a:lnTo>
                  <a:pt x="3033" y="223169"/>
                </a:lnTo>
                <a:lnTo>
                  <a:pt x="6734" y="238167"/>
                </a:lnTo>
                <a:lnTo>
                  <a:pt x="18210" y="266765"/>
                </a:lnTo>
                <a:lnTo>
                  <a:pt x="25864" y="280267"/>
                </a:lnTo>
                <a:lnTo>
                  <a:pt x="34717" y="293170"/>
                </a:lnTo>
                <a:lnTo>
                  <a:pt x="44708" y="305427"/>
                </a:lnTo>
                <a:lnTo>
                  <a:pt x="55777" y="316988"/>
                </a:lnTo>
                <a:lnTo>
                  <a:pt x="67865" y="327802"/>
                </a:lnTo>
                <a:lnTo>
                  <a:pt x="80913" y="337822"/>
                </a:lnTo>
                <a:lnTo>
                  <a:pt x="94859" y="346996"/>
                </a:lnTo>
                <a:lnTo>
                  <a:pt x="109646" y="355276"/>
                </a:lnTo>
                <a:lnTo>
                  <a:pt x="125212" y="362613"/>
                </a:lnTo>
                <a:lnTo>
                  <a:pt x="141499" y="368956"/>
                </a:lnTo>
                <a:lnTo>
                  <a:pt x="158447" y="374257"/>
                </a:lnTo>
                <a:lnTo>
                  <a:pt x="175995" y="378466"/>
                </a:lnTo>
                <a:lnTo>
                  <a:pt x="194084" y="381534"/>
                </a:lnTo>
                <a:lnTo>
                  <a:pt x="212655" y="383411"/>
                </a:lnTo>
                <a:lnTo>
                  <a:pt x="231648" y="384048"/>
                </a:lnTo>
                <a:lnTo>
                  <a:pt x="250640" y="383411"/>
                </a:lnTo>
                <a:lnTo>
                  <a:pt x="269211" y="381534"/>
                </a:lnTo>
                <a:lnTo>
                  <a:pt x="287300" y="378466"/>
                </a:lnTo>
                <a:lnTo>
                  <a:pt x="304848" y="374257"/>
                </a:lnTo>
                <a:lnTo>
                  <a:pt x="321796" y="368956"/>
                </a:lnTo>
                <a:lnTo>
                  <a:pt x="338083" y="362613"/>
                </a:lnTo>
                <a:lnTo>
                  <a:pt x="353649" y="355276"/>
                </a:lnTo>
                <a:lnTo>
                  <a:pt x="368436" y="346996"/>
                </a:lnTo>
                <a:lnTo>
                  <a:pt x="382382" y="337822"/>
                </a:lnTo>
                <a:lnTo>
                  <a:pt x="395430" y="327802"/>
                </a:lnTo>
                <a:lnTo>
                  <a:pt x="407518" y="316988"/>
                </a:lnTo>
                <a:lnTo>
                  <a:pt x="418587" y="305427"/>
                </a:lnTo>
                <a:lnTo>
                  <a:pt x="428578" y="293170"/>
                </a:lnTo>
                <a:lnTo>
                  <a:pt x="437431" y="280267"/>
                </a:lnTo>
                <a:lnTo>
                  <a:pt x="445085" y="266765"/>
                </a:lnTo>
                <a:lnTo>
                  <a:pt x="451481" y="252715"/>
                </a:lnTo>
                <a:lnTo>
                  <a:pt x="460262" y="223169"/>
                </a:lnTo>
                <a:lnTo>
                  <a:pt x="462527" y="207772"/>
                </a:lnTo>
                <a:lnTo>
                  <a:pt x="463296" y="192024"/>
                </a:lnTo>
                <a:lnTo>
                  <a:pt x="462527" y="176275"/>
                </a:lnTo>
                <a:lnTo>
                  <a:pt x="460262" y="160878"/>
                </a:lnTo>
                <a:lnTo>
                  <a:pt x="456561" y="145880"/>
                </a:lnTo>
                <a:lnTo>
                  <a:pt x="445085" y="117282"/>
                </a:lnTo>
                <a:lnTo>
                  <a:pt x="437431" y="103780"/>
                </a:lnTo>
                <a:lnTo>
                  <a:pt x="428578" y="90877"/>
                </a:lnTo>
                <a:lnTo>
                  <a:pt x="418587" y="78620"/>
                </a:lnTo>
                <a:lnTo>
                  <a:pt x="407518" y="67059"/>
                </a:lnTo>
                <a:lnTo>
                  <a:pt x="395430" y="56245"/>
                </a:lnTo>
                <a:lnTo>
                  <a:pt x="382382" y="46225"/>
                </a:lnTo>
                <a:lnTo>
                  <a:pt x="368436" y="37051"/>
                </a:lnTo>
                <a:lnTo>
                  <a:pt x="353649" y="28771"/>
                </a:lnTo>
                <a:lnTo>
                  <a:pt x="338083" y="21434"/>
                </a:lnTo>
                <a:lnTo>
                  <a:pt x="321796" y="15091"/>
                </a:lnTo>
                <a:lnTo>
                  <a:pt x="304848" y="9790"/>
                </a:lnTo>
                <a:lnTo>
                  <a:pt x="287300" y="5581"/>
                </a:lnTo>
                <a:lnTo>
                  <a:pt x="269211" y="2513"/>
                </a:lnTo>
                <a:lnTo>
                  <a:pt x="250640" y="636"/>
                </a:lnTo>
                <a:lnTo>
                  <a:pt x="231648" y="0"/>
                </a:lnTo>
                <a:lnTo>
                  <a:pt x="212655" y="636"/>
                </a:lnTo>
                <a:lnTo>
                  <a:pt x="194084" y="2513"/>
                </a:lnTo>
                <a:lnTo>
                  <a:pt x="175995" y="5581"/>
                </a:lnTo>
                <a:lnTo>
                  <a:pt x="158447" y="9790"/>
                </a:lnTo>
                <a:lnTo>
                  <a:pt x="141499" y="15091"/>
                </a:lnTo>
                <a:lnTo>
                  <a:pt x="125212" y="21434"/>
                </a:lnTo>
                <a:lnTo>
                  <a:pt x="109646" y="28771"/>
                </a:lnTo>
                <a:lnTo>
                  <a:pt x="94859" y="37051"/>
                </a:lnTo>
                <a:lnTo>
                  <a:pt x="80913" y="46225"/>
                </a:lnTo>
                <a:lnTo>
                  <a:pt x="67865" y="56245"/>
                </a:lnTo>
                <a:lnTo>
                  <a:pt x="55777" y="67059"/>
                </a:lnTo>
                <a:lnTo>
                  <a:pt x="44708" y="78620"/>
                </a:lnTo>
                <a:lnTo>
                  <a:pt x="34717" y="90877"/>
                </a:lnTo>
                <a:lnTo>
                  <a:pt x="25864" y="103780"/>
                </a:lnTo>
                <a:lnTo>
                  <a:pt x="18210" y="117282"/>
                </a:lnTo>
                <a:lnTo>
                  <a:pt x="11814" y="131332"/>
                </a:lnTo>
                <a:lnTo>
                  <a:pt x="3033" y="160878"/>
                </a:lnTo>
                <a:lnTo>
                  <a:pt x="768" y="176275"/>
                </a:lnTo>
                <a:lnTo>
                  <a:pt x="0" y="192024"/>
                </a:lnTo>
                <a:close/>
              </a:path>
            </a:pathLst>
          </a:custGeom>
          <a:solidFill>
            <a:srgbClr val="FFFFFF"/>
          </a:solidFill>
        </p:spPr>
        <p:txBody>
          <a:bodyPr wrap="square" lIns="0" tIns="0" rIns="0" bIns="0" rtlCol="0">
            <a:noAutofit/>
          </a:bodyPr>
          <a:lstStyle/>
          <a:p>
            <a:endParaRPr/>
          </a:p>
        </p:txBody>
      </p:sp>
      <p:sp>
        <p:nvSpPr>
          <p:cNvPr id="30" name="object 30"/>
          <p:cNvSpPr/>
          <p:nvPr/>
        </p:nvSpPr>
        <p:spPr>
          <a:xfrm>
            <a:off x="5596128" y="2726436"/>
            <a:ext cx="192024" cy="307848"/>
          </a:xfrm>
          <a:custGeom>
            <a:avLst/>
            <a:gdLst/>
            <a:ahLst/>
            <a:cxnLst/>
            <a:rect l="l" t="t" r="r" b="b"/>
            <a:pathLst>
              <a:path w="192024" h="307848">
                <a:moveTo>
                  <a:pt x="96012" y="153924"/>
                </a:moveTo>
                <a:lnTo>
                  <a:pt x="0" y="307848"/>
                </a:lnTo>
                <a:lnTo>
                  <a:pt x="96012" y="307848"/>
                </a:lnTo>
                <a:lnTo>
                  <a:pt x="192024" y="153924"/>
                </a:lnTo>
                <a:lnTo>
                  <a:pt x="96012" y="0"/>
                </a:lnTo>
                <a:lnTo>
                  <a:pt x="0" y="0"/>
                </a:lnTo>
                <a:lnTo>
                  <a:pt x="96012" y="153924"/>
                </a:lnTo>
                <a:close/>
              </a:path>
            </a:pathLst>
          </a:custGeom>
          <a:solidFill>
            <a:srgbClr val="FF6600"/>
          </a:solidFill>
        </p:spPr>
        <p:txBody>
          <a:bodyPr wrap="square" lIns="0" tIns="0" rIns="0" bIns="0" rtlCol="0">
            <a:noAutofit/>
          </a:bodyPr>
          <a:lstStyle/>
          <a:p>
            <a:endParaRPr/>
          </a:p>
        </p:txBody>
      </p:sp>
      <p:sp>
        <p:nvSpPr>
          <p:cNvPr id="31" name="object 31"/>
          <p:cNvSpPr/>
          <p:nvPr/>
        </p:nvSpPr>
        <p:spPr>
          <a:xfrm>
            <a:off x="5596128" y="2726436"/>
            <a:ext cx="192024" cy="307848"/>
          </a:xfrm>
          <a:custGeom>
            <a:avLst/>
            <a:gdLst/>
            <a:ahLst/>
            <a:cxnLst/>
            <a:rect l="l" t="t" r="r" b="b"/>
            <a:pathLst>
              <a:path w="192024" h="307848">
                <a:moveTo>
                  <a:pt x="0" y="0"/>
                </a:moveTo>
                <a:lnTo>
                  <a:pt x="96012" y="0"/>
                </a:lnTo>
                <a:lnTo>
                  <a:pt x="192024" y="153924"/>
                </a:lnTo>
                <a:lnTo>
                  <a:pt x="96012" y="307848"/>
                </a:lnTo>
                <a:lnTo>
                  <a:pt x="0" y="307848"/>
                </a:lnTo>
                <a:lnTo>
                  <a:pt x="96012" y="153924"/>
                </a:lnTo>
                <a:lnTo>
                  <a:pt x="0" y="0"/>
                </a:lnTo>
                <a:close/>
              </a:path>
            </a:pathLst>
          </a:custGeom>
          <a:ln w="12192">
            <a:solidFill>
              <a:srgbClr val="41709C"/>
            </a:solidFill>
          </a:ln>
        </p:spPr>
        <p:txBody>
          <a:bodyPr wrap="square" lIns="0" tIns="0" rIns="0" bIns="0" rtlCol="0">
            <a:noAutofit/>
          </a:bodyPr>
          <a:lstStyle/>
          <a:p>
            <a:endParaRPr/>
          </a:p>
        </p:txBody>
      </p:sp>
      <p:sp>
        <p:nvSpPr>
          <p:cNvPr id="32" name="object 32"/>
          <p:cNvSpPr/>
          <p:nvPr/>
        </p:nvSpPr>
        <p:spPr>
          <a:xfrm>
            <a:off x="6609588" y="4215383"/>
            <a:ext cx="463295" cy="384048"/>
          </a:xfrm>
          <a:custGeom>
            <a:avLst/>
            <a:gdLst/>
            <a:ahLst/>
            <a:cxnLst/>
            <a:rect l="l" t="t" r="r" b="b"/>
            <a:pathLst>
              <a:path w="463295" h="384048">
                <a:moveTo>
                  <a:pt x="0" y="192024"/>
                </a:moveTo>
                <a:lnTo>
                  <a:pt x="768" y="207772"/>
                </a:lnTo>
                <a:lnTo>
                  <a:pt x="3033" y="223169"/>
                </a:lnTo>
                <a:lnTo>
                  <a:pt x="6734" y="238167"/>
                </a:lnTo>
                <a:lnTo>
                  <a:pt x="18210" y="266765"/>
                </a:lnTo>
                <a:lnTo>
                  <a:pt x="25864" y="280267"/>
                </a:lnTo>
                <a:lnTo>
                  <a:pt x="34717" y="293170"/>
                </a:lnTo>
                <a:lnTo>
                  <a:pt x="44708" y="305427"/>
                </a:lnTo>
                <a:lnTo>
                  <a:pt x="55777" y="316988"/>
                </a:lnTo>
                <a:lnTo>
                  <a:pt x="67865" y="327802"/>
                </a:lnTo>
                <a:lnTo>
                  <a:pt x="80913" y="337822"/>
                </a:lnTo>
                <a:lnTo>
                  <a:pt x="94859" y="346996"/>
                </a:lnTo>
                <a:lnTo>
                  <a:pt x="109646" y="355276"/>
                </a:lnTo>
                <a:lnTo>
                  <a:pt x="125212" y="362613"/>
                </a:lnTo>
                <a:lnTo>
                  <a:pt x="141499" y="368956"/>
                </a:lnTo>
                <a:lnTo>
                  <a:pt x="158447" y="374257"/>
                </a:lnTo>
                <a:lnTo>
                  <a:pt x="175995" y="378466"/>
                </a:lnTo>
                <a:lnTo>
                  <a:pt x="194084" y="381534"/>
                </a:lnTo>
                <a:lnTo>
                  <a:pt x="212655" y="383411"/>
                </a:lnTo>
                <a:lnTo>
                  <a:pt x="231647" y="384048"/>
                </a:lnTo>
                <a:lnTo>
                  <a:pt x="250640" y="383411"/>
                </a:lnTo>
                <a:lnTo>
                  <a:pt x="269211" y="381534"/>
                </a:lnTo>
                <a:lnTo>
                  <a:pt x="287300" y="378466"/>
                </a:lnTo>
                <a:lnTo>
                  <a:pt x="304848" y="374257"/>
                </a:lnTo>
                <a:lnTo>
                  <a:pt x="321796" y="368956"/>
                </a:lnTo>
                <a:lnTo>
                  <a:pt x="338083" y="362613"/>
                </a:lnTo>
                <a:lnTo>
                  <a:pt x="353649" y="355276"/>
                </a:lnTo>
                <a:lnTo>
                  <a:pt x="368436" y="346996"/>
                </a:lnTo>
                <a:lnTo>
                  <a:pt x="382382" y="337822"/>
                </a:lnTo>
                <a:lnTo>
                  <a:pt x="395430" y="327802"/>
                </a:lnTo>
                <a:lnTo>
                  <a:pt x="407518" y="316988"/>
                </a:lnTo>
                <a:lnTo>
                  <a:pt x="418587" y="305427"/>
                </a:lnTo>
                <a:lnTo>
                  <a:pt x="428578" y="293170"/>
                </a:lnTo>
                <a:lnTo>
                  <a:pt x="437431" y="280267"/>
                </a:lnTo>
                <a:lnTo>
                  <a:pt x="445085" y="266765"/>
                </a:lnTo>
                <a:lnTo>
                  <a:pt x="451481" y="252715"/>
                </a:lnTo>
                <a:lnTo>
                  <a:pt x="460262" y="223169"/>
                </a:lnTo>
                <a:lnTo>
                  <a:pt x="462527" y="207772"/>
                </a:lnTo>
                <a:lnTo>
                  <a:pt x="463295" y="192024"/>
                </a:lnTo>
                <a:lnTo>
                  <a:pt x="462527" y="176275"/>
                </a:lnTo>
                <a:lnTo>
                  <a:pt x="460262" y="160878"/>
                </a:lnTo>
                <a:lnTo>
                  <a:pt x="456561" y="145880"/>
                </a:lnTo>
                <a:lnTo>
                  <a:pt x="445085" y="117282"/>
                </a:lnTo>
                <a:lnTo>
                  <a:pt x="437431" y="103780"/>
                </a:lnTo>
                <a:lnTo>
                  <a:pt x="428578" y="90877"/>
                </a:lnTo>
                <a:lnTo>
                  <a:pt x="418587" y="78620"/>
                </a:lnTo>
                <a:lnTo>
                  <a:pt x="407518" y="67059"/>
                </a:lnTo>
                <a:lnTo>
                  <a:pt x="395430" y="56245"/>
                </a:lnTo>
                <a:lnTo>
                  <a:pt x="382382" y="46225"/>
                </a:lnTo>
                <a:lnTo>
                  <a:pt x="368436" y="37051"/>
                </a:lnTo>
                <a:lnTo>
                  <a:pt x="353649" y="28771"/>
                </a:lnTo>
                <a:lnTo>
                  <a:pt x="338083" y="21434"/>
                </a:lnTo>
                <a:lnTo>
                  <a:pt x="321796" y="15091"/>
                </a:lnTo>
                <a:lnTo>
                  <a:pt x="304848" y="9790"/>
                </a:lnTo>
                <a:lnTo>
                  <a:pt x="287300" y="5581"/>
                </a:lnTo>
                <a:lnTo>
                  <a:pt x="269211" y="2513"/>
                </a:lnTo>
                <a:lnTo>
                  <a:pt x="250640" y="636"/>
                </a:lnTo>
                <a:lnTo>
                  <a:pt x="231647" y="0"/>
                </a:lnTo>
                <a:lnTo>
                  <a:pt x="212655" y="636"/>
                </a:lnTo>
                <a:lnTo>
                  <a:pt x="194084" y="2513"/>
                </a:lnTo>
                <a:lnTo>
                  <a:pt x="175995" y="5581"/>
                </a:lnTo>
                <a:lnTo>
                  <a:pt x="158447" y="9790"/>
                </a:lnTo>
                <a:lnTo>
                  <a:pt x="141499" y="15091"/>
                </a:lnTo>
                <a:lnTo>
                  <a:pt x="125212" y="21434"/>
                </a:lnTo>
                <a:lnTo>
                  <a:pt x="109646" y="28771"/>
                </a:lnTo>
                <a:lnTo>
                  <a:pt x="94859" y="37051"/>
                </a:lnTo>
                <a:lnTo>
                  <a:pt x="80913" y="46225"/>
                </a:lnTo>
                <a:lnTo>
                  <a:pt x="67865" y="56245"/>
                </a:lnTo>
                <a:lnTo>
                  <a:pt x="55777" y="67059"/>
                </a:lnTo>
                <a:lnTo>
                  <a:pt x="44708" y="78620"/>
                </a:lnTo>
                <a:lnTo>
                  <a:pt x="34717" y="90877"/>
                </a:lnTo>
                <a:lnTo>
                  <a:pt x="25864" y="103780"/>
                </a:lnTo>
                <a:lnTo>
                  <a:pt x="18210" y="117282"/>
                </a:lnTo>
                <a:lnTo>
                  <a:pt x="11814" y="131332"/>
                </a:lnTo>
                <a:lnTo>
                  <a:pt x="3033" y="160878"/>
                </a:lnTo>
                <a:lnTo>
                  <a:pt x="768" y="176275"/>
                </a:lnTo>
                <a:lnTo>
                  <a:pt x="0" y="192024"/>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6775704" y="4253483"/>
            <a:ext cx="193548" cy="307848"/>
          </a:xfrm>
          <a:custGeom>
            <a:avLst/>
            <a:gdLst/>
            <a:ahLst/>
            <a:cxnLst/>
            <a:rect l="l" t="t" r="r" b="b"/>
            <a:pathLst>
              <a:path w="193548" h="307848">
                <a:moveTo>
                  <a:pt x="96774" y="153924"/>
                </a:moveTo>
                <a:lnTo>
                  <a:pt x="0" y="307848"/>
                </a:lnTo>
                <a:lnTo>
                  <a:pt x="96774" y="307848"/>
                </a:lnTo>
                <a:lnTo>
                  <a:pt x="193548" y="153924"/>
                </a:lnTo>
                <a:lnTo>
                  <a:pt x="96774" y="0"/>
                </a:lnTo>
                <a:lnTo>
                  <a:pt x="0" y="0"/>
                </a:lnTo>
                <a:lnTo>
                  <a:pt x="96774" y="153924"/>
                </a:lnTo>
                <a:close/>
              </a:path>
            </a:pathLst>
          </a:custGeom>
          <a:solidFill>
            <a:srgbClr val="FF6600"/>
          </a:solidFill>
        </p:spPr>
        <p:txBody>
          <a:bodyPr wrap="square" lIns="0" tIns="0" rIns="0" bIns="0" rtlCol="0">
            <a:noAutofit/>
          </a:bodyPr>
          <a:lstStyle/>
          <a:p>
            <a:endParaRPr/>
          </a:p>
        </p:txBody>
      </p:sp>
      <p:sp>
        <p:nvSpPr>
          <p:cNvPr id="34" name="object 34"/>
          <p:cNvSpPr/>
          <p:nvPr/>
        </p:nvSpPr>
        <p:spPr>
          <a:xfrm>
            <a:off x="6775704" y="4253483"/>
            <a:ext cx="193548" cy="307848"/>
          </a:xfrm>
          <a:custGeom>
            <a:avLst/>
            <a:gdLst/>
            <a:ahLst/>
            <a:cxnLst/>
            <a:rect l="l" t="t" r="r" b="b"/>
            <a:pathLst>
              <a:path w="193548" h="307848">
                <a:moveTo>
                  <a:pt x="0" y="0"/>
                </a:moveTo>
                <a:lnTo>
                  <a:pt x="96774" y="0"/>
                </a:lnTo>
                <a:lnTo>
                  <a:pt x="193548" y="153924"/>
                </a:lnTo>
                <a:lnTo>
                  <a:pt x="96774" y="307848"/>
                </a:lnTo>
                <a:lnTo>
                  <a:pt x="0" y="307848"/>
                </a:lnTo>
                <a:lnTo>
                  <a:pt x="96774" y="153924"/>
                </a:lnTo>
                <a:lnTo>
                  <a:pt x="0" y="0"/>
                </a:lnTo>
                <a:close/>
              </a:path>
            </a:pathLst>
          </a:custGeom>
          <a:ln w="12192">
            <a:solidFill>
              <a:srgbClr val="41709C"/>
            </a:solidFill>
          </a:ln>
        </p:spPr>
        <p:txBody>
          <a:bodyPr wrap="square" lIns="0" tIns="0" rIns="0" bIns="0" rtlCol="0">
            <a:noAutofit/>
          </a:bodyPr>
          <a:lstStyle/>
          <a:p>
            <a:endParaRPr/>
          </a:p>
        </p:txBody>
      </p:sp>
      <p:sp>
        <p:nvSpPr>
          <p:cNvPr id="35" name="object 35"/>
          <p:cNvSpPr/>
          <p:nvPr/>
        </p:nvSpPr>
        <p:spPr>
          <a:xfrm>
            <a:off x="3451860" y="4165092"/>
            <a:ext cx="463295" cy="384047"/>
          </a:xfrm>
          <a:custGeom>
            <a:avLst/>
            <a:gdLst/>
            <a:ahLst/>
            <a:cxnLst/>
            <a:rect l="l" t="t" r="r" b="b"/>
            <a:pathLst>
              <a:path w="463295" h="384048">
                <a:moveTo>
                  <a:pt x="0" y="192023"/>
                </a:moveTo>
                <a:lnTo>
                  <a:pt x="768" y="207772"/>
                </a:lnTo>
                <a:lnTo>
                  <a:pt x="3033" y="223169"/>
                </a:lnTo>
                <a:lnTo>
                  <a:pt x="6734" y="238167"/>
                </a:lnTo>
                <a:lnTo>
                  <a:pt x="18210" y="266765"/>
                </a:lnTo>
                <a:lnTo>
                  <a:pt x="25864" y="280267"/>
                </a:lnTo>
                <a:lnTo>
                  <a:pt x="34717" y="293170"/>
                </a:lnTo>
                <a:lnTo>
                  <a:pt x="44708" y="305427"/>
                </a:lnTo>
                <a:lnTo>
                  <a:pt x="55777" y="316988"/>
                </a:lnTo>
                <a:lnTo>
                  <a:pt x="67865" y="327802"/>
                </a:lnTo>
                <a:lnTo>
                  <a:pt x="80913" y="337822"/>
                </a:lnTo>
                <a:lnTo>
                  <a:pt x="94859" y="346996"/>
                </a:lnTo>
                <a:lnTo>
                  <a:pt x="109646" y="355276"/>
                </a:lnTo>
                <a:lnTo>
                  <a:pt x="125212" y="362613"/>
                </a:lnTo>
                <a:lnTo>
                  <a:pt x="141499" y="368956"/>
                </a:lnTo>
                <a:lnTo>
                  <a:pt x="158447" y="374257"/>
                </a:lnTo>
                <a:lnTo>
                  <a:pt x="175995" y="378466"/>
                </a:lnTo>
                <a:lnTo>
                  <a:pt x="194084" y="381534"/>
                </a:lnTo>
                <a:lnTo>
                  <a:pt x="212655" y="383411"/>
                </a:lnTo>
                <a:lnTo>
                  <a:pt x="231648" y="384047"/>
                </a:lnTo>
                <a:lnTo>
                  <a:pt x="250640" y="383411"/>
                </a:lnTo>
                <a:lnTo>
                  <a:pt x="269211" y="381534"/>
                </a:lnTo>
                <a:lnTo>
                  <a:pt x="287300" y="378466"/>
                </a:lnTo>
                <a:lnTo>
                  <a:pt x="304848" y="374257"/>
                </a:lnTo>
                <a:lnTo>
                  <a:pt x="321796" y="368956"/>
                </a:lnTo>
                <a:lnTo>
                  <a:pt x="338083" y="362613"/>
                </a:lnTo>
                <a:lnTo>
                  <a:pt x="353649" y="355276"/>
                </a:lnTo>
                <a:lnTo>
                  <a:pt x="368436" y="346996"/>
                </a:lnTo>
                <a:lnTo>
                  <a:pt x="382382" y="337822"/>
                </a:lnTo>
                <a:lnTo>
                  <a:pt x="395430" y="327802"/>
                </a:lnTo>
                <a:lnTo>
                  <a:pt x="407518" y="316988"/>
                </a:lnTo>
                <a:lnTo>
                  <a:pt x="418587" y="305427"/>
                </a:lnTo>
                <a:lnTo>
                  <a:pt x="428578" y="293170"/>
                </a:lnTo>
                <a:lnTo>
                  <a:pt x="437431" y="280267"/>
                </a:lnTo>
                <a:lnTo>
                  <a:pt x="445085" y="266765"/>
                </a:lnTo>
                <a:lnTo>
                  <a:pt x="451481" y="252715"/>
                </a:lnTo>
                <a:lnTo>
                  <a:pt x="460262" y="223169"/>
                </a:lnTo>
                <a:lnTo>
                  <a:pt x="462527" y="207772"/>
                </a:lnTo>
                <a:lnTo>
                  <a:pt x="463295" y="192023"/>
                </a:lnTo>
                <a:lnTo>
                  <a:pt x="462527" y="176275"/>
                </a:lnTo>
                <a:lnTo>
                  <a:pt x="460262" y="160878"/>
                </a:lnTo>
                <a:lnTo>
                  <a:pt x="456561" y="145880"/>
                </a:lnTo>
                <a:lnTo>
                  <a:pt x="445085" y="117282"/>
                </a:lnTo>
                <a:lnTo>
                  <a:pt x="437431" y="103780"/>
                </a:lnTo>
                <a:lnTo>
                  <a:pt x="428578" y="90877"/>
                </a:lnTo>
                <a:lnTo>
                  <a:pt x="418587" y="78620"/>
                </a:lnTo>
                <a:lnTo>
                  <a:pt x="407518" y="67059"/>
                </a:lnTo>
                <a:lnTo>
                  <a:pt x="395430" y="56245"/>
                </a:lnTo>
                <a:lnTo>
                  <a:pt x="382382" y="46225"/>
                </a:lnTo>
                <a:lnTo>
                  <a:pt x="368436" y="37051"/>
                </a:lnTo>
                <a:lnTo>
                  <a:pt x="353649" y="28771"/>
                </a:lnTo>
                <a:lnTo>
                  <a:pt x="338083" y="21434"/>
                </a:lnTo>
                <a:lnTo>
                  <a:pt x="321796" y="15091"/>
                </a:lnTo>
                <a:lnTo>
                  <a:pt x="304848" y="9790"/>
                </a:lnTo>
                <a:lnTo>
                  <a:pt x="287300" y="5581"/>
                </a:lnTo>
                <a:lnTo>
                  <a:pt x="269211" y="2513"/>
                </a:lnTo>
                <a:lnTo>
                  <a:pt x="250640" y="636"/>
                </a:lnTo>
                <a:lnTo>
                  <a:pt x="231648" y="0"/>
                </a:lnTo>
                <a:lnTo>
                  <a:pt x="212655" y="636"/>
                </a:lnTo>
                <a:lnTo>
                  <a:pt x="194084" y="2513"/>
                </a:lnTo>
                <a:lnTo>
                  <a:pt x="175995" y="5581"/>
                </a:lnTo>
                <a:lnTo>
                  <a:pt x="158447" y="9790"/>
                </a:lnTo>
                <a:lnTo>
                  <a:pt x="141499" y="15091"/>
                </a:lnTo>
                <a:lnTo>
                  <a:pt x="125212" y="21434"/>
                </a:lnTo>
                <a:lnTo>
                  <a:pt x="109646" y="28771"/>
                </a:lnTo>
                <a:lnTo>
                  <a:pt x="94859" y="37051"/>
                </a:lnTo>
                <a:lnTo>
                  <a:pt x="80913" y="46225"/>
                </a:lnTo>
                <a:lnTo>
                  <a:pt x="67865" y="56245"/>
                </a:lnTo>
                <a:lnTo>
                  <a:pt x="55777" y="67059"/>
                </a:lnTo>
                <a:lnTo>
                  <a:pt x="44708" y="78620"/>
                </a:lnTo>
                <a:lnTo>
                  <a:pt x="34717" y="90877"/>
                </a:lnTo>
                <a:lnTo>
                  <a:pt x="25864" y="103780"/>
                </a:lnTo>
                <a:lnTo>
                  <a:pt x="18210" y="117282"/>
                </a:lnTo>
                <a:lnTo>
                  <a:pt x="11814" y="131332"/>
                </a:lnTo>
                <a:lnTo>
                  <a:pt x="3033" y="160878"/>
                </a:lnTo>
                <a:lnTo>
                  <a:pt x="768" y="176275"/>
                </a:lnTo>
                <a:lnTo>
                  <a:pt x="0" y="192023"/>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3617976" y="4203192"/>
            <a:ext cx="193548" cy="307847"/>
          </a:xfrm>
          <a:custGeom>
            <a:avLst/>
            <a:gdLst/>
            <a:ahLst/>
            <a:cxnLst/>
            <a:rect l="l" t="t" r="r" b="b"/>
            <a:pathLst>
              <a:path w="193548" h="307848">
                <a:moveTo>
                  <a:pt x="96774" y="153923"/>
                </a:moveTo>
                <a:lnTo>
                  <a:pt x="0" y="307847"/>
                </a:lnTo>
                <a:lnTo>
                  <a:pt x="96774" y="307847"/>
                </a:lnTo>
                <a:lnTo>
                  <a:pt x="193548" y="153923"/>
                </a:lnTo>
                <a:lnTo>
                  <a:pt x="96774" y="0"/>
                </a:lnTo>
                <a:lnTo>
                  <a:pt x="0" y="0"/>
                </a:lnTo>
                <a:lnTo>
                  <a:pt x="96774" y="153923"/>
                </a:lnTo>
                <a:close/>
              </a:path>
            </a:pathLst>
          </a:custGeom>
          <a:solidFill>
            <a:srgbClr val="FF6600"/>
          </a:solidFill>
        </p:spPr>
        <p:txBody>
          <a:bodyPr wrap="square" lIns="0" tIns="0" rIns="0" bIns="0" rtlCol="0">
            <a:noAutofit/>
          </a:bodyPr>
          <a:lstStyle/>
          <a:p>
            <a:endParaRPr/>
          </a:p>
        </p:txBody>
      </p:sp>
      <p:sp>
        <p:nvSpPr>
          <p:cNvPr id="37" name="object 37"/>
          <p:cNvSpPr/>
          <p:nvPr/>
        </p:nvSpPr>
        <p:spPr>
          <a:xfrm>
            <a:off x="3617976" y="4203192"/>
            <a:ext cx="193548" cy="307847"/>
          </a:xfrm>
          <a:custGeom>
            <a:avLst/>
            <a:gdLst/>
            <a:ahLst/>
            <a:cxnLst/>
            <a:rect l="l" t="t" r="r" b="b"/>
            <a:pathLst>
              <a:path w="193548" h="307848">
                <a:moveTo>
                  <a:pt x="0" y="0"/>
                </a:moveTo>
                <a:lnTo>
                  <a:pt x="96774" y="0"/>
                </a:lnTo>
                <a:lnTo>
                  <a:pt x="193548" y="153923"/>
                </a:lnTo>
                <a:lnTo>
                  <a:pt x="96774" y="307847"/>
                </a:lnTo>
                <a:lnTo>
                  <a:pt x="0" y="307847"/>
                </a:lnTo>
                <a:lnTo>
                  <a:pt x="96774" y="153923"/>
                </a:lnTo>
                <a:lnTo>
                  <a:pt x="0" y="0"/>
                </a:lnTo>
                <a:close/>
              </a:path>
            </a:pathLst>
          </a:custGeom>
          <a:ln w="12192">
            <a:solidFill>
              <a:srgbClr val="41709C"/>
            </a:solidFill>
          </a:ln>
        </p:spPr>
        <p:txBody>
          <a:bodyPr wrap="square" lIns="0" tIns="0" rIns="0" bIns="0" rtlCol="0">
            <a:noAutofit/>
          </a:bodyPr>
          <a:lstStyle/>
          <a:p>
            <a:endParaRPr/>
          </a:p>
        </p:txBody>
      </p:sp>
      <p:sp>
        <p:nvSpPr>
          <p:cNvPr id="38" name="object 38"/>
          <p:cNvSpPr/>
          <p:nvPr/>
        </p:nvSpPr>
        <p:spPr>
          <a:xfrm>
            <a:off x="822960" y="728472"/>
            <a:ext cx="9329928" cy="5480304"/>
          </a:xfrm>
          <a:prstGeom prst="rect">
            <a:avLst/>
          </a:prstGeom>
          <a:blipFill>
            <a:blip r:embed="rId5" cstate="print"/>
            <a:stretch>
              <a:fillRect/>
            </a:stretch>
          </a:blipFill>
        </p:spPr>
        <p:txBody>
          <a:bodyPr wrap="square" lIns="0" tIns="0" rIns="0" bIns="0" rtlCol="0">
            <a:noAutofit/>
          </a:bodyPr>
          <a:lstStyle/>
          <a:p>
            <a:endParaRPr/>
          </a:p>
        </p:txBody>
      </p:sp>
      <p:sp>
        <p:nvSpPr>
          <p:cNvPr id="39" name="object 39"/>
          <p:cNvSpPr/>
          <p:nvPr/>
        </p:nvSpPr>
        <p:spPr>
          <a:xfrm>
            <a:off x="7287768" y="760476"/>
            <a:ext cx="1536192" cy="752856"/>
          </a:xfrm>
          <a:prstGeom prst="rect">
            <a:avLst/>
          </a:prstGeom>
          <a:blipFill>
            <a:blip r:embed="rId4" cstate="print"/>
            <a:stretch>
              <a:fillRect/>
            </a:stretch>
          </a:blipFill>
        </p:spPr>
        <p:txBody>
          <a:bodyPr wrap="square" lIns="0" tIns="0" rIns="0" bIns="0" rtlCol="0">
            <a:noAutofit/>
          </a:bodyPr>
          <a:lstStyle/>
          <a:p>
            <a:endParaRPr/>
          </a:p>
        </p:txBody>
      </p:sp>
      <p:sp>
        <p:nvSpPr>
          <p:cNvPr id="40" name="object 40"/>
          <p:cNvSpPr/>
          <p:nvPr/>
        </p:nvSpPr>
        <p:spPr>
          <a:xfrm>
            <a:off x="1299972" y="749808"/>
            <a:ext cx="6082283" cy="763524"/>
          </a:xfrm>
          <a:custGeom>
            <a:avLst/>
            <a:gdLst/>
            <a:ahLst/>
            <a:cxnLst/>
            <a:rect l="l" t="t" r="r" b="b"/>
            <a:pathLst>
              <a:path w="6082283" h="763524">
                <a:moveTo>
                  <a:pt x="0" y="763524"/>
                </a:moveTo>
                <a:lnTo>
                  <a:pt x="6082283" y="763524"/>
                </a:lnTo>
                <a:lnTo>
                  <a:pt x="6082283" y="0"/>
                </a:lnTo>
                <a:lnTo>
                  <a:pt x="0" y="0"/>
                </a:lnTo>
                <a:lnTo>
                  <a:pt x="0" y="763524"/>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3041142" y="2298954"/>
            <a:ext cx="467868" cy="405384"/>
          </a:xfrm>
          <a:custGeom>
            <a:avLst/>
            <a:gdLst/>
            <a:ahLst/>
            <a:cxnLst/>
            <a:rect l="l" t="t" r="r" b="b"/>
            <a:pathLst>
              <a:path w="467868" h="405384">
                <a:moveTo>
                  <a:pt x="0" y="202692"/>
                </a:moveTo>
                <a:lnTo>
                  <a:pt x="775" y="219308"/>
                </a:lnTo>
                <a:lnTo>
                  <a:pt x="3062" y="235555"/>
                </a:lnTo>
                <a:lnTo>
                  <a:pt x="6800" y="251382"/>
                </a:lnTo>
                <a:lnTo>
                  <a:pt x="11929" y="266736"/>
                </a:lnTo>
                <a:lnTo>
                  <a:pt x="18389" y="281564"/>
                </a:lnTo>
                <a:lnTo>
                  <a:pt x="26118" y="295815"/>
                </a:lnTo>
                <a:lnTo>
                  <a:pt x="35058" y="309436"/>
                </a:lnTo>
                <a:lnTo>
                  <a:pt x="45146" y="322374"/>
                </a:lnTo>
                <a:lnTo>
                  <a:pt x="56325" y="334578"/>
                </a:lnTo>
                <a:lnTo>
                  <a:pt x="68532" y="345995"/>
                </a:lnTo>
                <a:lnTo>
                  <a:pt x="81708" y="356573"/>
                </a:lnTo>
                <a:lnTo>
                  <a:pt x="95792" y="366259"/>
                </a:lnTo>
                <a:lnTo>
                  <a:pt x="110724" y="375002"/>
                </a:lnTo>
                <a:lnTo>
                  <a:pt x="126445" y="382749"/>
                </a:lnTo>
                <a:lnTo>
                  <a:pt x="142892" y="389447"/>
                </a:lnTo>
                <a:lnTo>
                  <a:pt x="160007" y="395045"/>
                </a:lnTo>
                <a:lnTo>
                  <a:pt x="177729" y="399489"/>
                </a:lnTo>
                <a:lnTo>
                  <a:pt x="195998" y="402729"/>
                </a:lnTo>
                <a:lnTo>
                  <a:pt x="214753" y="404711"/>
                </a:lnTo>
                <a:lnTo>
                  <a:pt x="233933" y="405384"/>
                </a:lnTo>
                <a:lnTo>
                  <a:pt x="253114" y="404711"/>
                </a:lnTo>
                <a:lnTo>
                  <a:pt x="271869" y="402729"/>
                </a:lnTo>
                <a:lnTo>
                  <a:pt x="290138" y="399489"/>
                </a:lnTo>
                <a:lnTo>
                  <a:pt x="307860" y="395045"/>
                </a:lnTo>
                <a:lnTo>
                  <a:pt x="324975" y="389447"/>
                </a:lnTo>
                <a:lnTo>
                  <a:pt x="341422" y="382749"/>
                </a:lnTo>
                <a:lnTo>
                  <a:pt x="357143" y="375002"/>
                </a:lnTo>
                <a:lnTo>
                  <a:pt x="372075" y="366259"/>
                </a:lnTo>
                <a:lnTo>
                  <a:pt x="386159" y="356573"/>
                </a:lnTo>
                <a:lnTo>
                  <a:pt x="399335" y="345995"/>
                </a:lnTo>
                <a:lnTo>
                  <a:pt x="411542" y="334578"/>
                </a:lnTo>
                <a:lnTo>
                  <a:pt x="422721" y="322374"/>
                </a:lnTo>
                <a:lnTo>
                  <a:pt x="432809" y="309436"/>
                </a:lnTo>
                <a:lnTo>
                  <a:pt x="441749" y="295815"/>
                </a:lnTo>
                <a:lnTo>
                  <a:pt x="449478" y="281564"/>
                </a:lnTo>
                <a:lnTo>
                  <a:pt x="455938" y="266736"/>
                </a:lnTo>
                <a:lnTo>
                  <a:pt x="461067" y="251382"/>
                </a:lnTo>
                <a:lnTo>
                  <a:pt x="464805" y="235555"/>
                </a:lnTo>
                <a:lnTo>
                  <a:pt x="467092" y="219308"/>
                </a:lnTo>
                <a:lnTo>
                  <a:pt x="467868" y="202692"/>
                </a:lnTo>
                <a:lnTo>
                  <a:pt x="467092" y="186075"/>
                </a:lnTo>
                <a:lnTo>
                  <a:pt x="464805" y="169828"/>
                </a:lnTo>
                <a:lnTo>
                  <a:pt x="461067" y="154001"/>
                </a:lnTo>
                <a:lnTo>
                  <a:pt x="455938" y="138647"/>
                </a:lnTo>
                <a:lnTo>
                  <a:pt x="449478" y="123819"/>
                </a:lnTo>
                <a:lnTo>
                  <a:pt x="441749" y="109568"/>
                </a:lnTo>
                <a:lnTo>
                  <a:pt x="432809" y="95947"/>
                </a:lnTo>
                <a:lnTo>
                  <a:pt x="422721" y="83009"/>
                </a:lnTo>
                <a:lnTo>
                  <a:pt x="411542" y="70805"/>
                </a:lnTo>
                <a:lnTo>
                  <a:pt x="399335" y="59388"/>
                </a:lnTo>
                <a:lnTo>
                  <a:pt x="386159" y="48810"/>
                </a:lnTo>
                <a:lnTo>
                  <a:pt x="372075" y="39124"/>
                </a:lnTo>
                <a:lnTo>
                  <a:pt x="357143" y="30381"/>
                </a:lnTo>
                <a:lnTo>
                  <a:pt x="341422" y="22634"/>
                </a:lnTo>
                <a:lnTo>
                  <a:pt x="324975" y="15936"/>
                </a:lnTo>
                <a:lnTo>
                  <a:pt x="307860" y="10338"/>
                </a:lnTo>
                <a:lnTo>
                  <a:pt x="290138" y="5894"/>
                </a:lnTo>
                <a:lnTo>
                  <a:pt x="271869" y="2654"/>
                </a:lnTo>
                <a:lnTo>
                  <a:pt x="253114" y="672"/>
                </a:lnTo>
                <a:lnTo>
                  <a:pt x="233933" y="0"/>
                </a:lnTo>
                <a:lnTo>
                  <a:pt x="214753" y="672"/>
                </a:lnTo>
                <a:lnTo>
                  <a:pt x="195998" y="2654"/>
                </a:lnTo>
                <a:lnTo>
                  <a:pt x="177729" y="5894"/>
                </a:lnTo>
                <a:lnTo>
                  <a:pt x="160007" y="10338"/>
                </a:lnTo>
                <a:lnTo>
                  <a:pt x="142892" y="15936"/>
                </a:lnTo>
                <a:lnTo>
                  <a:pt x="126445" y="22634"/>
                </a:lnTo>
                <a:lnTo>
                  <a:pt x="110724" y="30381"/>
                </a:lnTo>
                <a:lnTo>
                  <a:pt x="95792" y="39124"/>
                </a:lnTo>
                <a:lnTo>
                  <a:pt x="81708" y="48810"/>
                </a:lnTo>
                <a:lnTo>
                  <a:pt x="68532" y="59388"/>
                </a:lnTo>
                <a:lnTo>
                  <a:pt x="56325" y="70805"/>
                </a:lnTo>
                <a:lnTo>
                  <a:pt x="45146" y="83009"/>
                </a:lnTo>
                <a:lnTo>
                  <a:pt x="35058" y="95947"/>
                </a:lnTo>
                <a:lnTo>
                  <a:pt x="26118" y="109568"/>
                </a:lnTo>
                <a:lnTo>
                  <a:pt x="18389" y="123819"/>
                </a:lnTo>
                <a:lnTo>
                  <a:pt x="11929" y="138647"/>
                </a:lnTo>
                <a:lnTo>
                  <a:pt x="6800" y="154001"/>
                </a:lnTo>
                <a:lnTo>
                  <a:pt x="3062" y="169828"/>
                </a:lnTo>
                <a:lnTo>
                  <a:pt x="775" y="186075"/>
                </a:lnTo>
                <a:lnTo>
                  <a:pt x="0" y="202692"/>
                </a:lnTo>
                <a:close/>
              </a:path>
            </a:pathLst>
          </a:custGeom>
          <a:solidFill>
            <a:srgbClr val="FFFFFF"/>
          </a:solidFill>
        </p:spPr>
        <p:txBody>
          <a:bodyPr wrap="square" lIns="0" tIns="0" rIns="0" bIns="0" rtlCol="0">
            <a:noAutofit/>
          </a:bodyPr>
          <a:lstStyle/>
          <a:p>
            <a:endParaRPr/>
          </a:p>
        </p:txBody>
      </p:sp>
      <p:sp>
        <p:nvSpPr>
          <p:cNvPr id="42" name="object 42"/>
          <p:cNvSpPr/>
          <p:nvPr/>
        </p:nvSpPr>
        <p:spPr>
          <a:xfrm>
            <a:off x="3041142" y="2298954"/>
            <a:ext cx="467868" cy="405384"/>
          </a:xfrm>
          <a:custGeom>
            <a:avLst/>
            <a:gdLst/>
            <a:ahLst/>
            <a:cxnLst/>
            <a:rect l="l" t="t" r="r" b="b"/>
            <a:pathLst>
              <a:path w="467868" h="405384">
                <a:moveTo>
                  <a:pt x="0" y="202692"/>
                </a:moveTo>
                <a:lnTo>
                  <a:pt x="775" y="186075"/>
                </a:lnTo>
                <a:lnTo>
                  <a:pt x="3062" y="169828"/>
                </a:lnTo>
                <a:lnTo>
                  <a:pt x="6800" y="154001"/>
                </a:lnTo>
                <a:lnTo>
                  <a:pt x="11929" y="138647"/>
                </a:lnTo>
                <a:lnTo>
                  <a:pt x="18389" y="123819"/>
                </a:lnTo>
                <a:lnTo>
                  <a:pt x="26118" y="109568"/>
                </a:lnTo>
                <a:lnTo>
                  <a:pt x="35058" y="95947"/>
                </a:lnTo>
                <a:lnTo>
                  <a:pt x="45146" y="83009"/>
                </a:lnTo>
                <a:lnTo>
                  <a:pt x="56325" y="70805"/>
                </a:lnTo>
                <a:lnTo>
                  <a:pt x="68532" y="59388"/>
                </a:lnTo>
                <a:lnTo>
                  <a:pt x="81708" y="48810"/>
                </a:lnTo>
                <a:lnTo>
                  <a:pt x="95792" y="39124"/>
                </a:lnTo>
                <a:lnTo>
                  <a:pt x="110724" y="30381"/>
                </a:lnTo>
                <a:lnTo>
                  <a:pt x="126445" y="22634"/>
                </a:lnTo>
                <a:lnTo>
                  <a:pt x="142892" y="15936"/>
                </a:lnTo>
                <a:lnTo>
                  <a:pt x="160007" y="10338"/>
                </a:lnTo>
                <a:lnTo>
                  <a:pt x="177729" y="5894"/>
                </a:lnTo>
                <a:lnTo>
                  <a:pt x="195998" y="2654"/>
                </a:lnTo>
                <a:lnTo>
                  <a:pt x="214753" y="672"/>
                </a:lnTo>
                <a:lnTo>
                  <a:pt x="233933" y="0"/>
                </a:lnTo>
                <a:lnTo>
                  <a:pt x="253114" y="672"/>
                </a:lnTo>
                <a:lnTo>
                  <a:pt x="271869" y="2654"/>
                </a:lnTo>
                <a:lnTo>
                  <a:pt x="290138" y="5894"/>
                </a:lnTo>
                <a:lnTo>
                  <a:pt x="307860" y="10338"/>
                </a:lnTo>
                <a:lnTo>
                  <a:pt x="324975" y="15936"/>
                </a:lnTo>
                <a:lnTo>
                  <a:pt x="341422" y="22634"/>
                </a:lnTo>
                <a:lnTo>
                  <a:pt x="357143" y="30381"/>
                </a:lnTo>
                <a:lnTo>
                  <a:pt x="372075" y="39124"/>
                </a:lnTo>
                <a:lnTo>
                  <a:pt x="386159" y="48810"/>
                </a:lnTo>
                <a:lnTo>
                  <a:pt x="399335" y="59388"/>
                </a:lnTo>
                <a:lnTo>
                  <a:pt x="411542" y="70805"/>
                </a:lnTo>
                <a:lnTo>
                  <a:pt x="422721" y="83009"/>
                </a:lnTo>
                <a:lnTo>
                  <a:pt x="432809" y="95947"/>
                </a:lnTo>
                <a:lnTo>
                  <a:pt x="441749" y="109568"/>
                </a:lnTo>
                <a:lnTo>
                  <a:pt x="449478" y="123819"/>
                </a:lnTo>
                <a:lnTo>
                  <a:pt x="455938" y="138647"/>
                </a:lnTo>
                <a:lnTo>
                  <a:pt x="461067" y="154001"/>
                </a:lnTo>
                <a:lnTo>
                  <a:pt x="464805" y="169828"/>
                </a:lnTo>
                <a:lnTo>
                  <a:pt x="467092" y="186075"/>
                </a:lnTo>
                <a:lnTo>
                  <a:pt x="467868" y="202692"/>
                </a:lnTo>
                <a:lnTo>
                  <a:pt x="467092" y="219308"/>
                </a:lnTo>
                <a:lnTo>
                  <a:pt x="464805" y="235555"/>
                </a:lnTo>
                <a:lnTo>
                  <a:pt x="461067" y="251382"/>
                </a:lnTo>
                <a:lnTo>
                  <a:pt x="455938" y="266736"/>
                </a:lnTo>
                <a:lnTo>
                  <a:pt x="449478" y="281564"/>
                </a:lnTo>
                <a:lnTo>
                  <a:pt x="441749" y="295815"/>
                </a:lnTo>
                <a:lnTo>
                  <a:pt x="432809" y="309436"/>
                </a:lnTo>
                <a:lnTo>
                  <a:pt x="422721" y="322374"/>
                </a:lnTo>
                <a:lnTo>
                  <a:pt x="411542" y="334578"/>
                </a:lnTo>
                <a:lnTo>
                  <a:pt x="399335" y="345995"/>
                </a:lnTo>
                <a:lnTo>
                  <a:pt x="386159" y="356573"/>
                </a:lnTo>
                <a:lnTo>
                  <a:pt x="372075" y="366259"/>
                </a:lnTo>
                <a:lnTo>
                  <a:pt x="357143" y="375002"/>
                </a:lnTo>
                <a:lnTo>
                  <a:pt x="341422" y="382749"/>
                </a:lnTo>
                <a:lnTo>
                  <a:pt x="324975" y="389447"/>
                </a:lnTo>
                <a:lnTo>
                  <a:pt x="307860" y="395045"/>
                </a:lnTo>
                <a:lnTo>
                  <a:pt x="290138" y="399489"/>
                </a:lnTo>
                <a:lnTo>
                  <a:pt x="271869" y="402729"/>
                </a:lnTo>
                <a:lnTo>
                  <a:pt x="253114" y="404711"/>
                </a:lnTo>
                <a:lnTo>
                  <a:pt x="233933" y="405384"/>
                </a:lnTo>
                <a:lnTo>
                  <a:pt x="214753" y="404711"/>
                </a:lnTo>
                <a:lnTo>
                  <a:pt x="195998" y="402729"/>
                </a:lnTo>
                <a:lnTo>
                  <a:pt x="177729" y="399489"/>
                </a:lnTo>
                <a:lnTo>
                  <a:pt x="160007" y="395045"/>
                </a:lnTo>
                <a:lnTo>
                  <a:pt x="142892" y="389447"/>
                </a:lnTo>
                <a:lnTo>
                  <a:pt x="126445" y="382749"/>
                </a:lnTo>
                <a:lnTo>
                  <a:pt x="110724" y="375002"/>
                </a:lnTo>
                <a:lnTo>
                  <a:pt x="95792" y="366259"/>
                </a:lnTo>
                <a:lnTo>
                  <a:pt x="81708" y="356573"/>
                </a:lnTo>
                <a:lnTo>
                  <a:pt x="68532" y="345995"/>
                </a:lnTo>
                <a:lnTo>
                  <a:pt x="56325" y="334578"/>
                </a:lnTo>
                <a:lnTo>
                  <a:pt x="45146" y="322374"/>
                </a:lnTo>
                <a:lnTo>
                  <a:pt x="35058" y="309436"/>
                </a:lnTo>
                <a:lnTo>
                  <a:pt x="26118" y="295815"/>
                </a:lnTo>
                <a:lnTo>
                  <a:pt x="18389" y="281564"/>
                </a:lnTo>
                <a:lnTo>
                  <a:pt x="11929" y="266736"/>
                </a:lnTo>
                <a:lnTo>
                  <a:pt x="6800" y="251382"/>
                </a:lnTo>
                <a:lnTo>
                  <a:pt x="3062" y="235555"/>
                </a:lnTo>
                <a:lnTo>
                  <a:pt x="775" y="219308"/>
                </a:lnTo>
                <a:lnTo>
                  <a:pt x="0" y="202692"/>
                </a:lnTo>
                <a:close/>
              </a:path>
            </a:pathLst>
          </a:custGeom>
          <a:ln w="25908">
            <a:solidFill>
              <a:srgbClr val="FF6600"/>
            </a:solidFill>
          </a:ln>
        </p:spPr>
        <p:txBody>
          <a:bodyPr wrap="square" lIns="0" tIns="0" rIns="0" bIns="0" rtlCol="0">
            <a:noAutofit/>
          </a:bodyPr>
          <a:lstStyle/>
          <a:p>
            <a:endParaRPr/>
          </a:p>
        </p:txBody>
      </p:sp>
      <p:sp>
        <p:nvSpPr>
          <p:cNvPr id="43" name="object 43"/>
          <p:cNvSpPr/>
          <p:nvPr/>
        </p:nvSpPr>
        <p:spPr>
          <a:xfrm>
            <a:off x="3232404" y="2334767"/>
            <a:ext cx="134111" cy="312420"/>
          </a:xfrm>
          <a:custGeom>
            <a:avLst/>
            <a:gdLst/>
            <a:ahLst/>
            <a:cxnLst/>
            <a:rect l="l" t="t" r="r" b="b"/>
            <a:pathLst>
              <a:path w="134112" h="312420">
                <a:moveTo>
                  <a:pt x="67056" y="156210"/>
                </a:moveTo>
                <a:lnTo>
                  <a:pt x="0" y="312420"/>
                </a:lnTo>
                <a:lnTo>
                  <a:pt x="67056" y="312420"/>
                </a:lnTo>
                <a:lnTo>
                  <a:pt x="134111" y="156210"/>
                </a:lnTo>
                <a:lnTo>
                  <a:pt x="67056" y="0"/>
                </a:lnTo>
                <a:lnTo>
                  <a:pt x="0" y="0"/>
                </a:lnTo>
                <a:lnTo>
                  <a:pt x="67056" y="156210"/>
                </a:lnTo>
                <a:close/>
              </a:path>
            </a:pathLst>
          </a:custGeom>
          <a:solidFill>
            <a:srgbClr val="FF6600"/>
          </a:solidFill>
        </p:spPr>
        <p:txBody>
          <a:bodyPr wrap="square" lIns="0" tIns="0" rIns="0" bIns="0" rtlCol="0">
            <a:noAutofit/>
          </a:bodyPr>
          <a:lstStyle/>
          <a:p>
            <a:endParaRPr/>
          </a:p>
        </p:txBody>
      </p:sp>
      <p:sp>
        <p:nvSpPr>
          <p:cNvPr id="44" name="object 44"/>
          <p:cNvSpPr/>
          <p:nvPr/>
        </p:nvSpPr>
        <p:spPr>
          <a:xfrm>
            <a:off x="3232404" y="2334767"/>
            <a:ext cx="134111" cy="312420"/>
          </a:xfrm>
          <a:custGeom>
            <a:avLst/>
            <a:gdLst/>
            <a:ahLst/>
            <a:cxnLst/>
            <a:rect l="l" t="t" r="r" b="b"/>
            <a:pathLst>
              <a:path w="134112" h="312420">
                <a:moveTo>
                  <a:pt x="0" y="0"/>
                </a:moveTo>
                <a:lnTo>
                  <a:pt x="67056" y="0"/>
                </a:lnTo>
                <a:lnTo>
                  <a:pt x="134111" y="156210"/>
                </a:lnTo>
                <a:lnTo>
                  <a:pt x="67056" y="312420"/>
                </a:lnTo>
                <a:lnTo>
                  <a:pt x="0" y="312420"/>
                </a:lnTo>
                <a:lnTo>
                  <a:pt x="67056" y="156210"/>
                </a:lnTo>
                <a:lnTo>
                  <a:pt x="0" y="0"/>
                </a:lnTo>
                <a:close/>
              </a:path>
            </a:pathLst>
          </a:custGeom>
          <a:ln w="12192">
            <a:solidFill>
              <a:srgbClr val="41709C"/>
            </a:solidFill>
          </a:ln>
        </p:spPr>
        <p:txBody>
          <a:bodyPr wrap="square" lIns="0" tIns="0" rIns="0" bIns="0" rtlCol="0">
            <a:noAutofit/>
          </a:bodyPr>
          <a:lstStyle/>
          <a:p>
            <a:endParaRPr/>
          </a:p>
        </p:txBody>
      </p:sp>
      <p:sp>
        <p:nvSpPr>
          <p:cNvPr id="45" name="object 45"/>
          <p:cNvSpPr/>
          <p:nvPr/>
        </p:nvSpPr>
        <p:spPr>
          <a:xfrm>
            <a:off x="5583174" y="2873502"/>
            <a:ext cx="467867" cy="405384"/>
          </a:xfrm>
          <a:custGeom>
            <a:avLst/>
            <a:gdLst/>
            <a:ahLst/>
            <a:cxnLst/>
            <a:rect l="l" t="t" r="r" b="b"/>
            <a:pathLst>
              <a:path w="467867" h="405384">
                <a:moveTo>
                  <a:pt x="0" y="202692"/>
                </a:moveTo>
                <a:lnTo>
                  <a:pt x="775" y="219308"/>
                </a:lnTo>
                <a:lnTo>
                  <a:pt x="3062" y="235555"/>
                </a:lnTo>
                <a:lnTo>
                  <a:pt x="6800" y="251382"/>
                </a:lnTo>
                <a:lnTo>
                  <a:pt x="11929" y="266736"/>
                </a:lnTo>
                <a:lnTo>
                  <a:pt x="18389" y="281564"/>
                </a:lnTo>
                <a:lnTo>
                  <a:pt x="26118" y="295815"/>
                </a:lnTo>
                <a:lnTo>
                  <a:pt x="35058" y="309436"/>
                </a:lnTo>
                <a:lnTo>
                  <a:pt x="45146" y="322374"/>
                </a:lnTo>
                <a:lnTo>
                  <a:pt x="56325" y="334578"/>
                </a:lnTo>
                <a:lnTo>
                  <a:pt x="68532" y="345995"/>
                </a:lnTo>
                <a:lnTo>
                  <a:pt x="81708" y="356573"/>
                </a:lnTo>
                <a:lnTo>
                  <a:pt x="95792" y="366259"/>
                </a:lnTo>
                <a:lnTo>
                  <a:pt x="110724" y="375002"/>
                </a:lnTo>
                <a:lnTo>
                  <a:pt x="126445" y="382749"/>
                </a:lnTo>
                <a:lnTo>
                  <a:pt x="142892" y="389447"/>
                </a:lnTo>
                <a:lnTo>
                  <a:pt x="160007" y="395045"/>
                </a:lnTo>
                <a:lnTo>
                  <a:pt x="177729" y="399489"/>
                </a:lnTo>
                <a:lnTo>
                  <a:pt x="195998" y="402729"/>
                </a:lnTo>
                <a:lnTo>
                  <a:pt x="214753" y="404711"/>
                </a:lnTo>
                <a:lnTo>
                  <a:pt x="233934" y="405384"/>
                </a:lnTo>
                <a:lnTo>
                  <a:pt x="253114" y="404711"/>
                </a:lnTo>
                <a:lnTo>
                  <a:pt x="271869" y="402729"/>
                </a:lnTo>
                <a:lnTo>
                  <a:pt x="290138" y="399489"/>
                </a:lnTo>
                <a:lnTo>
                  <a:pt x="307860" y="395045"/>
                </a:lnTo>
                <a:lnTo>
                  <a:pt x="324975" y="389447"/>
                </a:lnTo>
                <a:lnTo>
                  <a:pt x="341422" y="382749"/>
                </a:lnTo>
                <a:lnTo>
                  <a:pt x="357143" y="375002"/>
                </a:lnTo>
                <a:lnTo>
                  <a:pt x="372075" y="366259"/>
                </a:lnTo>
                <a:lnTo>
                  <a:pt x="386159" y="356573"/>
                </a:lnTo>
                <a:lnTo>
                  <a:pt x="399335" y="345995"/>
                </a:lnTo>
                <a:lnTo>
                  <a:pt x="411542" y="334578"/>
                </a:lnTo>
                <a:lnTo>
                  <a:pt x="422721" y="322374"/>
                </a:lnTo>
                <a:lnTo>
                  <a:pt x="432809" y="309436"/>
                </a:lnTo>
                <a:lnTo>
                  <a:pt x="441749" y="295815"/>
                </a:lnTo>
                <a:lnTo>
                  <a:pt x="449478" y="281564"/>
                </a:lnTo>
                <a:lnTo>
                  <a:pt x="455938" y="266736"/>
                </a:lnTo>
                <a:lnTo>
                  <a:pt x="461067" y="251382"/>
                </a:lnTo>
                <a:lnTo>
                  <a:pt x="464805" y="235555"/>
                </a:lnTo>
                <a:lnTo>
                  <a:pt x="467092" y="219308"/>
                </a:lnTo>
                <a:lnTo>
                  <a:pt x="467867" y="202692"/>
                </a:lnTo>
                <a:lnTo>
                  <a:pt x="467092" y="186075"/>
                </a:lnTo>
                <a:lnTo>
                  <a:pt x="464805" y="169828"/>
                </a:lnTo>
                <a:lnTo>
                  <a:pt x="461067" y="154001"/>
                </a:lnTo>
                <a:lnTo>
                  <a:pt x="455938" y="138647"/>
                </a:lnTo>
                <a:lnTo>
                  <a:pt x="449478" y="123819"/>
                </a:lnTo>
                <a:lnTo>
                  <a:pt x="441749" y="109568"/>
                </a:lnTo>
                <a:lnTo>
                  <a:pt x="432809" y="95947"/>
                </a:lnTo>
                <a:lnTo>
                  <a:pt x="422721" y="83009"/>
                </a:lnTo>
                <a:lnTo>
                  <a:pt x="411542" y="70805"/>
                </a:lnTo>
                <a:lnTo>
                  <a:pt x="399335" y="59388"/>
                </a:lnTo>
                <a:lnTo>
                  <a:pt x="386159" y="48810"/>
                </a:lnTo>
                <a:lnTo>
                  <a:pt x="372075" y="39124"/>
                </a:lnTo>
                <a:lnTo>
                  <a:pt x="357143" y="30381"/>
                </a:lnTo>
                <a:lnTo>
                  <a:pt x="341422" y="22634"/>
                </a:lnTo>
                <a:lnTo>
                  <a:pt x="324975" y="15936"/>
                </a:lnTo>
                <a:lnTo>
                  <a:pt x="307860" y="10338"/>
                </a:lnTo>
                <a:lnTo>
                  <a:pt x="290138" y="5894"/>
                </a:lnTo>
                <a:lnTo>
                  <a:pt x="271869" y="2654"/>
                </a:lnTo>
                <a:lnTo>
                  <a:pt x="253114" y="672"/>
                </a:lnTo>
                <a:lnTo>
                  <a:pt x="233934" y="0"/>
                </a:lnTo>
                <a:lnTo>
                  <a:pt x="214753" y="672"/>
                </a:lnTo>
                <a:lnTo>
                  <a:pt x="195998" y="2654"/>
                </a:lnTo>
                <a:lnTo>
                  <a:pt x="177729" y="5894"/>
                </a:lnTo>
                <a:lnTo>
                  <a:pt x="160007" y="10338"/>
                </a:lnTo>
                <a:lnTo>
                  <a:pt x="142892" y="15936"/>
                </a:lnTo>
                <a:lnTo>
                  <a:pt x="126445" y="22634"/>
                </a:lnTo>
                <a:lnTo>
                  <a:pt x="110724" y="30381"/>
                </a:lnTo>
                <a:lnTo>
                  <a:pt x="95792" y="39124"/>
                </a:lnTo>
                <a:lnTo>
                  <a:pt x="81708" y="48810"/>
                </a:lnTo>
                <a:lnTo>
                  <a:pt x="68532" y="59388"/>
                </a:lnTo>
                <a:lnTo>
                  <a:pt x="56325" y="70805"/>
                </a:lnTo>
                <a:lnTo>
                  <a:pt x="45146" y="83009"/>
                </a:lnTo>
                <a:lnTo>
                  <a:pt x="35058" y="95947"/>
                </a:lnTo>
                <a:lnTo>
                  <a:pt x="26118" y="109568"/>
                </a:lnTo>
                <a:lnTo>
                  <a:pt x="18389" y="123819"/>
                </a:lnTo>
                <a:lnTo>
                  <a:pt x="11929" y="138647"/>
                </a:lnTo>
                <a:lnTo>
                  <a:pt x="6800" y="154001"/>
                </a:lnTo>
                <a:lnTo>
                  <a:pt x="3062" y="169828"/>
                </a:lnTo>
                <a:lnTo>
                  <a:pt x="775" y="186075"/>
                </a:lnTo>
                <a:lnTo>
                  <a:pt x="0" y="202692"/>
                </a:lnTo>
                <a:close/>
              </a:path>
            </a:pathLst>
          </a:custGeom>
          <a:solidFill>
            <a:srgbClr val="FFFFFF"/>
          </a:solidFill>
        </p:spPr>
        <p:txBody>
          <a:bodyPr wrap="square" lIns="0" tIns="0" rIns="0" bIns="0" rtlCol="0">
            <a:noAutofit/>
          </a:bodyPr>
          <a:lstStyle/>
          <a:p>
            <a:endParaRPr/>
          </a:p>
        </p:txBody>
      </p:sp>
      <p:sp>
        <p:nvSpPr>
          <p:cNvPr id="46" name="object 46"/>
          <p:cNvSpPr/>
          <p:nvPr/>
        </p:nvSpPr>
        <p:spPr>
          <a:xfrm>
            <a:off x="5583174" y="2873502"/>
            <a:ext cx="467867" cy="405384"/>
          </a:xfrm>
          <a:custGeom>
            <a:avLst/>
            <a:gdLst/>
            <a:ahLst/>
            <a:cxnLst/>
            <a:rect l="l" t="t" r="r" b="b"/>
            <a:pathLst>
              <a:path w="467867" h="405384">
                <a:moveTo>
                  <a:pt x="0" y="202692"/>
                </a:moveTo>
                <a:lnTo>
                  <a:pt x="775" y="186075"/>
                </a:lnTo>
                <a:lnTo>
                  <a:pt x="3062" y="169828"/>
                </a:lnTo>
                <a:lnTo>
                  <a:pt x="6800" y="154001"/>
                </a:lnTo>
                <a:lnTo>
                  <a:pt x="11929" y="138647"/>
                </a:lnTo>
                <a:lnTo>
                  <a:pt x="18389" y="123819"/>
                </a:lnTo>
                <a:lnTo>
                  <a:pt x="26118" y="109568"/>
                </a:lnTo>
                <a:lnTo>
                  <a:pt x="35058" y="95947"/>
                </a:lnTo>
                <a:lnTo>
                  <a:pt x="45146" y="83009"/>
                </a:lnTo>
                <a:lnTo>
                  <a:pt x="56325" y="70805"/>
                </a:lnTo>
                <a:lnTo>
                  <a:pt x="68532" y="59388"/>
                </a:lnTo>
                <a:lnTo>
                  <a:pt x="81708" y="48810"/>
                </a:lnTo>
                <a:lnTo>
                  <a:pt x="95792" y="39124"/>
                </a:lnTo>
                <a:lnTo>
                  <a:pt x="110724" y="30381"/>
                </a:lnTo>
                <a:lnTo>
                  <a:pt x="126445" y="22634"/>
                </a:lnTo>
                <a:lnTo>
                  <a:pt x="142892" y="15936"/>
                </a:lnTo>
                <a:lnTo>
                  <a:pt x="160007" y="10338"/>
                </a:lnTo>
                <a:lnTo>
                  <a:pt x="177729" y="5894"/>
                </a:lnTo>
                <a:lnTo>
                  <a:pt x="195998" y="2654"/>
                </a:lnTo>
                <a:lnTo>
                  <a:pt x="214753" y="672"/>
                </a:lnTo>
                <a:lnTo>
                  <a:pt x="233934" y="0"/>
                </a:lnTo>
                <a:lnTo>
                  <a:pt x="253114" y="672"/>
                </a:lnTo>
                <a:lnTo>
                  <a:pt x="271869" y="2654"/>
                </a:lnTo>
                <a:lnTo>
                  <a:pt x="290138" y="5894"/>
                </a:lnTo>
                <a:lnTo>
                  <a:pt x="307860" y="10338"/>
                </a:lnTo>
                <a:lnTo>
                  <a:pt x="324975" y="15936"/>
                </a:lnTo>
                <a:lnTo>
                  <a:pt x="341422" y="22634"/>
                </a:lnTo>
                <a:lnTo>
                  <a:pt x="357143" y="30381"/>
                </a:lnTo>
                <a:lnTo>
                  <a:pt x="372075" y="39124"/>
                </a:lnTo>
                <a:lnTo>
                  <a:pt x="386159" y="48810"/>
                </a:lnTo>
                <a:lnTo>
                  <a:pt x="399335" y="59388"/>
                </a:lnTo>
                <a:lnTo>
                  <a:pt x="411542" y="70805"/>
                </a:lnTo>
                <a:lnTo>
                  <a:pt x="422721" y="83009"/>
                </a:lnTo>
                <a:lnTo>
                  <a:pt x="432809" y="95947"/>
                </a:lnTo>
                <a:lnTo>
                  <a:pt x="441749" y="109568"/>
                </a:lnTo>
                <a:lnTo>
                  <a:pt x="449478" y="123819"/>
                </a:lnTo>
                <a:lnTo>
                  <a:pt x="455938" y="138647"/>
                </a:lnTo>
                <a:lnTo>
                  <a:pt x="461067" y="154001"/>
                </a:lnTo>
                <a:lnTo>
                  <a:pt x="464805" y="169828"/>
                </a:lnTo>
                <a:lnTo>
                  <a:pt x="467092" y="186075"/>
                </a:lnTo>
                <a:lnTo>
                  <a:pt x="467867" y="202692"/>
                </a:lnTo>
                <a:lnTo>
                  <a:pt x="467092" y="219308"/>
                </a:lnTo>
                <a:lnTo>
                  <a:pt x="464805" y="235555"/>
                </a:lnTo>
                <a:lnTo>
                  <a:pt x="461067" y="251382"/>
                </a:lnTo>
                <a:lnTo>
                  <a:pt x="455938" y="266736"/>
                </a:lnTo>
                <a:lnTo>
                  <a:pt x="449478" y="281564"/>
                </a:lnTo>
                <a:lnTo>
                  <a:pt x="441749" y="295815"/>
                </a:lnTo>
                <a:lnTo>
                  <a:pt x="432809" y="309436"/>
                </a:lnTo>
                <a:lnTo>
                  <a:pt x="422721" y="322374"/>
                </a:lnTo>
                <a:lnTo>
                  <a:pt x="411542" y="334578"/>
                </a:lnTo>
                <a:lnTo>
                  <a:pt x="399335" y="345995"/>
                </a:lnTo>
                <a:lnTo>
                  <a:pt x="386159" y="356573"/>
                </a:lnTo>
                <a:lnTo>
                  <a:pt x="372075" y="366259"/>
                </a:lnTo>
                <a:lnTo>
                  <a:pt x="357143" y="375002"/>
                </a:lnTo>
                <a:lnTo>
                  <a:pt x="341422" y="382749"/>
                </a:lnTo>
                <a:lnTo>
                  <a:pt x="324975" y="389447"/>
                </a:lnTo>
                <a:lnTo>
                  <a:pt x="307860" y="395045"/>
                </a:lnTo>
                <a:lnTo>
                  <a:pt x="290138" y="399489"/>
                </a:lnTo>
                <a:lnTo>
                  <a:pt x="271869" y="402729"/>
                </a:lnTo>
                <a:lnTo>
                  <a:pt x="253114" y="404711"/>
                </a:lnTo>
                <a:lnTo>
                  <a:pt x="233934" y="405384"/>
                </a:lnTo>
                <a:lnTo>
                  <a:pt x="214753" y="404711"/>
                </a:lnTo>
                <a:lnTo>
                  <a:pt x="195998" y="402729"/>
                </a:lnTo>
                <a:lnTo>
                  <a:pt x="177729" y="399489"/>
                </a:lnTo>
                <a:lnTo>
                  <a:pt x="160007" y="395045"/>
                </a:lnTo>
                <a:lnTo>
                  <a:pt x="142892" y="389447"/>
                </a:lnTo>
                <a:lnTo>
                  <a:pt x="126445" y="382749"/>
                </a:lnTo>
                <a:lnTo>
                  <a:pt x="110724" y="375002"/>
                </a:lnTo>
                <a:lnTo>
                  <a:pt x="95792" y="366259"/>
                </a:lnTo>
                <a:lnTo>
                  <a:pt x="81708" y="356573"/>
                </a:lnTo>
                <a:lnTo>
                  <a:pt x="68532" y="345995"/>
                </a:lnTo>
                <a:lnTo>
                  <a:pt x="56325" y="334578"/>
                </a:lnTo>
                <a:lnTo>
                  <a:pt x="45146" y="322374"/>
                </a:lnTo>
                <a:lnTo>
                  <a:pt x="35058" y="309436"/>
                </a:lnTo>
                <a:lnTo>
                  <a:pt x="26118" y="295815"/>
                </a:lnTo>
                <a:lnTo>
                  <a:pt x="18389" y="281564"/>
                </a:lnTo>
                <a:lnTo>
                  <a:pt x="11929" y="266736"/>
                </a:lnTo>
                <a:lnTo>
                  <a:pt x="6800" y="251382"/>
                </a:lnTo>
                <a:lnTo>
                  <a:pt x="3062" y="235555"/>
                </a:lnTo>
                <a:lnTo>
                  <a:pt x="775" y="219308"/>
                </a:lnTo>
                <a:lnTo>
                  <a:pt x="0" y="202692"/>
                </a:lnTo>
                <a:close/>
              </a:path>
            </a:pathLst>
          </a:custGeom>
          <a:ln w="25908">
            <a:solidFill>
              <a:srgbClr val="FF6600"/>
            </a:solidFill>
          </a:ln>
        </p:spPr>
        <p:txBody>
          <a:bodyPr wrap="square" lIns="0" tIns="0" rIns="0" bIns="0" rtlCol="0">
            <a:noAutofit/>
          </a:bodyPr>
          <a:lstStyle/>
          <a:p>
            <a:endParaRPr/>
          </a:p>
        </p:txBody>
      </p:sp>
      <p:sp>
        <p:nvSpPr>
          <p:cNvPr id="47" name="object 47"/>
          <p:cNvSpPr/>
          <p:nvPr/>
        </p:nvSpPr>
        <p:spPr>
          <a:xfrm>
            <a:off x="5774436" y="2909316"/>
            <a:ext cx="134112" cy="312420"/>
          </a:xfrm>
          <a:custGeom>
            <a:avLst/>
            <a:gdLst/>
            <a:ahLst/>
            <a:cxnLst/>
            <a:rect l="l" t="t" r="r" b="b"/>
            <a:pathLst>
              <a:path w="134112" h="312420">
                <a:moveTo>
                  <a:pt x="67055" y="156210"/>
                </a:moveTo>
                <a:lnTo>
                  <a:pt x="0" y="312420"/>
                </a:lnTo>
                <a:lnTo>
                  <a:pt x="67055" y="312420"/>
                </a:lnTo>
                <a:lnTo>
                  <a:pt x="134112" y="156210"/>
                </a:lnTo>
                <a:lnTo>
                  <a:pt x="67055" y="0"/>
                </a:lnTo>
                <a:lnTo>
                  <a:pt x="0" y="0"/>
                </a:lnTo>
                <a:lnTo>
                  <a:pt x="67055" y="156210"/>
                </a:lnTo>
                <a:close/>
              </a:path>
            </a:pathLst>
          </a:custGeom>
          <a:solidFill>
            <a:srgbClr val="FF6600"/>
          </a:solidFill>
        </p:spPr>
        <p:txBody>
          <a:bodyPr wrap="square" lIns="0" tIns="0" rIns="0" bIns="0" rtlCol="0">
            <a:noAutofit/>
          </a:bodyPr>
          <a:lstStyle/>
          <a:p>
            <a:endParaRPr/>
          </a:p>
        </p:txBody>
      </p:sp>
      <p:sp>
        <p:nvSpPr>
          <p:cNvPr id="48" name="object 48"/>
          <p:cNvSpPr/>
          <p:nvPr/>
        </p:nvSpPr>
        <p:spPr>
          <a:xfrm>
            <a:off x="5774436" y="2909316"/>
            <a:ext cx="134112" cy="312420"/>
          </a:xfrm>
          <a:custGeom>
            <a:avLst/>
            <a:gdLst/>
            <a:ahLst/>
            <a:cxnLst/>
            <a:rect l="l" t="t" r="r" b="b"/>
            <a:pathLst>
              <a:path w="134112" h="312420">
                <a:moveTo>
                  <a:pt x="0" y="0"/>
                </a:moveTo>
                <a:lnTo>
                  <a:pt x="67055" y="0"/>
                </a:lnTo>
                <a:lnTo>
                  <a:pt x="134112" y="156210"/>
                </a:lnTo>
                <a:lnTo>
                  <a:pt x="67055" y="312420"/>
                </a:lnTo>
                <a:lnTo>
                  <a:pt x="0" y="312420"/>
                </a:lnTo>
                <a:lnTo>
                  <a:pt x="67055" y="156210"/>
                </a:lnTo>
                <a:lnTo>
                  <a:pt x="0" y="0"/>
                </a:lnTo>
                <a:close/>
              </a:path>
            </a:pathLst>
          </a:custGeom>
          <a:ln w="12191">
            <a:solidFill>
              <a:srgbClr val="41709C"/>
            </a:solidFill>
          </a:ln>
        </p:spPr>
        <p:txBody>
          <a:bodyPr wrap="square" lIns="0" tIns="0" rIns="0" bIns="0" rtlCol="0">
            <a:noAutofit/>
          </a:bodyPr>
          <a:lstStyle/>
          <a:p>
            <a:endParaRPr/>
          </a:p>
        </p:txBody>
      </p:sp>
      <p:sp>
        <p:nvSpPr>
          <p:cNvPr id="9" name="object 9"/>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10" name="object 10"/>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7" name="object 7"/>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8" name="object 8">
            <a:hlinkClick r:id="rId6" action="ppaction://hlinksldjump"/>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6" name="object 6">
            <a:hlinkClick r:id="rId6" action="ppaction://hlinksldjump"/>
          </p:cNvPr>
          <p:cNvSpPr txBox="1"/>
          <p:nvPr/>
        </p:nvSpPr>
        <p:spPr>
          <a:xfrm>
            <a:off x="3644646" y="2382282"/>
            <a:ext cx="1011109" cy="279908"/>
          </a:xfrm>
          <a:prstGeom prst="rect">
            <a:avLst/>
          </a:prstGeom>
        </p:spPr>
        <p:txBody>
          <a:bodyPr wrap="square" lIns="0" tIns="0" rIns="0" bIns="0" rtlCol="0">
            <a:noAutofit/>
          </a:bodyPr>
          <a:lstStyle/>
          <a:p>
            <a:pPr marL="12700">
              <a:lnSpc>
                <a:spcPts val="2150"/>
              </a:lnSpc>
              <a:spcBef>
                <a:spcPts val="107"/>
              </a:spcBef>
            </a:pPr>
            <a:r>
              <a:rPr sz="2000" b="1" spc="0" dirty="0" smtClean="0">
                <a:solidFill>
                  <a:srgbClr val="FF6600"/>
                </a:solidFill>
                <a:latin typeface="Arial"/>
                <a:cs typeface="Arial"/>
              </a:rPr>
              <a:t>Eksport</a:t>
            </a:r>
            <a:endParaRPr sz="2000" dirty="0">
              <a:solidFill>
                <a:srgbClr val="FF6600"/>
              </a:solidFill>
              <a:latin typeface="Arial"/>
              <a:cs typeface="Arial"/>
            </a:endParaRPr>
          </a:p>
        </p:txBody>
      </p:sp>
      <p:sp>
        <p:nvSpPr>
          <p:cNvPr id="5" name="object 5">
            <a:hlinkClick r:id="rId7" action="ppaction://hlinksldjump"/>
          </p:cNvPr>
          <p:cNvSpPr txBox="1"/>
          <p:nvPr/>
        </p:nvSpPr>
        <p:spPr>
          <a:xfrm>
            <a:off x="6186297" y="2956195"/>
            <a:ext cx="854078" cy="279907"/>
          </a:xfrm>
          <a:prstGeom prst="rect">
            <a:avLst/>
          </a:prstGeom>
        </p:spPr>
        <p:txBody>
          <a:bodyPr wrap="square" lIns="0" tIns="0" rIns="0" bIns="0" rtlCol="0">
            <a:noAutofit/>
          </a:bodyPr>
          <a:lstStyle/>
          <a:p>
            <a:pPr marL="12700">
              <a:lnSpc>
                <a:spcPts val="2150"/>
              </a:lnSpc>
              <a:spcBef>
                <a:spcPts val="107"/>
              </a:spcBef>
            </a:pPr>
            <a:r>
              <a:rPr sz="2000" b="1" spc="0" dirty="0" smtClean="0">
                <a:solidFill>
                  <a:srgbClr val="FF6600"/>
                </a:solidFill>
                <a:latin typeface="Arial"/>
                <a:cs typeface="Arial"/>
              </a:rPr>
              <a:t>I</a:t>
            </a:r>
            <a:r>
              <a:rPr sz="2000" b="1" spc="-9" dirty="0" smtClean="0">
                <a:solidFill>
                  <a:srgbClr val="FF6600"/>
                </a:solidFill>
                <a:latin typeface="Arial"/>
                <a:cs typeface="Arial"/>
              </a:rPr>
              <a:t>m</a:t>
            </a:r>
            <a:r>
              <a:rPr sz="2000" b="1" spc="0" dirty="0" smtClean="0">
                <a:solidFill>
                  <a:srgbClr val="FF6600"/>
                </a:solidFill>
                <a:latin typeface="Arial"/>
                <a:cs typeface="Arial"/>
              </a:rPr>
              <a:t>port</a:t>
            </a:r>
            <a:endParaRPr sz="2000" dirty="0">
              <a:solidFill>
                <a:srgbClr val="FF6600"/>
              </a:solidFill>
              <a:latin typeface="Arial"/>
              <a:cs typeface="Arial"/>
            </a:endParaRPr>
          </a:p>
        </p:txBody>
      </p:sp>
      <p:sp>
        <p:nvSpPr>
          <p:cNvPr id="3" name="object 3"/>
          <p:cNvSpPr txBox="1"/>
          <p:nvPr/>
        </p:nvSpPr>
        <p:spPr>
          <a:xfrm>
            <a:off x="3040380" y="6338316"/>
            <a:ext cx="411480" cy="356616"/>
          </a:xfrm>
          <a:prstGeom prst="rect">
            <a:avLst/>
          </a:prstGeom>
        </p:spPr>
        <p:txBody>
          <a:bodyPr wrap="square" lIns="0" tIns="0" rIns="0" bIns="0" rtlCol="0">
            <a:noAutofit/>
          </a:bodyPr>
          <a:lstStyle/>
          <a:p>
            <a:pPr marL="126911" marR="126033" algn="ctr">
              <a:lnSpc>
                <a:spcPct val="101725"/>
              </a:lnSpc>
              <a:spcBef>
                <a:spcPts val="434"/>
              </a:spcBef>
            </a:pPr>
            <a:r>
              <a:rPr sz="1600" spc="0" dirty="0" smtClean="0">
                <a:latin typeface="Calibri"/>
                <a:cs typeface="Calibri"/>
              </a:rPr>
              <a:t>1</a:t>
            </a:r>
            <a:endParaRPr sz="1600">
              <a:latin typeface="Calibri"/>
              <a:cs typeface="Calibri"/>
            </a:endParaRPr>
          </a:p>
        </p:txBody>
      </p:sp>
      <p:sp>
        <p:nvSpPr>
          <p:cNvPr id="2" name="object 2"/>
          <p:cNvSpPr txBox="1"/>
          <p:nvPr/>
        </p:nvSpPr>
        <p:spPr>
          <a:xfrm>
            <a:off x="1299972" y="749808"/>
            <a:ext cx="6082283" cy="763524"/>
          </a:xfrm>
          <a:prstGeom prst="rect">
            <a:avLst/>
          </a:prstGeom>
        </p:spPr>
        <p:txBody>
          <a:bodyPr wrap="square" lIns="0" tIns="0" rIns="0" bIns="0" rtlCol="0">
            <a:noAutofit/>
          </a:bodyPr>
          <a:lstStyle/>
          <a:p>
            <a:pPr>
              <a:lnSpc>
                <a:spcPts val="850"/>
              </a:lnSpc>
              <a:spcBef>
                <a:spcPts val="41"/>
              </a:spcBef>
            </a:pPr>
            <a:endParaRPr sz="850" dirty="0"/>
          </a:p>
          <a:p>
            <a:pPr marL="588898">
              <a:lnSpc>
                <a:spcPct val="101725"/>
              </a:lnSpc>
            </a:pPr>
            <a:r>
              <a:rPr sz="3200" b="1" spc="0" dirty="0" smtClean="0">
                <a:solidFill>
                  <a:srgbClr val="FF6600"/>
                </a:solidFill>
                <a:latin typeface="Calibri"/>
                <a:cs typeface="Calibri"/>
              </a:rPr>
              <a:t>PRZE</a:t>
            </a:r>
            <a:r>
              <a:rPr sz="3200" b="1" spc="-39" dirty="0" smtClean="0">
                <a:solidFill>
                  <a:srgbClr val="FF6600"/>
                </a:solidFill>
                <a:latin typeface="Calibri"/>
                <a:cs typeface="Calibri"/>
              </a:rPr>
              <a:t>W</a:t>
            </a:r>
            <a:r>
              <a:rPr sz="3200" b="1" spc="0" dirty="0" smtClean="0">
                <a:solidFill>
                  <a:srgbClr val="FF6600"/>
                </a:solidFill>
                <a:latin typeface="Calibri"/>
                <a:cs typeface="Calibri"/>
              </a:rPr>
              <a:t>ODNIK</a:t>
            </a:r>
            <a:r>
              <a:rPr sz="3200" b="1" spc="-34" dirty="0" smtClean="0">
                <a:solidFill>
                  <a:srgbClr val="FF6600"/>
                </a:solidFill>
                <a:latin typeface="Calibri"/>
                <a:cs typeface="Calibri"/>
              </a:rPr>
              <a:t> </a:t>
            </a:r>
            <a:r>
              <a:rPr sz="3200" b="1" spc="0" dirty="0" smtClean="0">
                <a:solidFill>
                  <a:srgbClr val="FF6600"/>
                </a:solidFill>
                <a:latin typeface="Calibri"/>
                <a:cs typeface="Calibri"/>
              </a:rPr>
              <a:t>ODPR</a:t>
            </a:r>
            <a:r>
              <a:rPr sz="3200" b="1" spc="-119" dirty="0" smtClean="0">
                <a:solidFill>
                  <a:srgbClr val="FF6600"/>
                </a:solidFill>
                <a:latin typeface="Calibri"/>
                <a:cs typeface="Calibri"/>
              </a:rPr>
              <a:t>A</a:t>
            </a:r>
            <a:r>
              <a:rPr sz="3200" b="1" spc="-144" dirty="0" smtClean="0">
                <a:solidFill>
                  <a:srgbClr val="FF6600"/>
                </a:solidFill>
                <a:latin typeface="Calibri"/>
                <a:cs typeface="Calibri"/>
              </a:rPr>
              <a:t>W</a:t>
            </a:r>
            <a:r>
              <a:rPr sz="3200" b="1" spc="0" dirty="0" smtClean="0">
                <a:solidFill>
                  <a:srgbClr val="FF6600"/>
                </a:solidFill>
                <a:latin typeface="Calibri"/>
                <a:cs typeface="Calibri"/>
              </a:rPr>
              <a:t>A</a:t>
            </a:r>
            <a:r>
              <a:rPr sz="3200" b="1" spc="-34" dirty="0" smtClean="0">
                <a:solidFill>
                  <a:srgbClr val="FF6600"/>
                </a:solidFill>
                <a:latin typeface="Calibri"/>
                <a:cs typeface="Calibri"/>
              </a:rPr>
              <a:t> </a:t>
            </a:r>
            <a:r>
              <a:rPr sz="3200" b="1" spc="0" dirty="0" smtClean="0">
                <a:solidFill>
                  <a:srgbClr val="FF6600"/>
                </a:solidFill>
                <a:latin typeface="Calibri"/>
                <a:cs typeface="Calibri"/>
              </a:rPr>
              <a:t>CELNA</a:t>
            </a:r>
            <a:endParaRPr sz="3200" dirty="0">
              <a:solidFill>
                <a:srgbClr val="FF6600"/>
              </a:solidFill>
              <a:latin typeface="Calibri"/>
              <a:cs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62"/>
          <p:cNvSpPr txBox="1"/>
          <p:nvPr/>
        </p:nvSpPr>
        <p:spPr>
          <a:xfrm>
            <a:off x="1525524" y="336803"/>
            <a:ext cx="2153412" cy="1232916"/>
          </a:xfrm>
          <a:prstGeom prst="rect">
            <a:avLst/>
          </a:prstGeom>
        </p:spPr>
        <p:txBody>
          <a:bodyPr wrap="square" lIns="0" tIns="0" rIns="0" bIns="0" rtlCol="0">
            <a:noAutofit/>
          </a:bodyPr>
          <a:lstStyle/>
          <a:p>
            <a:pPr>
              <a:lnSpc>
                <a:spcPts val="1000"/>
              </a:lnSpc>
            </a:pPr>
            <a:endParaRPr sz="1000"/>
          </a:p>
          <a:p>
            <a:pPr marL="29718">
              <a:lnSpc>
                <a:spcPct val="95825"/>
              </a:lnSpc>
              <a:spcBef>
                <a:spcPts val="2453"/>
              </a:spcBef>
            </a:pPr>
            <a:r>
              <a:rPr sz="1200" spc="0" dirty="0" smtClean="0">
                <a:solidFill>
                  <a:srgbClr val="FFFFFF"/>
                </a:solidFill>
                <a:latin typeface="Arial"/>
                <a:cs typeface="Arial"/>
              </a:rPr>
              <a:t>ji</a:t>
            </a:r>
            <a:endParaRPr sz="1200">
              <a:latin typeface="Arial"/>
              <a:cs typeface="Arial"/>
            </a:endParaRPr>
          </a:p>
        </p:txBody>
      </p:sp>
      <p:sp>
        <p:nvSpPr>
          <p:cNvPr id="61" name="object 61"/>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6" name="object 36"/>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7" name="object 37"/>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8" name="object 38"/>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40" name="object 40"/>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42" name="object 42"/>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43" name="object 43"/>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4" name="object 44"/>
          <p:cNvSpPr/>
          <p:nvPr/>
        </p:nvSpPr>
        <p:spPr>
          <a:xfrm>
            <a:off x="146304" y="1412747"/>
            <a:ext cx="10594848" cy="4847923"/>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45" name="object 45"/>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6" name="object 46">
            <a:hlinkClick r:id="rId3" action="ppaction://hlinksldjump"/>
          </p:cNvPr>
          <p:cNvSpPr/>
          <p:nvPr/>
        </p:nvSpPr>
        <p:spPr>
          <a:xfrm>
            <a:off x="0" y="336803"/>
            <a:ext cx="2052827" cy="1232916"/>
          </a:xfrm>
          <a:prstGeom prst="rect">
            <a:avLst/>
          </a:prstGeom>
          <a:blipFill>
            <a:blip r:embed="rId4" cstate="print"/>
            <a:stretch>
              <a:fillRect/>
            </a:stretch>
          </a:blipFill>
        </p:spPr>
        <p:txBody>
          <a:bodyPr wrap="square" lIns="0" tIns="0" rIns="0" bIns="0" rtlCol="0">
            <a:noAutofit/>
          </a:bodyPr>
          <a:lstStyle/>
          <a:p>
            <a:endParaRPr/>
          </a:p>
        </p:txBody>
      </p:sp>
      <p:sp>
        <p:nvSpPr>
          <p:cNvPr id="47" name="object 47">
            <a:hlinkClick r:id="rId5" action="ppaction://hlinksldjump"/>
          </p:cNvPr>
          <p:cNvSpPr/>
          <p:nvPr/>
        </p:nvSpPr>
        <p:spPr>
          <a:xfrm>
            <a:off x="1525524" y="336803"/>
            <a:ext cx="2153412" cy="1232916"/>
          </a:xfrm>
          <a:prstGeom prst="rect">
            <a:avLst/>
          </a:prstGeom>
          <a:blipFill>
            <a:blip r:embed="rId6" cstate="print"/>
            <a:stretch>
              <a:fillRect/>
            </a:stretch>
          </a:blipFill>
        </p:spPr>
        <p:txBody>
          <a:bodyPr wrap="square" lIns="0" tIns="0" rIns="0" bIns="0" rtlCol="0">
            <a:noAutofit/>
          </a:bodyPr>
          <a:lstStyle/>
          <a:p>
            <a:endParaRPr/>
          </a:p>
        </p:txBody>
      </p:sp>
      <p:sp>
        <p:nvSpPr>
          <p:cNvPr id="48" name="object 48">
            <a:hlinkClick r:id="rId7" action="ppaction://hlinksldjump"/>
          </p:cNvPr>
          <p:cNvSpPr/>
          <p:nvPr/>
        </p:nvSpPr>
        <p:spPr>
          <a:xfrm>
            <a:off x="3151632" y="336803"/>
            <a:ext cx="2154936" cy="1232916"/>
          </a:xfrm>
          <a:prstGeom prst="rect">
            <a:avLst/>
          </a:prstGeom>
          <a:blipFill>
            <a:blip r:embed="rId8" cstate="print"/>
            <a:stretch>
              <a:fillRect/>
            </a:stretch>
          </a:blipFill>
        </p:spPr>
        <p:txBody>
          <a:bodyPr wrap="square" lIns="0" tIns="0" rIns="0" bIns="0" rtlCol="0">
            <a:noAutofit/>
          </a:bodyPr>
          <a:lstStyle/>
          <a:p>
            <a:endParaRPr/>
          </a:p>
        </p:txBody>
      </p:sp>
      <p:sp>
        <p:nvSpPr>
          <p:cNvPr id="49" name="object 49">
            <a:hlinkClick r:id="rId9" action="ppaction://hlinksldjump"/>
          </p:cNvPr>
          <p:cNvSpPr/>
          <p:nvPr/>
        </p:nvSpPr>
        <p:spPr>
          <a:xfrm>
            <a:off x="4779264" y="336803"/>
            <a:ext cx="2154936" cy="1232916"/>
          </a:xfrm>
          <a:prstGeom prst="rect">
            <a:avLst/>
          </a:prstGeom>
          <a:blipFill>
            <a:blip r:embed="rId10" cstate="print"/>
            <a:stretch>
              <a:fillRect/>
            </a:stretch>
          </a:blipFill>
        </p:spPr>
        <p:txBody>
          <a:bodyPr wrap="square" lIns="0" tIns="0" rIns="0" bIns="0" rtlCol="0">
            <a:noAutofit/>
          </a:bodyPr>
          <a:lstStyle/>
          <a:p>
            <a:endParaRPr/>
          </a:p>
        </p:txBody>
      </p:sp>
      <p:sp>
        <p:nvSpPr>
          <p:cNvPr id="50" name="object 50">
            <a:hlinkClick r:id="rId11" action="ppaction://hlinksldjump"/>
          </p:cNvPr>
          <p:cNvSpPr/>
          <p:nvPr/>
        </p:nvSpPr>
        <p:spPr>
          <a:xfrm>
            <a:off x="0" y="4194048"/>
            <a:ext cx="3157728" cy="1164336"/>
          </a:xfrm>
          <a:prstGeom prst="rect">
            <a:avLst/>
          </a:prstGeom>
          <a:blipFill>
            <a:blip r:embed="rId12" cstate="print"/>
            <a:stretch>
              <a:fillRect/>
            </a:stretch>
          </a:blipFill>
        </p:spPr>
        <p:txBody>
          <a:bodyPr wrap="square" lIns="0" tIns="0" rIns="0" bIns="0" rtlCol="0">
            <a:noAutofit/>
          </a:bodyPr>
          <a:lstStyle/>
          <a:p>
            <a:endParaRPr/>
          </a:p>
        </p:txBody>
      </p:sp>
      <p:sp>
        <p:nvSpPr>
          <p:cNvPr id="51" name="object 51">
            <a:hlinkClick r:id="rId13" action="ppaction://hlinksldjump"/>
          </p:cNvPr>
          <p:cNvSpPr/>
          <p:nvPr/>
        </p:nvSpPr>
        <p:spPr>
          <a:xfrm>
            <a:off x="2930652" y="2174747"/>
            <a:ext cx="2656331" cy="787908"/>
          </a:xfrm>
          <a:prstGeom prst="rect">
            <a:avLst/>
          </a:prstGeom>
          <a:blipFill>
            <a:blip r:embed="rId14" cstate="print"/>
            <a:stretch>
              <a:fillRect/>
            </a:stretch>
          </a:blipFill>
        </p:spPr>
        <p:txBody>
          <a:bodyPr wrap="square" lIns="0" tIns="0" rIns="0" bIns="0" rtlCol="0">
            <a:noAutofit/>
          </a:bodyPr>
          <a:lstStyle/>
          <a:p>
            <a:endParaRPr/>
          </a:p>
        </p:txBody>
      </p:sp>
      <p:sp>
        <p:nvSpPr>
          <p:cNvPr id="52" name="object 52">
            <a:hlinkClick r:id="rId15" action="ppaction://hlinksldjump"/>
          </p:cNvPr>
          <p:cNvSpPr/>
          <p:nvPr/>
        </p:nvSpPr>
        <p:spPr>
          <a:xfrm>
            <a:off x="2930652" y="3200400"/>
            <a:ext cx="2656331" cy="787907"/>
          </a:xfrm>
          <a:prstGeom prst="rect">
            <a:avLst/>
          </a:prstGeom>
          <a:blipFill>
            <a:blip r:embed="rId16" cstate="print"/>
            <a:stretch>
              <a:fillRect/>
            </a:stretch>
          </a:blipFill>
        </p:spPr>
        <p:txBody>
          <a:bodyPr wrap="square" lIns="0" tIns="0" rIns="0" bIns="0" rtlCol="0">
            <a:noAutofit/>
          </a:bodyPr>
          <a:lstStyle/>
          <a:p>
            <a:endParaRPr/>
          </a:p>
        </p:txBody>
      </p:sp>
      <p:sp>
        <p:nvSpPr>
          <p:cNvPr id="53" name="object 53">
            <a:hlinkClick r:id="rId17" action="ppaction://hlinksldjump"/>
          </p:cNvPr>
          <p:cNvSpPr/>
          <p:nvPr/>
        </p:nvSpPr>
        <p:spPr>
          <a:xfrm>
            <a:off x="2930652" y="4224528"/>
            <a:ext cx="2656331" cy="789432"/>
          </a:xfrm>
          <a:prstGeom prst="rect">
            <a:avLst/>
          </a:prstGeom>
          <a:blipFill>
            <a:blip r:embed="rId18" cstate="print"/>
            <a:stretch>
              <a:fillRect/>
            </a:stretch>
          </a:blipFill>
        </p:spPr>
        <p:txBody>
          <a:bodyPr wrap="square" lIns="0" tIns="0" rIns="0" bIns="0" rtlCol="0">
            <a:noAutofit/>
          </a:bodyPr>
          <a:lstStyle/>
          <a:p>
            <a:endParaRPr/>
          </a:p>
        </p:txBody>
      </p:sp>
      <p:sp>
        <p:nvSpPr>
          <p:cNvPr id="54" name="object 54">
            <a:hlinkClick r:id="rId19" action="ppaction://hlinksldjump"/>
          </p:cNvPr>
          <p:cNvSpPr/>
          <p:nvPr/>
        </p:nvSpPr>
        <p:spPr>
          <a:xfrm>
            <a:off x="2930652" y="2686812"/>
            <a:ext cx="2656331" cy="789431"/>
          </a:xfrm>
          <a:prstGeom prst="rect">
            <a:avLst/>
          </a:prstGeom>
          <a:blipFill>
            <a:blip r:embed="rId20" cstate="print"/>
            <a:stretch>
              <a:fillRect/>
            </a:stretch>
          </a:blipFill>
        </p:spPr>
        <p:txBody>
          <a:bodyPr wrap="square" lIns="0" tIns="0" rIns="0" bIns="0" rtlCol="0">
            <a:noAutofit/>
          </a:bodyPr>
          <a:lstStyle/>
          <a:p>
            <a:endParaRPr/>
          </a:p>
        </p:txBody>
      </p:sp>
      <p:sp>
        <p:nvSpPr>
          <p:cNvPr id="55" name="object 55">
            <a:hlinkClick r:id="rId21" action="ppaction://hlinksldjump"/>
          </p:cNvPr>
          <p:cNvSpPr/>
          <p:nvPr/>
        </p:nvSpPr>
        <p:spPr>
          <a:xfrm>
            <a:off x="2930652" y="3712464"/>
            <a:ext cx="2656331" cy="787907"/>
          </a:xfrm>
          <a:prstGeom prst="rect">
            <a:avLst/>
          </a:prstGeom>
          <a:blipFill>
            <a:blip r:embed="rId22" cstate="print"/>
            <a:stretch>
              <a:fillRect/>
            </a:stretch>
          </a:blipFill>
        </p:spPr>
        <p:txBody>
          <a:bodyPr wrap="square" lIns="0" tIns="0" rIns="0" bIns="0" rtlCol="0">
            <a:noAutofit/>
          </a:bodyPr>
          <a:lstStyle/>
          <a:p>
            <a:endParaRPr/>
          </a:p>
        </p:txBody>
      </p:sp>
      <p:sp>
        <p:nvSpPr>
          <p:cNvPr id="56" name="object 56">
            <a:hlinkClick r:id="rId23" action="ppaction://hlinksldjump"/>
          </p:cNvPr>
          <p:cNvSpPr/>
          <p:nvPr/>
        </p:nvSpPr>
        <p:spPr>
          <a:xfrm>
            <a:off x="2927604" y="4736592"/>
            <a:ext cx="2656332" cy="787907"/>
          </a:xfrm>
          <a:prstGeom prst="rect">
            <a:avLst/>
          </a:prstGeom>
          <a:blipFill>
            <a:blip r:embed="rId24" cstate="print"/>
            <a:stretch>
              <a:fillRect/>
            </a:stretch>
          </a:blipFill>
        </p:spPr>
        <p:txBody>
          <a:bodyPr wrap="square" lIns="0" tIns="0" rIns="0" bIns="0" rtlCol="0">
            <a:noAutofit/>
          </a:bodyPr>
          <a:lstStyle/>
          <a:p>
            <a:endParaRPr/>
          </a:p>
        </p:txBody>
      </p:sp>
      <p:sp>
        <p:nvSpPr>
          <p:cNvPr id="57" name="object 57">
            <a:hlinkClick r:id="rId5" action="ppaction://hlinksldjump"/>
          </p:cNvPr>
          <p:cNvSpPr/>
          <p:nvPr/>
        </p:nvSpPr>
        <p:spPr>
          <a:xfrm>
            <a:off x="0" y="2218943"/>
            <a:ext cx="3154680" cy="1164336"/>
          </a:xfrm>
          <a:prstGeom prst="rect">
            <a:avLst/>
          </a:prstGeom>
          <a:blipFill>
            <a:blip r:embed="rId25" cstate="print"/>
            <a:stretch>
              <a:fillRect/>
            </a:stretch>
          </a:blipFill>
        </p:spPr>
        <p:txBody>
          <a:bodyPr wrap="square" lIns="0" tIns="0" rIns="0" bIns="0" rtlCol="0">
            <a:noAutofit/>
          </a:bodyPr>
          <a:lstStyle/>
          <a:p>
            <a:endParaRPr/>
          </a:p>
        </p:txBody>
      </p:sp>
      <p:sp>
        <p:nvSpPr>
          <p:cNvPr id="58" name="object 58">
            <a:hlinkClick r:id="rId26" action="ppaction://hlinksldjump"/>
          </p:cNvPr>
          <p:cNvSpPr/>
          <p:nvPr/>
        </p:nvSpPr>
        <p:spPr>
          <a:xfrm>
            <a:off x="0" y="3183636"/>
            <a:ext cx="3157728" cy="1165859"/>
          </a:xfrm>
          <a:prstGeom prst="rect">
            <a:avLst/>
          </a:prstGeom>
          <a:blipFill>
            <a:blip r:embed="rId27" cstate="print"/>
            <a:stretch>
              <a:fillRect/>
            </a:stretch>
          </a:blipFill>
        </p:spPr>
        <p:txBody>
          <a:bodyPr wrap="square" lIns="0" tIns="0" rIns="0" bIns="0" rtlCol="0">
            <a:noAutofit/>
          </a:bodyPr>
          <a:lstStyle/>
          <a:p>
            <a:endParaRPr/>
          </a:p>
        </p:txBody>
      </p:sp>
      <p:sp>
        <p:nvSpPr>
          <p:cNvPr id="59" name="object 59">
            <a:hlinkClick r:id="rId28" action="ppaction://hlinksldjump"/>
          </p:cNvPr>
          <p:cNvSpPr/>
          <p:nvPr/>
        </p:nvSpPr>
        <p:spPr>
          <a:xfrm>
            <a:off x="8033004" y="326135"/>
            <a:ext cx="2154936" cy="1231392"/>
          </a:xfrm>
          <a:prstGeom prst="rect">
            <a:avLst/>
          </a:prstGeom>
          <a:blipFill>
            <a:blip r:embed="rId29" cstate="print"/>
            <a:stretch>
              <a:fillRect/>
            </a:stretch>
          </a:blipFill>
        </p:spPr>
        <p:txBody>
          <a:bodyPr wrap="square" lIns="0" tIns="0" rIns="0" bIns="0" rtlCol="0">
            <a:noAutofit/>
          </a:bodyPr>
          <a:lstStyle/>
          <a:p>
            <a:endParaRPr/>
          </a:p>
        </p:txBody>
      </p:sp>
      <p:sp>
        <p:nvSpPr>
          <p:cNvPr id="60" name="object 60">
            <a:hlinkClick r:id="rId30" action="ppaction://hlinksldjump"/>
          </p:cNvPr>
          <p:cNvSpPr/>
          <p:nvPr/>
        </p:nvSpPr>
        <p:spPr>
          <a:xfrm>
            <a:off x="6406896" y="326135"/>
            <a:ext cx="2153411" cy="1231392"/>
          </a:xfrm>
          <a:prstGeom prst="rect">
            <a:avLst/>
          </a:prstGeom>
          <a:blipFill>
            <a:blip r:embed="rId31" cstate="print"/>
            <a:stretch>
              <a:fillRect/>
            </a:stretch>
          </a:blipFill>
        </p:spPr>
        <p:txBody>
          <a:bodyPr wrap="square" lIns="0" tIns="0" rIns="0" bIns="0" rtlCol="0">
            <a:noAutofit/>
          </a:bodyPr>
          <a:lstStyle/>
          <a:p>
            <a:endParaRPr/>
          </a:p>
        </p:txBody>
      </p:sp>
      <p:sp>
        <p:nvSpPr>
          <p:cNvPr id="33" name="object 33"/>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34" name="object 34"/>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31" name="object 31"/>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32" name="object 32">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9" name="object 29"/>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30" name="object 30">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7" name="object 27">
            <a:hlinkClick r:id="rId32" action="ppaction://hlinksldjump"/>
          </p:cNvPr>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8" name="object 28"/>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6" name="object 26"/>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25" name="object 25"/>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23" name="object 23"/>
          <p:cNvSpPr txBox="1"/>
          <p:nvPr/>
        </p:nvSpPr>
        <p:spPr>
          <a:xfrm>
            <a:off x="6900164" y="771223"/>
            <a:ext cx="1179626"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425" marR="371652"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22" name="object 22"/>
          <p:cNvSpPr txBox="1"/>
          <p:nvPr/>
        </p:nvSpPr>
        <p:spPr>
          <a:xfrm>
            <a:off x="8744204" y="7712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19" name="object 19"/>
          <p:cNvSpPr txBox="1"/>
          <p:nvPr/>
        </p:nvSpPr>
        <p:spPr>
          <a:xfrm>
            <a:off x="3709542" y="782145"/>
            <a:ext cx="1053338"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roc</a:t>
            </a:r>
            <a:r>
              <a:rPr sz="1200" spc="4" dirty="0" smtClean="0">
                <a:solidFill>
                  <a:srgbClr val="FFFFFF"/>
                </a:solidFill>
                <a:latin typeface="Arial"/>
                <a:cs typeface="Arial"/>
              </a:rPr>
              <a:t>ed</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a:p>
            <a:pPr marL="60198" marR="74371"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a:latin typeface="Arial"/>
              <a:cs typeface="Arial"/>
            </a:endParaRPr>
          </a:p>
        </p:txBody>
      </p:sp>
      <p:sp>
        <p:nvSpPr>
          <p:cNvPr id="18" name="object 18"/>
          <p:cNvSpPr txBox="1"/>
          <p:nvPr/>
        </p:nvSpPr>
        <p:spPr>
          <a:xfrm>
            <a:off x="5353558" y="782145"/>
            <a:ext cx="1018666"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Dok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5"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2498"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16" name="object 16"/>
          <p:cNvSpPr txBox="1"/>
          <p:nvPr/>
        </p:nvSpPr>
        <p:spPr>
          <a:xfrm>
            <a:off x="5508000" y="2174747"/>
            <a:ext cx="4806000" cy="3507228"/>
          </a:xfrm>
          <a:prstGeom prst="rect">
            <a:avLst/>
          </a:prstGeom>
        </p:spPr>
        <p:txBody>
          <a:bodyPr wrap="square" lIns="0" tIns="0" rIns="0" bIns="0" rtlCol="0">
            <a:noAutofit/>
          </a:bodyPr>
          <a:lstStyle/>
          <a:p>
            <a:pPr marL="12700" marR="22859">
              <a:lnSpc>
                <a:spcPts val="1325"/>
              </a:lnSpc>
              <a:spcBef>
                <a:spcPts val="66"/>
              </a:spcBef>
            </a:pPr>
            <a:r>
              <a:rPr lang="pl-PL" sz="1400" b="1" dirty="0">
                <a:latin typeface="Arial"/>
                <a:cs typeface="Arial"/>
              </a:rPr>
              <a:t>Nu</a:t>
            </a:r>
            <a:r>
              <a:rPr lang="pl-PL" sz="1400" b="1" spc="9" dirty="0">
                <a:latin typeface="Arial"/>
                <a:cs typeface="Arial"/>
              </a:rPr>
              <a:t>m</a:t>
            </a:r>
            <a:r>
              <a:rPr lang="pl-PL" sz="1400" b="1" spc="4" dirty="0">
                <a:latin typeface="Arial"/>
                <a:cs typeface="Arial"/>
              </a:rPr>
              <a:t>e</a:t>
            </a:r>
            <a:r>
              <a:rPr lang="pl-PL" sz="1400" b="1" dirty="0">
                <a:latin typeface="Arial"/>
                <a:cs typeface="Arial"/>
              </a:rPr>
              <a:t>r</a:t>
            </a:r>
            <a:r>
              <a:rPr lang="pl-PL" sz="1400" b="1" spc="-19" dirty="0">
                <a:latin typeface="Arial"/>
                <a:cs typeface="Arial"/>
              </a:rPr>
              <a:t> </a:t>
            </a:r>
            <a:r>
              <a:rPr lang="pl-PL" sz="1400" b="1" dirty="0">
                <a:latin typeface="Arial"/>
                <a:cs typeface="Arial"/>
              </a:rPr>
              <a:t>EORI</a:t>
            </a:r>
            <a:endParaRPr lang="pl-PL" sz="1400" b="1" spc="0" dirty="0" smtClean="0">
              <a:latin typeface="Arial"/>
              <a:cs typeface="Arial"/>
            </a:endParaRPr>
          </a:p>
          <a:p>
            <a:pPr marL="12700" marR="22859">
              <a:lnSpc>
                <a:spcPts val="1325"/>
              </a:lnSpc>
              <a:spcBef>
                <a:spcPts val="66"/>
              </a:spcBef>
            </a:pPr>
            <a:endParaRPr lang="pl-PL" sz="1200" dirty="0">
              <a:latin typeface="Arial"/>
              <a:cs typeface="Arial"/>
            </a:endParaRPr>
          </a:p>
          <a:p>
            <a:pPr marL="12700" marR="22859">
              <a:lnSpc>
                <a:spcPts val="1325"/>
              </a:lnSpc>
              <a:spcBef>
                <a:spcPts val="66"/>
              </a:spcBef>
            </a:pPr>
            <a:r>
              <a:rPr lang="pl-PL" sz="1200" spc="0" dirty="0" smtClean="0">
                <a:latin typeface="Arial"/>
                <a:cs typeface="Arial"/>
              </a:rPr>
              <a:t>T</a:t>
            </a:r>
            <a:r>
              <a:rPr sz="1200" spc="0" dirty="0" smtClean="0">
                <a:latin typeface="Arial"/>
                <a:cs typeface="Arial"/>
              </a:rPr>
              <a:t>o </a:t>
            </a:r>
            <a:r>
              <a:rPr sz="1200" spc="4" dirty="0" smtClean="0">
                <a:latin typeface="Arial"/>
                <a:cs typeface="Arial"/>
              </a:rPr>
              <a:t>1</a:t>
            </a:r>
            <a:r>
              <a:rPr sz="1200" spc="0" dirty="0" smtClean="0">
                <a:latin typeface="Arial"/>
                <a:cs typeface="Arial"/>
              </a:rPr>
              <a:t>7 </a:t>
            </a:r>
            <a:r>
              <a:rPr sz="1200" spc="-9" dirty="0" smtClean="0">
                <a:latin typeface="Arial"/>
                <a:cs typeface="Arial"/>
              </a:rPr>
              <a:t>z</a:t>
            </a:r>
            <a:r>
              <a:rPr sz="1200" spc="4" dirty="0" smtClean="0">
                <a:latin typeface="Arial"/>
                <a:cs typeface="Arial"/>
              </a:rPr>
              <a:t>na</a:t>
            </a:r>
            <a:r>
              <a:rPr sz="1200" spc="0" dirty="0" smtClean="0">
                <a:latin typeface="Arial"/>
                <a:cs typeface="Arial"/>
              </a:rPr>
              <a:t>k</a:t>
            </a:r>
            <a:r>
              <a:rPr sz="1200" spc="4" dirty="0" smtClean="0">
                <a:latin typeface="Arial"/>
                <a:cs typeface="Arial"/>
              </a:rPr>
              <a:t>o</a:t>
            </a:r>
            <a:r>
              <a:rPr sz="1200" spc="-14" dirty="0" smtClean="0">
                <a:latin typeface="Arial"/>
                <a:cs typeface="Arial"/>
              </a:rPr>
              <a:t>w</a:t>
            </a:r>
            <a:r>
              <a:rPr sz="1200" spc="-89" dirty="0" smtClean="0">
                <a:latin typeface="Arial"/>
                <a:cs typeface="Arial"/>
              </a:rPr>
              <a:t>y</a:t>
            </a:r>
            <a:r>
              <a:rPr sz="1200" spc="0" dirty="0" smtClean="0">
                <a:latin typeface="Arial"/>
                <a:cs typeface="Arial"/>
              </a:rPr>
              <a:t>,</a:t>
            </a:r>
            <a:r>
              <a:rPr sz="1200" spc="4" dirty="0" smtClean="0">
                <a:latin typeface="Arial"/>
                <a:cs typeface="Arial"/>
              </a:rPr>
              <a:t> un</a:t>
            </a:r>
            <a:r>
              <a:rPr sz="1200" spc="0" dirty="0" smtClean="0">
                <a:latin typeface="Arial"/>
                <a:cs typeface="Arial"/>
              </a:rPr>
              <a:t>ikal</a:t>
            </a:r>
            <a:r>
              <a:rPr sz="1200" spc="4" dirty="0" smtClean="0">
                <a:latin typeface="Arial"/>
                <a:cs typeface="Arial"/>
              </a:rPr>
              <a:t>n</a:t>
            </a:r>
            <a:r>
              <a:rPr sz="1200" spc="0" dirty="0" smtClean="0">
                <a:latin typeface="Arial"/>
                <a:cs typeface="Arial"/>
              </a:rPr>
              <a:t>y</a:t>
            </a:r>
            <a:r>
              <a:rPr sz="1200" spc="-29" dirty="0" smtClean="0">
                <a:latin typeface="Arial"/>
                <a:cs typeface="Arial"/>
              </a:rPr>
              <a:t> </a:t>
            </a:r>
            <a:r>
              <a:rPr sz="1200" spc="4" dirty="0" smtClean="0">
                <a:latin typeface="Arial"/>
                <a:cs typeface="Arial"/>
              </a:rPr>
              <a:t>nume</a:t>
            </a:r>
            <a:r>
              <a:rPr sz="1200" spc="0" dirty="0" smtClean="0">
                <a:latin typeface="Arial"/>
                <a:cs typeface="Arial"/>
              </a:rPr>
              <a:t>r</a:t>
            </a:r>
            <a:r>
              <a:rPr sz="1200" spc="-29" dirty="0" smtClean="0">
                <a:latin typeface="Arial"/>
                <a:cs typeface="Arial"/>
              </a:rPr>
              <a:t> </a:t>
            </a:r>
            <a:r>
              <a:rPr sz="1200" spc="4" dirty="0" err="1" smtClean="0">
                <a:latin typeface="Arial"/>
                <a:cs typeface="Arial"/>
              </a:rPr>
              <a:t>nadan</a:t>
            </a:r>
            <a:r>
              <a:rPr sz="1200" spc="0" dirty="0" err="1" smtClean="0">
                <a:latin typeface="Arial"/>
                <a:cs typeface="Arial"/>
              </a:rPr>
              <a:t>y</a:t>
            </a:r>
            <a:r>
              <a:rPr sz="1200" spc="-29" dirty="0" smtClean="0">
                <a:latin typeface="Arial"/>
                <a:cs typeface="Arial"/>
              </a:rPr>
              <a:t> </a:t>
            </a:r>
            <a:r>
              <a:rPr sz="1200" spc="4" dirty="0" err="1" smtClean="0">
                <a:latin typeface="Arial"/>
                <a:cs typeface="Arial"/>
              </a:rPr>
              <a:t>p</a:t>
            </a:r>
            <a:r>
              <a:rPr sz="1200" spc="0" dirty="0" err="1" smtClean="0">
                <a:latin typeface="Arial"/>
                <a:cs typeface="Arial"/>
              </a:rPr>
              <a:t>r</a:t>
            </a:r>
            <a:r>
              <a:rPr sz="1200" spc="-14" dirty="0" err="1" smtClean="0">
                <a:latin typeface="Arial"/>
                <a:cs typeface="Arial"/>
              </a:rPr>
              <a:t>z</a:t>
            </a:r>
            <a:r>
              <a:rPr sz="1200" spc="4" dirty="0" err="1" smtClean="0">
                <a:latin typeface="Arial"/>
                <a:cs typeface="Arial"/>
              </a:rPr>
              <a:t>e</a:t>
            </a:r>
            <a:r>
              <a:rPr sz="1200" spc="0" dirty="0" err="1" smtClean="0">
                <a:latin typeface="Arial"/>
                <a:cs typeface="Arial"/>
              </a:rPr>
              <a:t>się</a:t>
            </a:r>
            <a:r>
              <a:rPr sz="1200" spc="4" dirty="0" err="1" smtClean="0">
                <a:latin typeface="Arial"/>
                <a:cs typeface="Arial"/>
              </a:rPr>
              <a:t>b</a:t>
            </a:r>
            <a:r>
              <a:rPr sz="1200" spc="0" dirty="0" err="1" smtClean="0">
                <a:latin typeface="Arial"/>
                <a:cs typeface="Arial"/>
              </a:rPr>
              <a:t>iorcom</a:t>
            </a:r>
            <a:r>
              <a:rPr sz="1200" spc="-29" dirty="0" smtClean="0">
                <a:latin typeface="Arial"/>
                <a:cs typeface="Arial"/>
              </a:rPr>
              <a:t> </a:t>
            </a:r>
            <a:r>
              <a:rPr lang="pl-PL" sz="1200" spc="-29" dirty="0" smtClean="0">
                <a:latin typeface="Arial"/>
                <a:cs typeface="Arial"/>
              </a:rPr>
              <a:t>przez Urząd Celny.</a:t>
            </a:r>
            <a:endParaRPr lang="pl-PL" sz="1200" spc="0" dirty="0" smtClean="0">
              <a:latin typeface="Arial"/>
              <a:cs typeface="Arial"/>
            </a:endParaRPr>
          </a:p>
          <a:p>
            <a:pPr marL="12700">
              <a:lnSpc>
                <a:spcPct val="95825"/>
              </a:lnSpc>
            </a:pPr>
            <a:endParaRPr lang="pl-PL" sz="1200" dirty="0">
              <a:latin typeface="Arial"/>
              <a:cs typeface="Arial"/>
            </a:endParaRPr>
          </a:p>
          <a:p>
            <a:pPr marL="12700">
              <a:lnSpc>
                <a:spcPts val="1325"/>
              </a:lnSpc>
              <a:spcBef>
                <a:spcPts val="66"/>
              </a:spcBef>
            </a:pPr>
            <a:r>
              <a:rPr lang="pl-PL" sz="1200" dirty="0">
                <a:latin typeface="Arial"/>
                <a:cs typeface="Arial"/>
              </a:rPr>
              <a:t>J</a:t>
            </a:r>
            <a:r>
              <a:rPr lang="pl-PL" sz="1200" spc="4" dirty="0">
                <a:latin typeface="Arial"/>
                <a:cs typeface="Arial"/>
              </a:rPr>
              <a:t>e</a:t>
            </a:r>
            <a:r>
              <a:rPr lang="pl-PL" sz="1200" dirty="0">
                <a:latin typeface="Arial"/>
                <a:cs typeface="Arial"/>
              </a:rPr>
              <a:t>st</a:t>
            </a:r>
            <a:r>
              <a:rPr lang="pl-PL" sz="1200" spc="-4" dirty="0">
                <a:latin typeface="Arial"/>
                <a:cs typeface="Arial"/>
              </a:rPr>
              <a:t> </a:t>
            </a:r>
            <a:r>
              <a:rPr lang="pl-PL" sz="1200" spc="4" dirty="0">
                <a:latin typeface="Arial"/>
                <a:cs typeface="Arial"/>
              </a:rPr>
              <a:t>o</a:t>
            </a:r>
            <a:r>
              <a:rPr lang="pl-PL" sz="1200" dirty="0">
                <a:latin typeface="Arial"/>
                <a:cs typeface="Arial"/>
              </a:rPr>
              <a:t>n </a:t>
            </a:r>
            <a:r>
              <a:rPr lang="pl-PL" sz="1200" spc="4" dirty="0">
                <a:latin typeface="Arial"/>
                <a:cs typeface="Arial"/>
              </a:rPr>
              <a:t>n</a:t>
            </a:r>
            <a:r>
              <a:rPr lang="pl-PL" sz="1200" dirty="0">
                <a:latin typeface="Arial"/>
                <a:cs typeface="Arial"/>
              </a:rPr>
              <a:t>ie</a:t>
            </a:r>
            <a:r>
              <a:rPr lang="pl-PL" sz="1200" spc="-9" dirty="0">
                <a:latin typeface="Arial"/>
                <a:cs typeface="Arial"/>
              </a:rPr>
              <a:t>z</a:t>
            </a:r>
            <a:r>
              <a:rPr lang="pl-PL" sz="1200" spc="4" dirty="0">
                <a:latin typeface="Arial"/>
                <a:cs typeface="Arial"/>
              </a:rPr>
              <a:t>będ</a:t>
            </a:r>
            <a:r>
              <a:rPr lang="pl-PL" sz="1200" dirty="0">
                <a:latin typeface="Arial"/>
                <a:cs typeface="Arial"/>
              </a:rPr>
              <a:t>ny</a:t>
            </a:r>
            <a:r>
              <a:rPr lang="pl-PL" sz="1200" spc="-29" dirty="0">
                <a:latin typeface="Arial"/>
                <a:cs typeface="Arial"/>
              </a:rPr>
              <a:t> </a:t>
            </a:r>
            <a:r>
              <a:rPr lang="pl-PL" sz="1200" spc="4" dirty="0">
                <a:latin typeface="Arial"/>
                <a:cs typeface="Arial"/>
              </a:rPr>
              <a:t>d</a:t>
            </a:r>
            <a:r>
              <a:rPr lang="pl-PL" sz="1200" dirty="0">
                <a:latin typeface="Arial"/>
                <a:cs typeface="Arial"/>
              </a:rPr>
              <a:t>la</a:t>
            </a:r>
            <a:r>
              <a:rPr lang="pl-PL" sz="1200" spc="-4" dirty="0">
                <a:latin typeface="Arial"/>
                <a:cs typeface="Arial"/>
              </a:rPr>
              <a:t> </a:t>
            </a:r>
            <a:r>
              <a:rPr lang="pl-PL" sz="1200" dirty="0">
                <a:latin typeface="Arial"/>
                <a:cs typeface="Arial"/>
              </a:rPr>
              <a:t>c</a:t>
            </a:r>
            <a:r>
              <a:rPr lang="pl-PL" sz="1200" spc="4" dirty="0">
                <a:latin typeface="Arial"/>
                <a:cs typeface="Arial"/>
              </a:rPr>
              <a:t>e</a:t>
            </a:r>
            <a:r>
              <a:rPr lang="pl-PL" sz="1200" dirty="0">
                <a:latin typeface="Arial"/>
                <a:cs typeface="Arial"/>
              </a:rPr>
              <a:t>lów</a:t>
            </a:r>
            <a:r>
              <a:rPr lang="pl-PL" sz="1200" spc="-19" dirty="0">
                <a:latin typeface="Arial"/>
                <a:cs typeface="Arial"/>
              </a:rPr>
              <a:t> </a:t>
            </a:r>
            <a:r>
              <a:rPr lang="pl-PL" sz="1200" spc="4" dirty="0">
                <a:latin typeface="Arial"/>
                <a:cs typeface="Arial"/>
              </a:rPr>
              <a:t>odp</a:t>
            </a:r>
            <a:r>
              <a:rPr lang="pl-PL" sz="1200" dirty="0">
                <a:latin typeface="Arial"/>
                <a:cs typeface="Arial"/>
              </a:rPr>
              <a:t>ra</a:t>
            </a:r>
            <a:r>
              <a:rPr lang="pl-PL" sz="1200" spc="-14" dirty="0">
                <a:latin typeface="Arial"/>
                <a:cs typeface="Arial"/>
              </a:rPr>
              <a:t>w</a:t>
            </a:r>
            <a:r>
              <a:rPr lang="pl-PL" sz="1200" dirty="0">
                <a:latin typeface="Arial"/>
                <a:cs typeface="Arial"/>
              </a:rPr>
              <a:t>y</a:t>
            </a:r>
            <a:r>
              <a:rPr lang="pl-PL" sz="1200" spc="-14" dirty="0">
                <a:latin typeface="Arial"/>
                <a:cs typeface="Arial"/>
              </a:rPr>
              <a:t> </a:t>
            </a:r>
            <a:r>
              <a:rPr lang="pl-PL" sz="1200" dirty="0">
                <a:latin typeface="Arial"/>
                <a:cs typeface="Arial"/>
              </a:rPr>
              <a:t>c</a:t>
            </a:r>
            <a:r>
              <a:rPr lang="pl-PL" sz="1200" spc="4" dirty="0">
                <a:latin typeface="Arial"/>
                <a:cs typeface="Arial"/>
              </a:rPr>
              <a:t>e</a:t>
            </a:r>
            <a:r>
              <a:rPr lang="pl-PL" sz="1200" dirty="0">
                <a:latin typeface="Arial"/>
                <a:cs typeface="Arial"/>
              </a:rPr>
              <a:t>ln</a:t>
            </a:r>
            <a:r>
              <a:rPr lang="pl-PL" sz="1200" spc="4" dirty="0">
                <a:latin typeface="Arial"/>
                <a:cs typeface="Arial"/>
              </a:rPr>
              <a:t>e</a:t>
            </a:r>
            <a:r>
              <a:rPr lang="pl-PL" sz="1200" dirty="0">
                <a:latin typeface="Arial"/>
                <a:cs typeface="Arial"/>
              </a:rPr>
              <a:t>j</a:t>
            </a:r>
            <a:r>
              <a:rPr lang="pl-PL" sz="1200" spc="-19" dirty="0">
                <a:latin typeface="Arial"/>
                <a:cs typeface="Arial"/>
              </a:rPr>
              <a:t> </a:t>
            </a:r>
            <a:r>
              <a:rPr lang="pl-PL" sz="1200" dirty="0">
                <a:latin typeface="Arial"/>
                <a:cs typeface="Arial"/>
              </a:rPr>
              <a:t>(nie</a:t>
            </a:r>
            <a:r>
              <a:rPr lang="pl-PL" sz="1200" spc="-19" dirty="0">
                <a:latin typeface="Arial"/>
                <a:cs typeface="Arial"/>
              </a:rPr>
              <a:t> </a:t>
            </a:r>
            <a:r>
              <a:rPr lang="pl-PL" sz="1200" spc="4" dirty="0">
                <a:latin typeface="Arial"/>
                <a:cs typeface="Arial"/>
              </a:rPr>
              <a:t>do</a:t>
            </a:r>
            <a:r>
              <a:rPr lang="pl-PL" sz="1200" dirty="0">
                <a:latin typeface="Arial"/>
                <a:cs typeface="Arial"/>
              </a:rPr>
              <a:t>t</a:t>
            </a:r>
            <a:r>
              <a:rPr lang="pl-PL" sz="1200" spc="-9" dirty="0">
                <a:latin typeface="Arial"/>
                <a:cs typeface="Arial"/>
              </a:rPr>
              <a:t>y</a:t>
            </a:r>
            <a:r>
              <a:rPr lang="pl-PL" sz="1200" dirty="0">
                <a:latin typeface="Arial"/>
                <a:cs typeface="Arial"/>
              </a:rPr>
              <a:t>c</a:t>
            </a:r>
            <a:r>
              <a:rPr lang="pl-PL" sz="1200" spc="-9" dirty="0">
                <a:latin typeface="Arial"/>
                <a:cs typeface="Arial"/>
              </a:rPr>
              <a:t>z</a:t>
            </a:r>
            <a:r>
              <a:rPr lang="pl-PL" sz="1200" dirty="0">
                <a:latin typeface="Arial"/>
                <a:cs typeface="Arial"/>
              </a:rPr>
              <a:t>y</a:t>
            </a:r>
            <a:r>
              <a:rPr lang="pl-PL" sz="1200" spc="14" dirty="0">
                <a:latin typeface="Arial"/>
                <a:cs typeface="Arial"/>
              </a:rPr>
              <a:t> </a:t>
            </a:r>
            <a:r>
              <a:rPr lang="pl-PL" sz="1200" dirty="0">
                <a:latin typeface="Arial"/>
                <a:cs typeface="Arial"/>
              </a:rPr>
              <a:t>to</a:t>
            </a:r>
            <a:r>
              <a:rPr lang="pl-PL" sz="1200" spc="4" dirty="0">
                <a:latin typeface="Arial"/>
                <a:cs typeface="Arial"/>
              </a:rPr>
              <a:t> </a:t>
            </a:r>
            <a:r>
              <a:rPr lang="pl-PL" sz="1200" dirty="0">
                <a:latin typeface="Arial"/>
                <a:cs typeface="Arial"/>
              </a:rPr>
              <a:t>i</a:t>
            </a:r>
            <a:r>
              <a:rPr lang="pl-PL" sz="1200" spc="4" dirty="0">
                <a:latin typeface="Arial"/>
                <a:cs typeface="Arial"/>
              </a:rPr>
              <a:t>mpo</a:t>
            </a:r>
            <a:r>
              <a:rPr lang="pl-PL" sz="1200" dirty="0">
                <a:latin typeface="Arial"/>
                <a:cs typeface="Arial"/>
              </a:rPr>
              <a:t>rter</a:t>
            </a:r>
            <a:r>
              <a:rPr lang="pl-PL" sz="1200" spc="-9" dirty="0">
                <a:latin typeface="Arial"/>
                <a:cs typeface="Arial"/>
              </a:rPr>
              <a:t>ó</a:t>
            </a:r>
            <a:r>
              <a:rPr lang="pl-PL" sz="1200" dirty="0">
                <a:latin typeface="Arial"/>
                <a:cs typeface="Arial"/>
              </a:rPr>
              <a:t>w</a:t>
            </a:r>
          </a:p>
          <a:p>
            <a:pPr marL="12700" marR="22859">
              <a:lnSpc>
                <a:spcPct val="95825"/>
              </a:lnSpc>
            </a:pPr>
            <a:r>
              <a:rPr lang="pl-PL" sz="1200" spc="4" dirty="0" smtClean="0">
                <a:latin typeface="Arial"/>
                <a:cs typeface="Arial"/>
              </a:rPr>
              <a:t>będących</a:t>
            </a:r>
            <a:r>
              <a:rPr lang="pl-PL" sz="1200" spc="-29" dirty="0" smtClean="0">
                <a:latin typeface="Arial"/>
                <a:cs typeface="Arial"/>
              </a:rPr>
              <a:t> </a:t>
            </a:r>
            <a:r>
              <a:rPr lang="pl-PL" sz="1200" spc="4" dirty="0">
                <a:latin typeface="Arial"/>
                <a:cs typeface="Arial"/>
              </a:rPr>
              <a:t>o</a:t>
            </a:r>
            <a:r>
              <a:rPr lang="pl-PL" sz="1200" dirty="0">
                <a:latin typeface="Arial"/>
                <a:cs typeface="Arial"/>
              </a:rPr>
              <a:t>s</a:t>
            </a:r>
            <a:r>
              <a:rPr lang="pl-PL" sz="1200" spc="4" dirty="0">
                <a:latin typeface="Arial"/>
                <a:cs typeface="Arial"/>
              </a:rPr>
              <a:t>oba</a:t>
            </a:r>
            <a:r>
              <a:rPr lang="pl-PL" sz="1200" spc="-4" dirty="0">
                <a:latin typeface="Arial"/>
                <a:cs typeface="Arial"/>
              </a:rPr>
              <a:t>m</a:t>
            </a:r>
            <a:r>
              <a:rPr lang="pl-PL" sz="1200" dirty="0">
                <a:latin typeface="Arial"/>
                <a:cs typeface="Arial"/>
              </a:rPr>
              <a:t>i</a:t>
            </a:r>
            <a:r>
              <a:rPr lang="pl-PL" sz="1200" spc="-34" dirty="0">
                <a:latin typeface="Arial"/>
                <a:cs typeface="Arial"/>
              </a:rPr>
              <a:t> </a:t>
            </a:r>
            <a:r>
              <a:rPr lang="pl-PL" sz="1200" spc="14" dirty="0">
                <a:latin typeface="Arial"/>
                <a:cs typeface="Arial"/>
              </a:rPr>
              <a:t>f</a:t>
            </a:r>
            <a:r>
              <a:rPr lang="pl-PL" sz="1200" dirty="0">
                <a:latin typeface="Arial"/>
                <a:cs typeface="Arial"/>
              </a:rPr>
              <a:t>i</a:t>
            </a:r>
            <a:r>
              <a:rPr lang="pl-PL" sz="1200" spc="-14" dirty="0">
                <a:latin typeface="Arial"/>
                <a:cs typeface="Arial"/>
              </a:rPr>
              <a:t>z</a:t>
            </a:r>
            <a:r>
              <a:rPr lang="pl-PL" sz="1200" spc="-9" dirty="0">
                <a:latin typeface="Arial"/>
                <a:cs typeface="Arial"/>
              </a:rPr>
              <a:t>y</a:t>
            </a:r>
            <a:r>
              <a:rPr lang="pl-PL" sz="1200" dirty="0">
                <a:latin typeface="Arial"/>
                <a:cs typeface="Arial"/>
              </a:rPr>
              <a:t>c</a:t>
            </a:r>
            <a:r>
              <a:rPr lang="pl-PL" sz="1200" spc="-9" dirty="0">
                <a:latin typeface="Arial"/>
                <a:cs typeface="Arial"/>
              </a:rPr>
              <a:t>z</a:t>
            </a:r>
            <a:r>
              <a:rPr lang="pl-PL" sz="1200" spc="4" dirty="0">
                <a:latin typeface="Arial"/>
                <a:cs typeface="Arial"/>
              </a:rPr>
              <a:t>n</a:t>
            </a:r>
            <a:r>
              <a:rPr lang="pl-PL" sz="1200" spc="-9" dirty="0">
                <a:latin typeface="Arial"/>
                <a:cs typeface="Arial"/>
              </a:rPr>
              <a:t>y</a:t>
            </a:r>
            <a:r>
              <a:rPr lang="pl-PL" sz="1200" spc="4" dirty="0">
                <a:latin typeface="Arial"/>
                <a:cs typeface="Arial"/>
              </a:rPr>
              <a:t>m</a:t>
            </a:r>
            <a:r>
              <a:rPr lang="pl-PL" sz="1200" dirty="0">
                <a:latin typeface="Arial"/>
                <a:cs typeface="Arial"/>
              </a:rPr>
              <a:t>i</a:t>
            </a:r>
            <a:r>
              <a:rPr lang="pl-PL" sz="1200" spc="-4" dirty="0" smtClean="0">
                <a:latin typeface="Arial"/>
                <a:cs typeface="Arial"/>
              </a:rPr>
              <a:t>)</a:t>
            </a:r>
            <a:r>
              <a:rPr lang="pl-PL" sz="1200" dirty="0" smtClean="0">
                <a:latin typeface="Arial"/>
                <a:cs typeface="Arial"/>
              </a:rPr>
              <a:t>.</a:t>
            </a:r>
          </a:p>
          <a:p>
            <a:pPr marL="12700" marR="22859">
              <a:lnSpc>
                <a:spcPct val="95825"/>
              </a:lnSpc>
            </a:pPr>
            <a:endParaRPr lang="pl-PL" sz="1200" dirty="0">
              <a:latin typeface="Arial"/>
              <a:cs typeface="Arial"/>
            </a:endParaRPr>
          </a:p>
          <a:p>
            <a:pPr marL="12700">
              <a:lnSpc>
                <a:spcPts val="1325"/>
              </a:lnSpc>
              <a:spcBef>
                <a:spcPts val="66"/>
              </a:spcBef>
            </a:pPr>
            <a:r>
              <a:rPr lang="pl-PL" sz="1200" dirty="0">
                <a:latin typeface="Arial"/>
                <a:cs typeface="Arial"/>
              </a:rPr>
              <a:t>S</a:t>
            </a:r>
            <a:r>
              <a:rPr lang="pl-PL" sz="1200" spc="4" dirty="0">
                <a:latin typeface="Arial"/>
                <a:cs typeface="Arial"/>
              </a:rPr>
              <a:t>p</a:t>
            </a:r>
            <a:r>
              <a:rPr lang="pl-PL" sz="1200" dirty="0">
                <a:latin typeface="Arial"/>
                <a:cs typeface="Arial"/>
              </a:rPr>
              <a:t>ra</a:t>
            </a:r>
            <a:r>
              <a:rPr lang="pl-PL" sz="1200" spc="-14" dirty="0">
                <a:latin typeface="Arial"/>
                <a:cs typeface="Arial"/>
              </a:rPr>
              <a:t>w</a:t>
            </a:r>
            <a:r>
              <a:rPr lang="pl-PL" sz="1200" spc="4" dirty="0">
                <a:latin typeface="Arial"/>
                <a:cs typeface="Arial"/>
              </a:rPr>
              <a:t>d</a:t>
            </a:r>
            <a:r>
              <a:rPr lang="pl-PL" sz="1200" spc="-9" dirty="0">
                <a:latin typeface="Arial"/>
                <a:cs typeface="Arial"/>
              </a:rPr>
              <a:t>z</a:t>
            </a:r>
            <a:r>
              <a:rPr lang="pl-PL" sz="1200" spc="4" dirty="0">
                <a:latin typeface="Arial"/>
                <a:cs typeface="Arial"/>
              </a:rPr>
              <a:t>en</a:t>
            </a:r>
            <a:r>
              <a:rPr lang="pl-PL" sz="1200" dirty="0">
                <a:latin typeface="Arial"/>
                <a:cs typeface="Arial"/>
              </a:rPr>
              <a:t>ia</a:t>
            </a:r>
            <a:r>
              <a:rPr lang="pl-PL" sz="1200" spc="-25" dirty="0">
                <a:latin typeface="Arial"/>
                <a:cs typeface="Arial"/>
              </a:rPr>
              <a:t> </a:t>
            </a:r>
            <a:r>
              <a:rPr lang="pl-PL" sz="1200" dirty="0">
                <a:latin typeface="Arial"/>
                <a:cs typeface="Arial"/>
              </a:rPr>
              <a:t>c</a:t>
            </a:r>
            <a:r>
              <a:rPr lang="pl-PL" sz="1200" spc="-9" dirty="0">
                <a:latin typeface="Arial"/>
                <a:cs typeface="Arial"/>
              </a:rPr>
              <a:t>z</a:t>
            </a:r>
            <a:r>
              <a:rPr lang="pl-PL" sz="1200" dirty="0">
                <a:latin typeface="Arial"/>
                <a:cs typeface="Arial"/>
              </a:rPr>
              <a:t>y</a:t>
            </a:r>
            <a:r>
              <a:rPr lang="pl-PL" sz="1200" spc="14" dirty="0">
                <a:latin typeface="Arial"/>
                <a:cs typeface="Arial"/>
              </a:rPr>
              <a:t> </a:t>
            </a:r>
            <a:r>
              <a:rPr lang="pl-PL" sz="1200" dirty="0">
                <a:latin typeface="Arial"/>
                <a:cs typeface="Arial"/>
              </a:rPr>
              <a:t>i</a:t>
            </a:r>
            <a:r>
              <a:rPr lang="pl-PL" sz="1200" spc="4" dirty="0">
                <a:latin typeface="Arial"/>
                <a:cs typeface="Arial"/>
              </a:rPr>
              <a:t>mpo</a:t>
            </a:r>
            <a:r>
              <a:rPr lang="pl-PL" sz="1200" dirty="0">
                <a:latin typeface="Arial"/>
                <a:cs typeface="Arial"/>
              </a:rPr>
              <a:t>rter</a:t>
            </a:r>
            <a:r>
              <a:rPr lang="pl-PL" sz="1200" spc="-24" dirty="0">
                <a:latin typeface="Arial"/>
                <a:cs typeface="Arial"/>
              </a:rPr>
              <a:t> </a:t>
            </a:r>
            <a:r>
              <a:rPr lang="pl-PL" sz="1200" spc="4" dirty="0">
                <a:latin typeface="Arial"/>
                <a:cs typeface="Arial"/>
              </a:rPr>
              <a:t>po</a:t>
            </a:r>
            <a:r>
              <a:rPr lang="pl-PL" sz="1200" dirty="0">
                <a:latin typeface="Arial"/>
                <a:cs typeface="Arial"/>
              </a:rPr>
              <a:t>sia</a:t>
            </a:r>
            <a:r>
              <a:rPr lang="pl-PL" sz="1200" spc="4" dirty="0">
                <a:latin typeface="Arial"/>
                <a:cs typeface="Arial"/>
              </a:rPr>
              <a:t>d</a:t>
            </a:r>
            <a:r>
              <a:rPr lang="pl-PL" sz="1200" dirty="0">
                <a:latin typeface="Arial"/>
                <a:cs typeface="Arial"/>
              </a:rPr>
              <a:t>a</a:t>
            </a:r>
            <a:r>
              <a:rPr lang="pl-PL" sz="1200" spc="-39" dirty="0">
                <a:latin typeface="Arial"/>
                <a:cs typeface="Arial"/>
              </a:rPr>
              <a:t> </a:t>
            </a:r>
            <a:r>
              <a:rPr lang="pl-PL" sz="1200" dirty="0">
                <a:latin typeface="Arial"/>
                <a:cs typeface="Arial"/>
              </a:rPr>
              <a:t>t</a:t>
            </a:r>
            <a:r>
              <a:rPr lang="pl-PL" sz="1200" spc="4" dirty="0">
                <a:latin typeface="Arial"/>
                <a:cs typeface="Arial"/>
              </a:rPr>
              <a:t>a</a:t>
            </a:r>
            <a:r>
              <a:rPr lang="pl-PL" sz="1200" dirty="0">
                <a:latin typeface="Arial"/>
                <a:cs typeface="Arial"/>
              </a:rPr>
              <a:t>ki</a:t>
            </a:r>
            <a:r>
              <a:rPr lang="pl-PL" sz="1200" spc="-9" dirty="0">
                <a:latin typeface="Arial"/>
                <a:cs typeface="Arial"/>
              </a:rPr>
              <a:t> </a:t>
            </a:r>
            <a:r>
              <a:rPr lang="pl-PL" sz="1200" spc="4" dirty="0">
                <a:latin typeface="Arial"/>
                <a:cs typeface="Arial"/>
              </a:rPr>
              <a:t>nume</a:t>
            </a:r>
            <a:r>
              <a:rPr lang="pl-PL" sz="1200" dirty="0">
                <a:latin typeface="Arial"/>
                <a:cs typeface="Arial"/>
              </a:rPr>
              <a:t>r</a:t>
            </a:r>
            <a:r>
              <a:rPr lang="pl-PL" sz="1200" spc="-24" dirty="0">
                <a:latin typeface="Arial"/>
                <a:cs typeface="Arial"/>
              </a:rPr>
              <a:t> </a:t>
            </a:r>
            <a:r>
              <a:rPr lang="pl-PL" sz="1200" dirty="0">
                <a:latin typeface="Arial"/>
                <a:cs typeface="Arial"/>
              </a:rPr>
              <a:t>c</a:t>
            </a:r>
            <a:r>
              <a:rPr lang="pl-PL" sz="1200" spc="-9" dirty="0">
                <a:latin typeface="Arial"/>
                <a:cs typeface="Arial"/>
              </a:rPr>
              <a:t>z</a:t>
            </a:r>
            <a:r>
              <a:rPr lang="pl-PL" sz="1200" dirty="0">
                <a:latin typeface="Arial"/>
                <a:cs typeface="Arial"/>
              </a:rPr>
              <a:t>y</a:t>
            </a:r>
            <a:r>
              <a:rPr lang="pl-PL" sz="1200" spc="14" dirty="0">
                <a:latin typeface="Arial"/>
                <a:cs typeface="Arial"/>
              </a:rPr>
              <a:t> </a:t>
            </a:r>
            <a:r>
              <a:rPr lang="pl-PL" sz="1200" dirty="0">
                <a:latin typeface="Arial"/>
                <a:cs typeface="Arial"/>
              </a:rPr>
              <a:t>t</a:t>
            </a:r>
            <a:r>
              <a:rPr lang="pl-PL" sz="1200" spc="4" dirty="0">
                <a:latin typeface="Arial"/>
                <a:cs typeface="Arial"/>
              </a:rPr>
              <a:t>e</a:t>
            </a:r>
            <a:r>
              <a:rPr lang="pl-PL" sz="1200" dirty="0">
                <a:latin typeface="Arial"/>
                <a:cs typeface="Arial"/>
              </a:rPr>
              <a:t>ż</a:t>
            </a:r>
            <a:r>
              <a:rPr lang="pl-PL" sz="1200" spc="-9" dirty="0">
                <a:latin typeface="Arial"/>
                <a:cs typeface="Arial"/>
              </a:rPr>
              <a:t> </a:t>
            </a:r>
            <a:r>
              <a:rPr lang="pl-PL" sz="1200" spc="4" dirty="0">
                <a:latin typeface="Arial"/>
                <a:cs typeface="Arial"/>
              </a:rPr>
              <a:t>n</a:t>
            </a:r>
            <a:r>
              <a:rPr lang="pl-PL" sz="1200" dirty="0">
                <a:latin typeface="Arial"/>
                <a:cs typeface="Arial"/>
              </a:rPr>
              <a:t>ie</a:t>
            </a:r>
            <a:r>
              <a:rPr lang="pl-PL" sz="1200" spc="-4" dirty="0">
                <a:latin typeface="Arial"/>
                <a:cs typeface="Arial"/>
              </a:rPr>
              <a:t> </a:t>
            </a:r>
            <a:r>
              <a:rPr lang="pl-PL" sz="1200" spc="4" dirty="0">
                <a:latin typeface="Arial"/>
                <a:cs typeface="Arial"/>
              </a:rPr>
              <a:t>mo</a:t>
            </a:r>
            <a:r>
              <a:rPr lang="pl-PL" sz="1200" spc="-9" dirty="0">
                <a:latin typeface="Arial"/>
                <a:cs typeface="Arial"/>
              </a:rPr>
              <a:t>ż</a:t>
            </a:r>
            <a:r>
              <a:rPr lang="pl-PL" sz="1200" spc="4" dirty="0">
                <a:latin typeface="Arial"/>
                <a:cs typeface="Arial"/>
              </a:rPr>
              <a:t>n</a:t>
            </a:r>
            <a:r>
              <a:rPr lang="pl-PL" sz="1200" dirty="0">
                <a:latin typeface="Arial"/>
                <a:cs typeface="Arial"/>
              </a:rPr>
              <a:t>a</a:t>
            </a:r>
            <a:r>
              <a:rPr lang="pl-PL" sz="1200" spc="-14" dirty="0">
                <a:latin typeface="Arial"/>
                <a:cs typeface="Arial"/>
              </a:rPr>
              <a:t> </a:t>
            </a:r>
            <a:r>
              <a:rPr lang="pl-PL" sz="1200" spc="4" dirty="0" smtClean="0">
                <a:latin typeface="Arial"/>
                <a:cs typeface="Arial"/>
              </a:rPr>
              <a:t>do</a:t>
            </a:r>
            <a:r>
              <a:rPr lang="pl-PL" sz="1200" dirty="0" smtClean="0">
                <a:latin typeface="Arial"/>
                <a:cs typeface="Arial"/>
              </a:rPr>
              <a:t>k</a:t>
            </a:r>
            <a:r>
              <a:rPr lang="pl-PL" sz="1200" spc="4" dirty="0" smtClean="0">
                <a:latin typeface="Arial"/>
                <a:cs typeface="Arial"/>
              </a:rPr>
              <a:t>on</a:t>
            </a:r>
            <a:r>
              <a:rPr lang="pl-PL" sz="1200" spc="-4" dirty="0" smtClean="0">
                <a:latin typeface="Arial"/>
                <a:cs typeface="Arial"/>
              </a:rPr>
              <a:t>a</a:t>
            </a:r>
            <a:r>
              <a:rPr lang="pl-PL" sz="1200" dirty="0" smtClean="0">
                <a:latin typeface="Arial"/>
                <a:cs typeface="Arial"/>
              </a:rPr>
              <a:t>ć </a:t>
            </a:r>
            <a:r>
              <a:rPr lang="pl-PL" sz="1200" spc="4" dirty="0" smtClean="0">
                <a:latin typeface="Arial"/>
                <a:cs typeface="Arial"/>
              </a:rPr>
              <a:t>n</a:t>
            </a:r>
            <a:r>
              <a:rPr lang="pl-PL" sz="1200" dirty="0" smtClean="0">
                <a:latin typeface="Arial"/>
                <a:cs typeface="Arial"/>
              </a:rPr>
              <a:t>a</a:t>
            </a:r>
            <a:r>
              <a:rPr lang="pl-PL" sz="1200" spc="-4" dirty="0" smtClean="0">
                <a:latin typeface="Arial"/>
                <a:cs typeface="Arial"/>
              </a:rPr>
              <a:t> </a:t>
            </a:r>
            <a:r>
              <a:rPr lang="pl-PL" sz="1200" dirty="0">
                <a:latin typeface="Arial"/>
                <a:cs typeface="Arial"/>
              </a:rPr>
              <a:t>stro</a:t>
            </a:r>
            <a:r>
              <a:rPr lang="pl-PL" sz="1200" spc="4" dirty="0">
                <a:latin typeface="Arial"/>
                <a:cs typeface="Arial"/>
              </a:rPr>
              <a:t>n</a:t>
            </a:r>
            <a:r>
              <a:rPr lang="pl-PL" sz="1200" dirty="0">
                <a:latin typeface="Arial"/>
                <a:cs typeface="Arial"/>
              </a:rPr>
              <a:t>ie</a:t>
            </a:r>
            <a:r>
              <a:rPr lang="pl-PL" sz="1200" spc="-19" dirty="0">
                <a:latin typeface="Arial"/>
                <a:cs typeface="Arial"/>
              </a:rPr>
              <a:t> </a:t>
            </a:r>
            <a:r>
              <a:rPr lang="pl-PL" sz="1200" dirty="0" smtClean="0">
                <a:latin typeface="Arial"/>
                <a:cs typeface="Arial"/>
              </a:rPr>
              <a:t>in</a:t>
            </a:r>
            <a:r>
              <a:rPr lang="pl-PL" sz="1200" spc="4" dirty="0" smtClean="0">
                <a:latin typeface="Arial"/>
                <a:cs typeface="Arial"/>
              </a:rPr>
              <a:t>te</a:t>
            </a:r>
            <a:r>
              <a:rPr lang="pl-PL" sz="1200" dirty="0" smtClean="0">
                <a:latin typeface="Arial"/>
                <a:cs typeface="Arial"/>
              </a:rPr>
              <a:t>rn</a:t>
            </a:r>
            <a:r>
              <a:rPr lang="pl-PL" sz="1200" spc="4" dirty="0" smtClean="0">
                <a:latin typeface="Arial"/>
                <a:cs typeface="Arial"/>
              </a:rPr>
              <a:t>e</a:t>
            </a:r>
            <a:r>
              <a:rPr lang="pl-PL" sz="1200" dirty="0" smtClean="0">
                <a:latin typeface="Arial"/>
                <a:cs typeface="Arial"/>
              </a:rPr>
              <a:t>t</a:t>
            </a:r>
            <a:r>
              <a:rPr lang="pl-PL" sz="1200" spc="-4" dirty="0" smtClean="0">
                <a:latin typeface="Arial"/>
                <a:cs typeface="Arial"/>
              </a:rPr>
              <a:t>o</a:t>
            </a:r>
            <a:r>
              <a:rPr lang="pl-PL" sz="1200" spc="-14" dirty="0" smtClean="0">
                <a:latin typeface="Arial"/>
                <a:cs typeface="Arial"/>
              </a:rPr>
              <a:t>w</a:t>
            </a:r>
            <a:r>
              <a:rPr lang="pl-PL" sz="1200" spc="4" dirty="0" smtClean="0">
                <a:latin typeface="Arial"/>
                <a:cs typeface="Arial"/>
              </a:rPr>
              <a:t>e</a:t>
            </a:r>
            <a:r>
              <a:rPr lang="pl-PL" sz="1200" dirty="0" smtClean="0">
                <a:latin typeface="Arial"/>
                <a:cs typeface="Arial"/>
              </a:rPr>
              <a:t>j Ministerstwa Finansów</a:t>
            </a:r>
            <a:r>
              <a:rPr lang="pl-PL" sz="1200" spc="-34" dirty="0" smtClean="0">
                <a:latin typeface="Arial"/>
                <a:cs typeface="Arial"/>
              </a:rPr>
              <a:t> </a:t>
            </a:r>
            <a:r>
              <a:rPr lang="pl-PL" sz="1200" b="1" dirty="0" smtClean="0">
                <a:solidFill>
                  <a:srgbClr val="FF6600"/>
                </a:solidFill>
                <a:latin typeface="Arial"/>
                <a:cs typeface="Arial"/>
                <a:hlinkClick r:id="rId33"/>
              </a:rPr>
              <a:t>EORI</a:t>
            </a:r>
            <a:r>
              <a:rPr lang="pl-PL" sz="1200" b="1" dirty="0" smtClean="0">
                <a:solidFill>
                  <a:srgbClr val="FF6600"/>
                </a:solidFill>
                <a:latin typeface="Arial"/>
                <a:cs typeface="Arial"/>
              </a:rPr>
              <a:t>.</a:t>
            </a:r>
            <a:endParaRPr lang="pl-PL" sz="1200" b="1" dirty="0">
              <a:solidFill>
                <a:srgbClr val="FF6600"/>
              </a:solidFill>
              <a:latin typeface="Arial"/>
              <a:cs typeface="Arial"/>
            </a:endParaRPr>
          </a:p>
          <a:p>
            <a:pPr marL="12700" marR="22859">
              <a:lnSpc>
                <a:spcPct val="95825"/>
              </a:lnSpc>
              <a:spcBef>
                <a:spcPts val="60"/>
              </a:spcBef>
            </a:pPr>
            <a:endParaRPr lang="pl-PL" sz="1200" dirty="0">
              <a:latin typeface="Arial"/>
              <a:cs typeface="Arial"/>
            </a:endParaRPr>
          </a:p>
          <a:p>
            <a:pPr marL="12700" marR="418393">
              <a:lnSpc>
                <a:spcPct val="100041"/>
              </a:lnSpc>
              <a:spcBef>
                <a:spcPts val="60"/>
              </a:spcBef>
            </a:pPr>
            <a:r>
              <a:rPr lang="pl-PL" sz="1200" dirty="0">
                <a:latin typeface="Arial"/>
                <a:cs typeface="Arial"/>
              </a:rPr>
              <a:t>J</a:t>
            </a:r>
            <a:r>
              <a:rPr lang="pl-PL" sz="1200" spc="4" dirty="0">
                <a:latin typeface="Arial"/>
                <a:cs typeface="Arial"/>
              </a:rPr>
              <a:t>e</a:t>
            </a:r>
            <a:r>
              <a:rPr lang="pl-PL" sz="1200" spc="-9" dirty="0">
                <a:latin typeface="Arial"/>
                <a:cs typeface="Arial"/>
              </a:rPr>
              <a:t>ż</a:t>
            </a:r>
            <a:r>
              <a:rPr lang="pl-PL" sz="1200" spc="4" dirty="0">
                <a:latin typeface="Arial"/>
                <a:cs typeface="Arial"/>
              </a:rPr>
              <a:t>e</a:t>
            </a:r>
            <a:r>
              <a:rPr lang="pl-PL" sz="1200" dirty="0">
                <a:latin typeface="Arial"/>
                <a:cs typeface="Arial"/>
              </a:rPr>
              <a:t>li</a:t>
            </a:r>
            <a:r>
              <a:rPr lang="pl-PL" sz="1200" spc="-9" dirty="0">
                <a:latin typeface="Arial"/>
                <a:cs typeface="Arial"/>
              </a:rPr>
              <a:t> </a:t>
            </a:r>
            <a:r>
              <a:rPr lang="pl-PL" sz="1200" dirty="0" smtClean="0">
                <a:latin typeface="Arial"/>
                <a:cs typeface="Arial"/>
              </a:rPr>
              <a:t>Twoja firma nie </a:t>
            </a:r>
            <a:r>
              <a:rPr lang="pl-PL" sz="1200" spc="4" dirty="0" smtClean="0">
                <a:latin typeface="Arial"/>
                <a:cs typeface="Arial"/>
              </a:rPr>
              <a:t>po</a:t>
            </a:r>
            <a:r>
              <a:rPr lang="pl-PL" sz="1200" dirty="0" smtClean="0">
                <a:latin typeface="Arial"/>
                <a:cs typeface="Arial"/>
              </a:rPr>
              <a:t>sia</a:t>
            </a:r>
            <a:r>
              <a:rPr lang="pl-PL" sz="1200" spc="-4" dirty="0" smtClean="0">
                <a:latin typeface="Arial"/>
                <a:cs typeface="Arial"/>
              </a:rPr>
              <a:t>d</a:t>
            </a:r>
            <a:r>
              <a:rPr lang="pl-PL" sz="1200" spc="4" dirty="0" smtClean="0">
                <a:latin typeface="Arial"/>
                <a:cs typeface="Arial"/>
              </a:rPr>
              <a:t>a jeszcze numeru EORI</a:t>
            </a:r>
            <a:r>
              <a:rPr lang="pl-PL" sz="1200" dirty="0" smtClean="0">
                <a:latin typeface="Arial"/>
                <a:cs typeface="Arial"/>
              </a:rPr>
              <a:t>,</a:t>
            </a:r>
            <a:r>
              <a:rPr lang="pl-PL" sz="1200" spc="-29" dirty="0" smtClean="0">
                <a:latin typeface="Arial"/>
                <a:cs typeface="Arial"/>
              </a:rPr>
              <a:t> </a:t>
            </a:r>
            <a:r>
              <a:rPr lang="pl-PL" sz="1200" spc="4" dirty="0">
                <a:latin typeface="Arial"/>
                <a:cs typeface="Arial"/>
              </a:rPr>
              <a:t>na</a:t>
            </a:r>
            <a:r>
              <a:rPr lang="pl-PL" sz="1200" dirty="0">
                <a:latin typeface="Arial"/>
                <a:cs typeface="Arial"/>
              </a:rPr>
              <a:t>le</a:t>
            </a:r>
            <a:r>
              <a:rPr lang="pl-PL" sz="1200" spc="-9" dirty="0">
                <a:latin typeface="Arial"/>
                <a:cs typeface="Arial"/>
              </a:rPr>
              <a:t>ż</a:t>
            </a:r>
            <a:r>
              <a:rPr lang="pl-PL" sz="1200" dirty="0">
                <a:latin typeface="Arial"/>
                <a:cs typeface="Arial"/>
              </a:rPr>
              <a:t>y</a:t>
            </a:r>
            <a:r>
              <a:rPr lang="pl-PL" sz="1200" spc="-9" dirty="0">
                <a:latin typeface="Arial"/>
                <a:cs typeface="Arial"/>
              </a:rPr>
              <a:t> </a:t>
            </a:r>
            <a:r>
              <a:rPr lang="pl-PL" sz="1200" dirty="0">
                <a:latin typeface="Arial"/>
                <a:cs typeface="Arial"/>
              </a:rPr>
              <a:t>o </a:t>
            </a:r>
            <a:r>
              <a:rPr lang="pl-PL" sz="1200" spc="4" dirty="0">
                <a:latin typeface="Arial"/>
                <a:cs typeface="Arial"/>
              </a:rPr>
              <a:t>n</a:t>
            </a:r>
            <a:r>
              <a:rPr lang="pl-PL" sz="1200" dirty="0">
                <a:latin typeface="Arial"/>
                <a:cs typeface="Arial"/>
              </a:rPr>
              <a:t>ie</a:t>
            </a:r>
            <a:r>
              <a:rPr lang="pl-PL" sz="1200" spc="-4" dirty="0">
                <a:latin typeface="Arial"/>
                <a:cs typeface="Arial"/>
              </a:rPr>
              <a:t>g</a:t>
            </a:r>
            <a:r>
              <a:rPr lang="pl-PL" sz="1200" dirty="0">
                <a:latin typeface="Arial"/>
                <a:cs typeface="Arial"/>
              </a:rPr>
              <a:t>o </a:t>
            </a:r>
            <a:r>
              <a:rPr lang="pl-PL" sz="1200" spc="-14" dirty="0">
                <a:latin typeface="Arial"/>
                <a:cs typeface="Arial"/>
              </a:rPr>
              <a:t>z</a:t>
            </a:r>
            <a:r>
              <a:rPr lang="pl-PL" sz="1200" dirty="0">
                <a:latin typeface="Arial"/>
                <a:cs typeface="Arial"/>
              </a:rPr>
              <a:t>a</a:t>
            </a:r>
            <a:r>
              <a:rPr lang="pl-PL" sz="1200" spc="-14" dirty="0">
                <a:latin typeface="Arial"/>
                <a:cs typeface="Arial"/>
              </a:rPr>
              <a:t>w</a:t>
            </a:r>
            <a:r>
              <a:rPr lang="pl-PL" sz="1200" dirty="0">
                <a:latin typeface="Arial"/>
                <a:cs typeface="Arial"/>
              </a:rPr>
              <a:t>niosko</a:t>
            </a:r>
            <a:r>
              <a:rPr lang="pl-PL" sz="1200" spc="-14" dirty="0">
                <a:latin typeface="Arial"/>
                <a:cs typeface="Arial"/>
              </a:rPr>
              <a:t>w</a:t>
            </a:r>
            <a:r>
              <a:rPr lang="pl-PL" sz="1200" dirty="0">
                <a:latin typeface="Arial"/>
                <a:cs typeface="Arial"/>
              </a:rPr>
              <a:t>ać</a:t>
            </a:r>
            <a:r>
              <a:rPr lang="pl-PL" sz="1200" spc="-4" dirty="0">
                <a:latin typeface="Arial"/>
                <a:cs typeface="Arial"/>
              </a:rPr>
              <a:t> </a:t>
            </a:r>
            <a:r>
              <a:rPr lang="pl-PL" sz="1200" dirty="0">
                <a:latin typeface="Arial"/>
                <a:cs typeface="Arial"/>
              </a:rPr>
              <a:t>do</a:t>
            </a:r>
            <a:r>
              <a:rPr lang="pl-PL" sz="1200" spc="-14" dirty="0">
                <a:latin typeface="Arial"/>
                <a:cs typeface="Arial"/>
              </a:rPr>
              <a:t> w</a:t>
            </a:r>
            <a:r>
              <a:rPr lang="pl-PL" sz="1200" dirty="0">
                <a:latin typeface="Arial"/>
                <a:cs typeface="Arial"/>
              </a:rPr>
              <a:t>łaśc</a:t>
            </a:r>
            <a:r>
              <a:rPr lang="pl-PL" sz="1200" spc="-4" dirty="0">
                <a:latin typeface="Arial"/>
                <a:cs typeface="Arial"/>
              </a:rPr>
              <a:t>i</a:t>
            </a:r>
            <a:r>
              <a:rPr lang="pl-PL" sz="1200" spc="-14" dirty="0">
                <a:latin typeface="Arial"/>
                <a:cs typeface="Arial"/>
              </a:rPr>
              <a:t>w</a:t>
            </a:r>
            <a:r>
              <a:rPr lang="pl-PL" sz="1200" dirty="0">
                <a:latin typeface="Arial"/>
                <a:cs typeface="Arial"/>
              </a:rPr>
              <a:t>e</a:t>
            </a:r>
            <a:r>
              <a:rPr lang="pl-PL" sz="1200" spc="-4" dirty="0">
                <a:latin typeface="Arial"/>
                <a:cs typeface="Arial"/>
              </a:rPr>
              <a:t>g</a:t>
            </a:r>
            <a:r>
              <a:rPr lang="pl-PL" sz="1200" dirty="0">
                <a:latin typeface="Arial"/>
                <a:cs typeface="Arial"/>
              </a:rPr>
              <a:t>o</a:t>
            </a:r>
            <a:r>
              <a:rPr lang="pl-PL" sz="1200" spc="4" dirty="0">
                <a:latin typeface="Arial"/>
                <a:cs typeface="Arial"/>
              </a:rPr>
              <a:t> </a:t>
            </a:r>
            <a:r>
              <a:rPr lang="pl-PL" sz="1200" dirty="0">
                <a:latin typeface="Arial"/>
                <a:cs typeface="Arial"/>
              </a:rPr>
              <a:t>dla</a:t>
            </a:r>
            <a:r>
              <a:rPr lang="pl-PL" sz="1200" spc="-19" dirty="0">
                <a:latin typeface="Arial"/>
                <a:cs typeface="Arial"/>
              </a:rPr>
              <a:t> </a:t>
            </a:r>
            <a:r>
              <a:rPr lang="pl-PL" sz="1200" dirty="0">
                <a:latin typeface="Arial"/>
                <a:cs typeface="Arial"/>
              </a:rPr>
              <a:t>s</a:t>
            </a:r>
            <a:r>
              <a:rPr lang="pl-PL" sz="1200" spc="-4" dirty="0">
                <a:latin typeface="Arial"/>
                <a:cs typeface="Arial"/>
              </a:rPr>
              <a:t>i</a:t>
            </a:r>
            <a:r>
              <a:rPr lang="pl-PL" sz="1200" dirty="0">
                <a:latin typeface="Arial"/>
                <a:cs typeface="Arial"/>
              </a:rPr>
              <a:t>e</a:t>
            </a:r>
            <a:r>
              <a:rPr lang="pl-PL" sz="1200" spc="4" dirty="0">
                <a:latin typeface="Arial"/>
                <a:cs typeface="Arial"/>
              </a:rPr>
              <a:t>d</a:t>
            </a:r>
            <a:r>
              <a:rPr lang="pl-PL" sz="1200" spc="-14" dirty="0">
                <a:latin typeface="Arial"/>
                <a:cs typeface="Arial"/>
              </a:rPr>
              <a:t>z</a:t>
            </a:r>
            <a:r>
              <a:rPr lang="pl-PL" sz="1200" dirty="0">
                <a:latin typeface="Arial"/>
                <a:cs typeface="Arial"/>
              </a:rPr>
              <a:t>iby</a:t>
            </a:r>
            <a:r>
              <a:rPr lang="pl-PL" sz="1200" spc="-9" dirty="0">
                <a:latin typeface="Arial"/>
                <a:cs typeface="Arial"/>
              </a:rPr>
              <a:t> </a:t>
            </a:r>
            <a:r>
              <a:rPr lang="pl-PL" sz="1200" dirty="0" smtClean="0">
                <a:latin typeface="Arial"/>
                <a:cs typeface="Arial"/>
              </a:rPr>
              <a:t>Twojej firmy </a:t>
            </a:r>
            <a:r>
              <a:rPr lang="pl-PL" sz="1200" spc="4" dirty="0" smtClean="0">
                <a:latin typeface="Arial"/>
                <a:cs typeface="Arial"/>
              </a:rPr>
              <a:t>U</a:t>
            </a:r>
            <a:r>
              <a:rPr lang="pl-PL" sz="1200" spc="-4" dirty="0" smtClean="0">
                <a:latin typeface="Arial"/>
                <a:cs typeface="Arial"/>
              </a:rPr>
              <a:t>r</a:t>
            </a:r>
            <a:r>
              <a:rPr lang="pl-PL" sz="1200" spc="-14" dirty="0" smtClean="0">
                <a:latin typeface="Arial"/>
                <a:cs typeface="Arial"/>
              </a:rPr>
              <a:t>z</a:t>
            </a:r>
            <a:r>
              <a:rPr lang="pl-PL" sz="1200" dirty="0" smtClean="0">
                <a:latin typeface="Arial"/>
                <a:cs typeface="Arial"/>
              </a:rPr>
              <a:t>ę</a:t>
            </a:r>
            <a:r>
              <a:rPr lang="pl-PL" sz="1200" spc="4" dirty="0" smtClean="0">
                <a:latin typeface="Arial"/>
                <a:cs typeface="Arial"/>
              </a:rPr>
              <a:t>d</a:t>
            </a:r>
            <a:r>
              <a:rPr lang="pl-PL" sz="1200" dirty="0" smtClean="0">
                <a:latin typeface="Arial"/>
                <a:cs typeface="Arial"/>
              </a:rPr>
              <a:t>u</a:t>
            </a:r>
            <a:r>
              <a:rPr lang="pl-PL" sz="1200" spc="-14" dirty="0" smtClean="0">
                <a:latin typeface="Arial"/>
                <a:cs typeface="Arial"/>
              </a:rPr>
              <a:t> </a:t>
            </a:r>
            <a:r>
              <a:rPr lang="pl-PL" sz="1200" dirty="0">
                <a:latin typeface="Arial"/>
                <a:cs typeface="Arial"/>
              </a:rPr>
              <a:t>Celn</a:t>
            </a:r>
            <a:r>
              <a:rPr lang="pl-PL" sz="1200" spc="4" dirty="0">
                <a:latin typeface="Arial"/>
                <a:cs typeface="Arial"/>
              </a:rPr>
              <a:t>e</a:t>
            </a:r>
            <a:r>
              <a:rPr lang="pl-PL" sz="1200" spc="-9" dirty="0">
                <a:latin typeface="Arial"/>
                <a:cs typeface="Arial"/>
              </a:rPr>
              <a:t>g</a:t>
            </a:r>
            <a:r>
              <a:rPr lang="pl-PL" sz="1200" dirty="0">
                <a:latin typeface="Arial"/>
                <a:cs typeface="Arial"/>
              </a:rPr>
              <a:t>o. Proc</a:t>
            </a:r>
            <a:r>
              <a:rPr lang="pl-PL" sz="1200" spc="4" dirty="0">
                <a:latin typeface="Arial"/>
                <a:cs typeface="Arial"/>
              </a:rPr>
              <a:t>edu</a:t>
            </a:r>
            <a:r>
              <a:rPr lang="pl-PL" sz="1200" dirty="0">
                <a:latin typeface="Arial"/>
                <a:cs typeface="Arial"/>
              </a:rPr>
              <a:t>ra</a:t>
            </a:r>
            <a:r>
              <a:rPr lang="pl-PL" sz="1200" spc="-44" dirty="0">
                <a:latin typeface="Arial"/>
                <a:cs typeface="Arial"/>
              </a:rPr>
              <a:t> </a:t>
            </a:r>
            <a:r>
              <a:rPr lang="pl-PL" sz="1200" spc="-14" dirty="0">
                <a:latin typeface="Arial"/>
                <a:cs typeface="Arial"/>
              </a:rPr>
              <a:t>w</a:t>
            </a:r>
            <a:r>
              <a:rPr lang="pl-PL" sz="1200" spc="4" dirty="0">
                <a:latin typeface="Arial"/>
                <a:cs typeface="Arial"/>
              </a:rPr>
              <a:t>n</a:t>
            </a:r>
            <a:r>
              <a:rPr lang="pl-PL" sz="1200" dirty="0">
                <a:latin typeface="Arial"/>
                <a:cs typeface="Arial"/>
              </a:rPr>
              <a:t>iosk</a:t>
            </a:r>
            <a:r>
              <a:rPr lang="pl-PL" sz="1200" spc="4" dirty="0">
                <a:latin typeface="Arial"/>
                <a:cs typeface="Arial"/>
              </a:rPr>
              <a:t>o</a:t>
            </a:r>
            <a:r>
              <a:rPr lang="pl-PL" sz="1200" spc="-14" dirty="0">
                <a:latin typeface="Arial"/>
                <a:cs typeface="Arial"/>
              </a:rPr>
              <a:t>w</a:t>
            </a:r>
            <a:r>
              <a:rPr lang="pl-PL" sz="1200" spc="4" dirty="0">
                <a:latin typeface="Arial"/>
                <a:cs typeface="Arial"/>
              </a:rPr>
              <a:t>an</a:t>
            </a:r>
            <a:r>
              <a:rPr lang="pl-PL" sz="1200" dirty="0">
                <a:latin typeface="Arial"/>
                <a:cs typeface="Arial"/>
              </a:rPr>
              <a:t>ia</a:t>
            </a:r>
            <a:r>
              <a:rPr lang="pl-PL" sz="1200" spc="-29" dirty="0">
                <a:latin typeface="Arial"/>
                <a:cs typeface="Arial"/>
              </a:rPr>
              <a:t> </a:t>
            </a:r>
            <a:r>
              <a:rPr lang="pl-PL" sz="1200" dirty="0">
                <a:latin typeface="Arial"/>
                <a:cs typeface="Arial"/>
              </a:rPr>
              <a:t>jest</a:t>
            </a:r>
            <a:r>
              <a:rPr lang="pl-PL" sz="1200" spc="4" dirty="0">
                <a:latin typeface="Arial"/>
                <a:cs typeface="Arial"/>
              </a:rPr>
              <a:t> do</a:t>
            </a:r>
            <a:r>
              <a:rPr lang="pl-PL" sz="1200" dirty="0">
                <a:latin typeface="Arial"/>
                <a:cs typeface="Arial"/>
              </a:rPr>
              <a:t>st</a:t>
            </a:r>
            <a:r>
              <a:rPr lang="pl-PL" sz="1200" spc="4" dirty="0">
                <a:latin typeface="Arial"/>
                <a:cs typeface="Arial"/>
              </a:rPr>
              <a:t>ęp</a:t>
            </a:r>
            <a:r>
              <a:rPr lang="pl-PL" sz="1200" spc="-4" dirty="0">
                <a:latin typeface="Arial"/>
                <a:cs typeface="Arial"/>
              </a:rPr>
              <a:t>n</a:t>
            </a:r>
            <a:r>
              <a:rPr lang="pl-PL" sz="1200" dirty="0">
                <a:latin typeface="Arial"/>
                <a:cs typeface="Arial"/>
              </a:rPr>
              <a:t>a</a:t>
            </a:r>
            <a:r>
              <a:rPr lang="pl-PL" sz="1200" spc="-39" dirty="0">
                <a:latin typeface="Arial"/>
                <a:cs typeface="Arial"/>
              </a:rPr>
              <a:t> </a:t>
            </a:r>
            <a:r>
              <a:rPr lang="pl-PL" sz="1200" spc="4" dirty="0">
                <a:latin typeface="Arial"/>
                <a:cs typeface="Arial"/>
              </a:rPr>
              <a:t>n</a:t>
            </a:r>
            <a:r>
              <a:rPr lang="pl-PL" sz="1200" dirty="0">
                <a:latin typeface="Arial"/>
                <a:cs typeface="Arial"/>
              </a:rPr>
              <a:t>a</a:t>
            </a:r>
            <a:r>
              <a:rPr lang="pl-PL" sz="1200" spc="-4" dirty="0">
                <a:latin typeface="Arial"/>
                <a:cs typeface="Arial"/>
              </a:rPr>
              <a:t> </a:t>
            </a:r>
            <a:r>
              <a:rPr lang="pl-PL" sz="1200" dirty="0" smtClean="0">
                <a:latin typeface="Arial"/>
                <a:cs typeface="Arial"/>
              </a:rPr>
              <a:t>stro</a:t>
            </a:r>
            <a:r>
              <a:rPr lang="pl-PL" sz="1200" spc="4" dirty="0" smtClean="0">
                <a:latin typeface="Arial"/>
                <a:cs typeface="Arial"/>
              </a:rPr>
              <a:t>n</a:t>
            </a:r>
            <a:r>
              <a:rPr lang="pl-PL" sz="1200" dirty="0" smtClean="0">
                <a:latin typeface="Arial"/>
                <a:cs typeface="Arial"/>
              </a:rPr>
              <a:t>ie Ministerstwa Finansów: </a:t>
            </a:r>
            <a:r>
              <a:rPr lang="pl-PL" sz="1200" b="1" dirty="0" smtClean="0">
                <a:solidFill>
                  <a:srgbClr val="FF6600"/>
                </a:solidFill>
                <a:latin typeface="Arial"/>
                <a:cs typeface="Arial"/>
                <a:hlinkClick r:id="rId34"/>
              </a:rPr>
              <a:t>PROCED</a:t>
            </a:r>
            <a:r>
              <a:rPr lang="pl-PL" sz="1200" b="1" spc="-4" dirty="0" smtClean="0">
                <a:solidFill>
                  <a:srgbClr val="FF6600"/>
                </a:solidFill>
                <a:latin typeface="Arial"/>
                <a:cs typeface="Arial"/>
                <a:hlinkClick r:id="rId34"/>
              </a:rPr>
              <a:t>U</a:t>
            </a:r>
            <a:r>
              <a:rPr lang="pl-PL" sz="1200" b="1" dirty="0" smtClean="0">
                <a:solidFill>
                  <a:srgbClr val="FF6600"/>
                </a:solidFill>
                <a:latin typeface="Arial"/>
                <a:cs typeface="Arial"/>
                <a:hlinkClick r:id="rId34"/>
              </a:rPr>
              <a:t>RA</a:t>
            </a:r>
            <a:r>
              <a:rPr lang="pl-PL" sz="1200" b="1" spc="-59" dirty="0" smtClean="0">
                <a:solidFill>
                  <a:srgbClr val="FF6600"/>
                </a:solidFill>
                <a:latin typeface="Arial"/>
                <a:cs typeface="Arial"/>
                <a:hlinkClick r:id="rId34"/>
              </a:rPr>
              <a:t> </a:t>
            </a:r>
            <a:r>
              <a:rPr lang="pl-PL" sz="1200" b="1" spc="4" dirty="0">
                <a:solidFill>
                  <a:srgbClr val="FF6600"/>
                </a:solidFill>
                <a:latin typeface="Arial"/>
                <a:cs typeface="Arial"/>
                <a:hlinkClick r:id="rId34"/>
              </a:rPr>
              <a:t>W</a:t>
            </a:r>
            <a:r>
              <a:rPr lang="pl-PL" sz="1200" b="1" dirty="0">
                <a:solidFill>
                  <a:srgbClr val="FF6600"/>
                </a:solidFill>
                <a:latin typeface="Arial"/>
                <a:cs typeface="Arial"/>
                <a:hlinkClick r:id="rId34"/>
              </a:rPr>
              <a:t>NIO</a:t>
            </a:r>
            <a:r>
              <a:rPr lang="pl-PL" sz="1200" b="1" spc="4" dirty="0">
                <a:solidFill>
                  <a:srgbClr val="FF6600"/>
                </a:solidFill>
                <a:latin typeface="Arial"/>
                <a:cs typeface="Arial"/>
                <a:hlinkClick r:id="rId34"/>
              </a:rPr>
              <a:t>S</a:t>
            </a:r>
            <a:r>
              <a:rPr lang="pl-PL" sz="1200" b="1" dirty="0">
                <a:solidFill>
                  <a:srgbClr val="FF6600"/>
                </a:solidFill>
                <a:latin typeface="Arial"/>
                <a:cs typeface="Arial"/>
                <a:hlinkClick r:id="rId34"/>
              </a:rPr>
              <a:t>KO</a:t>
            </a:r>
            <a:r>
              <a:rPr lang="pl-PL" sz="1200" b="1" spc="-54" dirty="0">
                <a:solidFill>
                  <a:srgbClr val="FF6600"/>
                </a:solidFill>
                <a:latin typeface="Arial"/>
                <a:cs typeface="Arial"/>
                <a:hlinkClick r:id="rId34"/>
              </a:rPr>
              <a:t>W</a:t>
            </a:r>
            <a:r>
              <a:rPr lang="pl-PL" sz="1200" b="1" spc="-39" dirty="0">
                <a:solidFill>
                  <a:srgbClr val="FF6600"/>
                </a:solidFill>
                <a:latin typeface="Arial"/>
                <a:cs typeface="Arial"/>
                <a:hlinkClick r:id="rId34"/>
              </a:rPr>
              <a:t>A</a:t>
            </a:r>
            <a:r>
              <a:rPr lang="pl-PL" sz="1200" b="1" dirty="0">
                <a:solidFill>
                  <a:srgbClr val="FF6600"/>
                </a:solidFill>
                <a:latin typeface="Arial"/>
                <a:cs typeface="Arial"/>
                <a:hlinkClick r:id="rId34"/>
              </a:rPr>
              <a:t>NIA</a:t>
            </a:r>
            <a:endParaRPr lang="pl-PL" sz="1200" dirty="0">
              <a:latin typeface="Arial"/>
              <a:cs typeface="Arial"/>
            </a:endParaRPr>
          </a:p>
          <a:p>
            <a:pPr marL="12700" marR="22859">
              <a:lnSpc>
                <a:spcPct val="95825"/>
              </a:lnSpc>
            </a:pPr>
            <a:endParaRPr lang="pl-PL" sz="1200" dirty="0">
              <a:latin typeface="Arial"/>
              <a:cs typeface="Arial"/>
            </a:endParaRPr>
          </a:p>
          <a:p>
            <a:pPr marL="12700">
              <a:lnSpc>
                <a:spcPct val="95825"/>
              </a:lnSpc>
            </a:pPr>
            <a:endParaRPr lang="pl-PL" sz="1200" spc="0" dirty="0" smtClean="0">
              <a:latin typeface="Arial"/>
              <a:cs typeface="Arial"/>
            </a:endParaRPr>
          </a:p>
          <a:p>
            <a:pPr marL="12700">
              <a:lnSpc>
                <a:spcPct val="95825"/>
              </a:lnSpc>
            </a:pPr>
            <a:endParaRPr sz="1200" dirty="0">
              <a:latin typeface="Arial"/>
              <a:cs typeface="Arial"/>
            </a:endParaRPr>
          </a:p>
        </p:txBody>
      </p:sp>
      <p:sp>
        <p:nvSpPr>
          <p:cNvPr id="15" name="object 15"/>
          <p:cNvSpPr txBox="1"/>
          <p:nvPr/>
        </p:nvSpPr>
        <p:spPr>
          <a:xfrm>
            <a:off x="3712210" y="2489660"/>
            <a:ext cx="1116584"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Or</a:t>
            </a:r>
            <a:r>
              <a:rPr sz="1200" spc="-14" dirty="0" smtClean="0">
                <a:solidFill>
                  <a:srgbClr val="FFFFFF"/>
                </a:solidFill>
                <a:latin typeface="Arial"/>
                <a:cs typeface="Arial"/>
              </a:rPr>
              <a:t>y</a:t>
            </a:r>
            <a:r>
              <a:rPr sz="1200" spc="-4" dirty="0" smtClean="0">
                <a:solidFill>
                  <a:srgbClr val="FFFFFF"/>
                </a:solidFill>
                <a:latin typeface="Arial"/>
                <a:cs typeface="Arial"/>
              </a:rPr>
              <a:t>g</a:t>
            </a:r>
            <a:r>
              <a:rPr sz="1200" spc="0" dirty="0" smtClean="0">
                <a:solidFill>
                  <a:srgbClr val="FFFFFF"/>
                </a:solidFill>
                <a:latin typeface="Arial"/>
                <a:cs typeface="Arial"/>
              </a:rPr>
              <a:t>in</a:t>
            </a:r>
            <a:r>
              <a:rPr sz="1200" spc="4" dirty="0" smtClean="0">
                <a:solidFill>
                  <a:srgbClr val="FFFFFF"/>
                </a:solidFill>
                <a:latin typeface="Arial"/>
                <a:cs typeface="Arial"/>
              </a:rPr>
              <a:t>a</a:t>
            </a:r>
            <a:r>
              <a:rPr sz="1200" spc="0" dirty="0" smtClean="0">
                <a:solidFill>
                  <a:srgbClr val="FFFFFF"/>
                </a:solidFill>
                <a:latin typeface="Arial"/>
                <a:cs typeface="Arial"/>
              </a:rPr>
              <a:t>ł </a:t>
            </a:r>
            <a:r>
              <a:rPr sz="1200" spc="14" dirty="0" smtClean="0">
                <a:solidFill>
                  <a:srgbClr val="FFFFFF"/>
                </a:solidFill>
                <a:latin typeface="Arial"/>
                <a:cs typeface="Arial"/>
              </a:rPr>
              <a:t>f</a:t>
            </a:r>
            <a:r>
              <a:rPr sz="1200" spc="4" dirty="0" smtClean="0">
                <a:solidFill>
                  <a:srgbClr val="FFFFFF"/>
                </a:solidFill>
                <a:latin typeface="Arial"/>
                <a:cs typeface="Arial"/>
              </a:rPr>
              <a:t>a</a:t>
            </a:r>
            <a:r>
              <a:rPr sz="1200" spc="0" dirty="0" smtClean="0">
                <a:solidFill>
                  <a:srgbClr val="FFFFFF"/>
                </a:solidFill>
                <a:latin typeface="Arial"/>
                <a:cs typeface="Arial"/>
              </a:rPr>
              <a:t>kt</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dirty="0">
              <a:latin typeface="Arial"/>
              <a:cs typeface="Arial"/>
            </a:endParaRPr>
          </a:p>
        </p:txBody>
      </p:sp>
      <p:sp>
        <p:nvSpPr>
          <p:cNvPr id="14" name="object 14"/>
          <p:cNvSpPr txBox="1"/>
          <p:nvPr/>
        </p:nvSpPr>
        <p:spPr>
          <a:xfrm>
            <a:off x="5608066" y="2646632"/>
            <a:ext cx="4822266" cy="360679"/>
          </a:xfrm>
          <a:prstGeom prst="rect">
            <a:avLst/>
          </a:prstGeom>
        </p:spPr>
        <p:txBody>
          <a:bodyPr wrap="square" lIns="0" tIns="0" rIns="0" bIns="0" rtlCol="0">
            <a:noAutofit/>
          </a:bodyPr>
          <a:lstStyle/>
          <a:p>
            <a:pPr marL="12700">
              <a:lnSpc>
                <a:spcPts val="1325"/>
              </a:lnSpc>
              <a:spcBef>
                <a:spcPts val="66"/>
              </a:spcBef>
            </a:pPr>
            <a:endParaRPr sz="1200" dirty="0">
              <a:latin typeface="Arial"/>
              <a:cs typeface="Arial"/>
            </a:endParaRPr>
          </a:p>
        </p:txBody>
      </p:sp>
      <p:sp>
        <p:nvSpPr>
          <p:cNvPr id="13" name="object 13"/>
          <p:cNvSpPr txBox="1"/>
          <p:nvPr/>
        </p:nvSpPr>
        <p:spPr>
          <a:xfrm>
            <a:off x="743813" y="2722578"/>
            <a:ext cx="158843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O</a:t>
            </a:r>
            <a:r>
              <a:rPr sz="1200" spc="4" dirty="0" smtClean="0">
                <a:latin typeface="Arial"/>
                <a:cs typeface="Arial"/>
              </a:rPr>
              <a:t>dp</a:t>
            </a:r>
            <a:r>
              <a:rPr sz="1200" spc="0" dirty="0" smtClean="0">
                <a:latin typeface="Arial"/>
                <a:cs typeface="Arial"/>
              </a:rPr>
              <a:t>ra</a:t>
            </a:r>
            <a:r>
              <a:rPr sz="1200" spc="-14" dirty="0" smtClean="0">
                <a:latin typeface="Arial"/>
                <a:cs typeface="Arial"/>
              </a:rPr>
              <a:t>w</a:t>
            </a:r>
            <a:r>
              <a:rPr sz="1200" spc="0" dirty="0" smtClean="0">
                <a:latin typeface="Arial"/>
                <a:cs typeface="Arial"/>
              </a:rPr>
              <a:t>a</a:t>
            </a:r>
            <a:r>
              <a:rPr sz="1200" spc="-14" dirty="0" smtClean="0">
                <a:latin typeface="Arial"/>
                <a:cs typeface="Arial"/>
              </a:rPr>
              <a:t> </a:t>
            </a:r>
            <a:r>
              <a:rPr sz="1200" spc="0" dirty="0" smtClean="0">
                <a:latin typeface="Arial"/>
                <a:cs typeface="Arial"/>
              </a:rPr>
              <a:t>i</a:t>
            </a:r>
            <a:r>
              <a:rPr sz="1200" spc="4" dirty="0" smtClean="0">
                <a:latin typeface="Arial"/>
                <a:cs typeface="Arial"/>
              </a:rPr>
              <a:t>nd</a:t>
            </a:r>
            <a:r>
              <a:rPr sz="1200" spc="-9" dirty="0" smtClean="0">
                <a:latin typeface="Arial"/>
                <a:cs typeface="Arial"/>
              </a:rPr>
              <a:t>yw</a:t>
            </a:r>
            <a:r>
              <a:rPr sz="1200" spc="0" dirty="0" smtClean="0">
                <a:latin typeface="Arial"/>
                <a:cs typeface="Arial"/>
              </a:rPr>
              <a:t>i</a:t>
            </a:r>
            <a:r>
              <a:rPr sz="1200" spc="4" dirty="0" smtClean="0">
                <a:latin typeface="Arial"/>
                <a:cs typeface="Arial"/>
              </a:rPr>
              <a:t>dua</a:t>
            </a:r>
            <a:r>
              <a:rPr sz="1200" spc="0" dirty="0" smtClean="0">
                <a:latin typeface="Arial"/>
                <a:cs typeface="Arial"/>
              </a:rPr>
              <a:t>l</a:t>
            </a:r>
            <a:r>
              <a:rPr sz="1200" spc="4" dirty="0" smtClean="0">
                <a:latin typeface="Arial"/>
                <a:cs typeface="Arial"/>
              </a:rPr>
              <a:t>n</a:t>
            </a:r>
            <a:r>
              <a:rPr sz="1200" spc="0" dirty="0" smtClean="0">
                <a:latin typeface="Arial"/>
                <a:cs typeface="Arial"/>
              </a:rPr>
              <a:t>a</a:t>
            </a:r>
            <a:endParaRPr sz="1200">
              <a:latin typeface="Arial"/>
              <a:cs typeface="Arial"/>
            </a:endParaRPr>
          </a:p>
        </p:txBody>
      </p:sp>
      <p:sp>
        <p:nvSpPr>
          <p:cNvPr id="12" name="object 12"/>
          <p:cNvSpPr txBox="1"/>
          <p:nvPr/>
        </p:nvSpPr>
        <p:spPr>
          <a:xfrm>
            <a:off x="3564382" y="3002359"/>
            <a:ext cx="1412239" cy="177800"/>
          </a:xfrm>
          <a:prstGeom prst="rect">
            <a:avLst/>
          </a:prstGeom>
        </p:spPr>
        <p:txBody>
          <a:bodyPr wrap="square" lIns="0" tIns="0" rIns="0" bIns="0" rtlCol="0">
            <a:noAutofit/>
          </a:bodyPr>
          <a:lstStyle/>
          <a:p>
            <a:pPr marL="12700">
              <a:lnSpc>
                <a:spcPts val="1325"/>
              </a:lnSpc>
              <a:spcBef>
                <a:spcPts val="66"/>
              </a:spcBef>
            </a:pPr>
            <a:r>
              <a:rPr sz="1200" spc="9" dirty="0" smtClean="0">
                <a:solidFill>
                  <a:srgbClr val="FFFFFF"/>
                </a:solidFill>
                <a:latin typeface="Arial"/>
                <a:cs typeface="Arial"/>
              </a:rPr>
              <a:t>T</a:t>
            </a:r>
            <a:r>
              <a:rPr sz="1200" spc="0" dirty="0" smtClean="0">
                <a:solidFill>
                  <a:srgbClr val="FFFFFF"/>
                </a:solidFill>
                <a:latin typeface="Arial"/>
                <a:cs typeface="Arial"/>
              </a:rPr>
              <a:t>łu</a:t>
            </a:r>
            <a:r>
              <a:rPr sz="1200" spc="9" dirty="0" smtClean="0">
                <a:solidFill>
                  <a:srgbClr val="FFFFFF"/>
                </a:solidFill>
                <a:latin typeface="Arial"/>
                <a:cs typeface="Arial"/>
              </a:rPr>
              <a:t>m</a:t>
            </a:r>
            <a:r>
              <a:rPr sz="1200" spc="4" dirty="0" smtClean="0">
                <a:solidFill>
                  <a:srgbClr val="FFFFFF"/>
                </a:solidFill>
                <a:latin typeface="Arial"/>
                <a:cs typeface="Arial"/>
              </a:rPr>
              <a:t>a</a:t>
            </a:r>
            <a:r>
              <a:rPr sz="1200" spc="0" dirty="0" smtClean="0">
                <a:solidFill>
                  <a:srgbClr val="FFFFFF"/>
                </a:solidFill>
                <a:latin typeface="Arial"/>
                <a:cs typeface="Arial"/>
              </a:rPr>
              <a:t>c</a:t>
            </a:r>
            <a:r>
              <a:rPr sz="1200" spc="-9" dirty="0" smtClean="0">
                <a:solidFill>
                  <a:srgbClr val="FFFFFF"/>
                </a:solidFill>
                <a:latin typeface="Arial"/>
                <a:cs typeface="Arial"/>
              </a:rPr>
              <a:t>z</a:t>
            </a:r>
            <a:r>
              <a:rPr sz="1200" spc="4"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ie</a:t>
            </a:r>
            <a:r>
              <a:rPr sz="1200" spc="-25" dirty="0" smtClean="0">
                <a:solidFill>
                  <a:srgbClr val="FFFFFF"/>
                </a:solidFill>
                <a:latin typeface="Arial"/>
                <a:cs typeface="Arial"/>
              </a:rPr>
              <a:t> </a:t>
            </a:r>
            <a:r>
              <a:rPr sz="1200" spc="14" dirty="0" smtClean="0">
                <a:solidFill>
                  <a:srgbClr val="FFFFFF"/>
                </a:solidFill>
                <a:latin typeface="Arial"/>
                <a:cs typeface="Arial"/>
              </a:rPr>
              <a:t>f</a:t>
            </a:r>
            <a:r>
              <a:rPr sz="1200" spc="4" dirty="0" smtClean="0">
                <a:solidFill>
                  <a:srgbClr val="FFFFFF"/>
                </a:solidFill>
                <a:latin typeface="Arial"/>
                <a:cs typeface="Arial"/>
              </a:rPr>
              <a:t>a</a:t>
            </a:r>
            <a:r>
              <a:rPr sz="1200" spc="0" dirty="0" smtClean="0">
                <a:solidFill>
                  <a:srgbClr val="FFFFFF"/>
                </a:solidFill>
                <a:latin typeface="Arial"/>
                <a:cs typeface="Arial"/>
              </a:rPr>
              <a:t>kt</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p:txBody>
      </p:sp>
      <p:sp>
        <p:nvSpPr>
          <p:cNvPr id="11" name="object 11"/>
          <p:cNvSpPr txBox="1"/>
          <p:nvPr/>
        </p:nvSpPr>
        <p:spPr>
          <a:xfrm>
            <a:off x="5608066" y="3195272"/>
            <a:ext cx="4999126" cy="1275334"/>
          </a:xfrm>
          <a:prstGeom prst="rect">
            <a:avLst/>
          </a:prstGeom>
        </p:spPr>
        <p:txBody>
          <a:bodyPr wrap="square" lIns="0" tIns="0" rIns="0" bIns="0" rtlCol="0">
            <a:noAutofit/>
          </a:bodyPr>
          <a:lstStyle/>
          <a:p>
            <a:pPr marL="12700">
              <a:lnSpc>
                <a:spcPts val="1325"/>
              </a:lnSpc>
              <a:spcBef>
                <a:spcPts val="66"/>
              </a:spcBef>
            </a:pPr>
            <a:endParaRPr sz="1200" dirty="0">
              <a:latin typeface="Arial"/>
              <a:cs typeface="Arial"/>
            </a:endParaRPr>
          </a:p>
        </p:txBody>
      </p:sp>
      <p:sp>
        <p:nvSpPr>
          <p:cNvPr id="10" name="object 10"/>
          <p:cNvSpPr txBox="1"/>
          <p:nvPr/>
        </p:nvSpPr>
        <p:spPr>
          <a:xfrm>
            <a:off x="3291586" y="3515058"/>
            <a:ext cx="1956765" cy="177800"/>
          </a:xfrm>
          <a:prstGeom prst="rect">
            <a:avLst/>
          </a:prstGeom>
        </p:spPr>
        <p:txBody>
          <a:bodyPr wrap="square" lIns="0" tIns="0" rIns="0" bIns="0" rtlCol="0">
            <a:noAutofit/>
          </a:bodyPr>
          <a:lstStyle/>
          <a:p>
            <a:pPr marL="12700">
              <a:lnSpc>
                <a:spcPts val="1325"/>
              </a:lnSpc>
              <a:spcBef>
                <a:spcPts val="66"/>
              </a:spcBef>
            </a:pPr>
            <a:r>
              <a:rPr sz="1200" spc="0" dirty="0" err="1" smtClean="0">
                <a:solidFill>
                  <a:srgbClr val="FFFFFF"/>
                </a:solidFill>
                <a:latin typeface="Arial"/>
                <a:cs typeface="Arial"/>
              </a:rPr>
              <a:t>Up</a:t>
            </a:r>
            <a:r>
              <a:rPr sz="1200" spc="4" dirty="0" err="1" smtClean="0">
                <a:solidFill>
                  <a:srgbClr val="FFFFFF"/>
                </a:solidFill>
                <a:latin typeface="Arial"/>
                <a:cs typeface="Arial"/>
              </a:rPr>
              <a:t>o</a:t>
            </a:r>
            <a:r>
              <a:rPr sz="1200" spc="-14" dirty="0" err="1" smtClean="0">
                <a:solidFill>
                  <a:srgbClr val="FFFFFF"/>
                </a:solidFill>
                <a:latin typeface="Arial"/>
                <a:cs typeface="Arial"/>
              </a:rPr>
              <a:t>w</a:t>
            </a:r>
            <a:r>
              <a:rPr sz="1200" spc="4" dirty="0" err="1" smtClean="0">
                <a:solidFill>
                  <a:srgbClr val="FFFFFF"/>
                </a:solidFill>
                <a:latin typeface="Arial"/>
                <a:cs typeface="Arial"/>
              </a:rPr>
              <a:t>a</a:t>
            </a:r>
            <a:r>
              <a:rPr sz="1200" spc="-9" dirty="0" err="1" smtClean="0">
                <a:solidFill>
                  <a:srgbClr val="FFFFFF"/>
                </a:solidFill>
                <a:latin typeface="Arial"/>
                <a:cs typeface="Arial"/>
              </a:rPr>
              <a:t>ż</a:t>
            </a:r>
            <a:r>
              <a:rPr sz="1200" spc="4" dirty="0" err="1" smtClean="0">
                <a:solidFill>
                  <a:srgbClr val="FFFFFF"/>
                </a:solidFill>
                <a:latin typeface="Arial"/>
                <a:cs typeface="Arial"/>
              </a:rPr>
              <a:t>n</a:t>
            </a:r>
            <a:r>
              <a:rPr sz="1200" spc="0" dirty="0" err="1" smtClean="0">
                <a:solidFill>
                  <a:srgbClr val="FFFFFF"/>
                </a:solidFill>
                <a:latin typeface="Arial"/>
                <a:cs typeface="Arial"/>
              </a:rPr>
              <a:t>ie</a:t>
            </a:r>
            <a:r>
              <a:rPr sz="1200" spc="4" dirty="0" err="1" smtClean="0">
                <a:solidFill>
                  <a:srgbClr val="FFFFFF"/>
                </a:solidFill>
                <a:latin typeface="Arial"/>
                <a:cs typeface="Arial"/>
              </a:rPr>
              <a:t>n</a:t>
            </a:r>
            <a:r>
              <a:rPr sz="1200" spc="0" dirty="0" err="1" smtClean="0">
                <a:solidFill>
                  <a:srgbClr val="FFFFFF"/>
                </a:solidFill>
                <a:latin typeface="Arial"/>
                <a:cs typeface="Arial"/>
              </a:rPr>
              <a:t>ie</a:t>
            </a:r>
            <a:r>
              <a:rPr lang="pl-PL" sz="1200" spc="0" dirty="0" smtClean="0">
                <a:solidFill>
                  <a:srgbClr val="FFFFFF"/>
                </a:solidFill>
                <a:latin typeface="Arial"/>
                <a:cs typeface="Arial"/>
              </a:rPr>
              <a:t> do odprawy</a:t>
            </a:r>
            <a:endParaRPr sz="1200" dirty="0">
              <a:latin typeface="Arial"/>
              <a:cs typeface="Arial"/>
            </a:endParaRPr>
          </a:p>
        </p:txBody>
      </p:sp>
      <p:sp>
        <p:nvSpPr>
          <p:cNvPr id="9" name="object 9"/>
          <p:cNvSpPr txBox="1"/>
          <p:nvPr/>
        </p:nvSpPr>
        <p:spPr>
          <a:xfrm>
            <a:off x="903528" y="3687778"/>
            <a:ext cx="1272590"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b</a:t>
            </a:r>
            <a:r>
              <a:rPr sz="1200" spc="0" dirty="0" smtClean="0">
                <a:solidFill>
                  <a:srgbClr val="FFFFFF"/>
                </a:solidFill>
                <a:latin typeface="Arial"/>
                <a:cs typeface="Arial"/>
              </a:rPr>
              <a:t>i</a:t>
            </a:r>
            <a:r>
              <a:rPr sz="1200" spc="4" dirty="0" smtClean="0">
                <a:solidFill>
                  <a:srgbClr val="FFFFFF"/>
                </a:solidFill>
                <a:latin typeface="Arial"/>
                <a:cs typeface="Arial"/>
              </a:rPr>
              <a:t>o</a:t>
            </a:r>
            <a:r>
              <a:rPr sz="1200" spc="0" dirty="0" smtClean="0">
                <a:solidFill>
                  <a:srgbClr val="FFFFFF"/>
                </a:solidFill>
                <a:latin typeface="Arial"/>
                <a:cs typeface="Arial"/>
              </a:rPr>
              <a:t>rc</a:t>
            </a:r>
            <a:r>
              <a:rPr sz="1200" spc="-9" dirty="0" smtClean="0">
                <a:solidFill>
                  <a:srgbClr val="FFFFFF"/>
                </a:solidFill>
                <a:latin typeface="Arial"/>
                <a:cs typeface="Arial"/>
              </a:rPr>
              <a:t>z</a:t>
            </a:r>
            <a:r>
              <a:rPr sz="1200" spc="0" dirty="0" smtClean="0">
                <a:solidFill>
                  <a:srgbClr val="FFFFFF"/>
                </a:solidFill>
                <a:latin typeface="Arial"/>
                <a:cs typeface="Arial"/>
              </a:rPr>
              <a:t>a</a:t>
            </a:r>
            <a:endParaRPr sz="1200">
              <a:latin typeface="Arial"/>
              <a:cs typeface="Arial"/>
            </a:endParaRPr>
          </a:p>
        </p:txBody>
      </p:sp>
      <p:sp>
        <p:nvSpPr>
          <p:cNvPr id="8" name="object 8"/>
          <p:cNvSpPr txBox="1"/>
          <p:nvPr/>
        </p:nvSpPr>
        <p:spPr>
          <a:xfrm>
            <a:off x="3390646" y="4027630"/>
            <a:ext cx="1757426"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Oś</a:t>
            </a:r>
            <a:r>
              <a:rPr sz="1200" spc="-9" dirty="0" smtClean="0">
                <a:solidFill>
                  <a:srgbClr val="FFFFFF"/>
                </a:solidFill>
                <a:latin typeface="Arial"/>
                <a:cs typeface="Arial"/>
              </a:rPr>
              <a:t>w</a:t>
            </a:r>
            <a:r>
              <a:rPr sz="1200" spc="0" dirty="0" smtClean="0">
                <a:solidFill>
                  <a:srgbClr val="FFFFFF"/>
                </a:solidFill>
                <a:latin typeface="Arial"/>
                <a:cs typeface="Arial"/>
              </a:rPr>
              <a:t>ia</a:t>
            </a:r>
            <a:r>
              <a:rPr sz="1200" spc="4" dirty="0" smtClean="0">
                <a:solidFill>
                  <a:srgbClr val="FFFFFF"/>
                </a:solidFill>
                <a:latin typeface="Arial"/>
                <a:cs typeface="Arial"/>
              </a:rPr>
              <a:t>d</a:t>
            </a:r>
            <a:r>
              <a:rPr sz="1200" spc="0" dirty="0" smtClean="0">
                <a:solidFill>
                  <a:srgbClr val="FFFFFF"/>
                </a:solidFill>
                <a:latin typeface="Arial"/>
                <a:cs typeface="Arial"/>
              </a:rPr>
              <a:t>c</a:t>
            </a:r>
            <a:r>
              <a:rPr sz="1200" spc="-9" dirty="0" smtClean="0">
                <a:solidFill>
                  <a:srgbClr val="FFFFFF"/>
                </a:solidFill>
                <a:latin typeface="Arial"/>
                <a:cs typeface="Arial"/>
              </a:rPr>
              <a:t>z</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14" dirty="0" smtClean="0">
                <a:solidFill>
                  <a:srgbClr val="FFFFFF"/>
                </a:solidFill>
                <a:latin typeface="Arial"/>
                <a:cs typeface="Arial"/>
              </a:rPr>
              <a:t> </a:t>
            </a:r>
            <a:r>
              <a:rPr sz="1200" spc="4" dirty="0" smtClean="0">
                <a:solidFill>
                  <a:srgbClr val="FFFFFF"/>
                </a:solidFill>
                <a:latin typeface="Arial"/>
                <a:cs typeface="Arial"/>
              </a:rPr>
              <a:t>e</a:t>
            </a:r>
            <a:r>
              <a:rPr sz="1200" spc="0" dirty="0" smtClean="0">
                <a:solidFill>
                  <a:srgbClr val="FFFFFF"/>
                </a:solidFill>
                <a:latin typeface="Arial"/>
                <a:cs typeface="Arial"/>
              </a:rPr>
              <a:t>ks</a:t>
            </a:r>
            <a:r>
              <a:rPr sz="1200" spc="4" dirty="0" smtClean="0">
                <a:solidFill>
                  <a:srgbClr val="FFFFFF"/>
                </a:solidFill>
                <a:latin typeface="Arial"/>
                <a:cs typeface="Arial"/>
              </a:rPr>
              <a:t>po</a:t>
            </a:r>
            <a:r>
              <a:rPr sz="1200" spc="0" dirty="0" smtClean="0">
                <a:solidFill>
                  <a:srgbClr val="FFFFFF"/>
                </a:solidFill>
                <a:latin typeface="Arial"/>
                <a:cs typeface="Arial"/>
              </a:rPr>
              <a:t>rtera</a:t>
            </a:r>
            <a:endParaRPr sz="1200">
              <a:latin typeface="Arial"/>
              <a:cs typeface="Arial"/>
            </a:endParaRPr>
          </a:p>
        </p:txBody>
      </p:sp>
      <p:sp>
        <p:nvSpPr>
          <p:cNvPr id="7" name="object 7"/>
          <p:cNvSpPr txBox="1"/>
          <p:nvPr/>
        </p:nvSpPr>
        <p:spPr>
          <a:xfrm>
            <a:off x="287832" y="4514802"/>
            <a:ext cx="2481032" cy="543560"/>
          </a:xfrm>
          <a:prstGeom prst="rect">
            <a:avLst/>
          </a:prstGeom>
        </p:spPr>
        <p:txBody>
          <a:bodyPr wrap="square" lIns="0" tIns="0" rIns="0" bIns="0" rtlCol="0">
            <a:noAutofit/>
          </a:bodyPr>
          <a:lstStyle/>
          <a:p>
            <a:pPr marL="285749" marR="285431"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doda</a:t>
            </a:r>
            <a:r>
              <a:rPr sz="1200" spc="0" dirty="0" smtClean="0">
                <a:solidFill>
                  <a:srgbClr val="FFFFFF"/>
                </a:solidFill>
                <a:latin typeface="Arial"/>
                <a:cs typeface="Arial"/>
              </a:rPr>
              <a:t>tk</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0" dirty="0" smtClean="0">
                <a:solidFill>
                  <a:srgbClr val="FFFFFF"/>
                </a:solidFill>
                <a:latin typeface="Arial"/>
                <a:cs typeface="Arial"/>
              </a:rPr>
              <a:t>e</a:t>
            </a:r>
            <a:r>
              <a:rPr sz="1200" spc="-19" dirty="0" smtClean="0">
                <a:solidFill>
                  <a:srgbClr val="FFFFFF"/>
                </a:solidFill>
                <a:latin typeface="Arial"/>
                <a:cs typeface="Arial"/>
              </a:rPr>
              <a:t> </a:t>
            </a: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ty</a:t>
            </a:r>
            <a:endParaRPr sz="1200" dirty="0">
              <a:latin typeface="Arial"/>
              <a:cs typeface="Arial"/>
            </a:endParaRPr>
          </a:p>
          <a:p>
            <a:pPr indent="0" algn="ctr">
              <a:lnSpc>
                <a:spcPct val="100041"/>
              </a:lnSpc>
            </a:pPr>
            <a:r>
              <a:rPr sz="1200" spc="4" dirty="0" smtClean="0">
                <a:solidFill>
                  <a:srgbClr val="FFFFFF"/>
                </a:solidFill>
                <a:latin typeface="Arial"/>
                <a:cs typeface="Arial"/>
              </a:rPr>
              <a:t>u</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le</a:t>
            </a:r>
            <a:r>
              <a:rPr sz="1200" spc="-9" dirty="0" smtClean="0">
                <a:solidFill>
                  <a:srgbClr val="FFFFFF"/>
                </a:solidFill>
                <a:latin typeface="Arial"/>
                <a:cs typeface="Arial"/>
              </a:rPr>
              <a:t>ż</a:t>
            </a:r>
            <a:r>
              <a:rPr sz="1200" spc="4" dirty="0" smtClean="0">
                <a:solidFill>
                  <a:srgbClr val="FFFFFF"/>
                </a:solidFill>
                <a:latin typeface="Arial"/>
                <a:cs typeface="Arial"/>
              </a:rPr>
              <a:t>n</a:t>
            </a:r>
            <a:r>
              <a:rPr sz="1200" spc="0" dirty="0" smtClean="0">
                <a:solidFill>
                  <a:srgbClr val="FFFFFF"/>
                </a:solidFill>
                <a:latin typeface="Arial"/>
                <a:cs typeface="Arial"/>
              </a:rPr>
              <a:t>io</a:t>
            </a:r>
            <a:r>
              <a:rPr sz="1200" spc="4" dirty="0" smtClean="0">
                <a:solidFill>
                  <a:srgbClr val="FFFFFF"/>
                </a:solidFill>
                <a:latin typeface="Arial"/>
                <a:cs typeface="Arial"/>
              </a:rPr>
              <a:t>n</a:t>
            </a:r>
            <a:r>
              <a:rPr sz="1200" spc="0" dirty="0" smtClean="0">
                <a:solidFill>
                  <a:srgbClr val="FFFFFF"/>
                </a:solidFill>
                <a:latin typeface="Arial"/>
                <a:cs typeface="Arial"/>
              </a:rPr>
              <a:t>e</a:t>
            </a:r>
            <a:r>
              <a:rPr sz="1200" spc="-34" dirty="0" smtClean="0">
                <a:solidFill>
                  <a:srgbClr val="FFFFFF"/>
                </a:solidFill>
                <a:latin typeface="Arial"/>
                <a:cs typeface="Arial"/>
              </a:rPr>
              <a:t> </a:t>
            </a:r>
            <a:r>
              <a:rPr sz="1200" spc="4" dirty="0" smtClean="0">
                <a:solidFill>
                  <a:srgbClr val="FFFFFF"/>
                </a:solidFill>
                <a:latin typeface="Arial"/>
                <a:cs typeface="Arial"/>
              </a:rPr>
              <a:t>o</a:t>
            </a:r>
            <a:r>
              <a:rPr sz="1200" spc="0" dirty="0" smtClean="0">
                <a:solidFill>
                  <a:srgbClr val="FFFFFF"/>
                </a:solidFill>
                <a:latin typeface="Arial"/>
                <a:cs typeface="Arial"/>
              </a:rPr>
              <a:t>d</a:t>
            </a:r>
            <a:r>
              <a:rPr sz="1200" spc="-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rtości</a:t>
            </a:r>
            <a:r>
              <a:rPr sz="1200" spc="9"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 kraju</a:t>
            </a:r>
            <a:r>
              <a:rPr sz="1200" spc="-4" dirty="0" smtClean="0">
                <a:solidFill>
                  <a:srgbClr val="FFFFFF"/>
                </a:solidFill>
                <a:latin typeface="Arial"/>
                <a:cs typeface="Arial"/>
              </a:rPr>
              <a:t> </a:t>
            </a:r>
            <a:r>
              <a:rPr sz="1200" spc="4" dirty="0" smtClean="0">
                <a:solidFill>
                  <a:srgbClr val="FFFFFF"/>
                </a:solidFill>
                <a:latin typeface="Arial"/>
                <a:cs typeface="Arial"/>
              </a:rPr>
              <a:t>do</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a:t>
            </a:r>
            <a:r>
              <a:rPr sz="1200" spc="-9"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e</a:t>
            </a:r>
            <a:r>
              <a:rPr sz="1200" spc="-4" dirty="0" smtClean="0">
                <a:solidFill>
                  <a:srgbClr val="FFFFFF"/>
                </a:solidFill>
                <a:latin typeface="Arial"/>
                <a:cs typeface="Arial"/>
              </a:rPr>
              <a:t>g</a:t>
            </a:r>
            <a:r>
              <a:rPr sz="1200" spc="0" dirty="0" smtClean="0">
                <a:solidFill>
                  <a:srgbClr val="FFFFFF"/>
                </a:solidFill>
                <a:latin typeface="Arial"/>
                <a:cs typeface="Arial"/>
              </a:rPr>
              <a:t>o</a:t>
            </a:r>
            <a:r>
              <a:rPr sz="1200" spc="-25" dirty="0" smtClean="0">
                <a:solidFill>
                  <a:srgbClr val="FFFFFF"/>
                </a:solidFill>
                <a:latin typeface="Arial"/>
                <a:cs typeface="Arial"/>
              </a:rPr>
              <a:t> </a:t>
            </a:r>
            <a:r>
              <a:rPr sz="1200" spc="0" dirty="0" smtClean="0">
                <a:solidFill>
                  <a:srgbClr val="FFFFFF"/>
                </a:solidFill>
                <a:latin typeface="Arial"/>
                <a:cs typeface="Arial"/>
              </a:rPr>
              <a:t>l</a:t>
            </a:r>
            <a:r>
              <a:rPr sz="1200" spc="4" dirty="0" smtClean="0">
                <a:solidFill>
                  <a:srgbClr val="FFFFFF"/>
                </a:solidFill>
                <a:latin typeface="Arial"/>
                <a:cs typeface="Arial"/>
              </a:rPr>
              <a:t>u</a:t>
            </a:r>
            <a:r>
              <a:rPr sz="1200" spc="0" dirty="0" smtClean="0">
                <a:solidFill>
                  <a:srgbClr val="FFFFFF"/>
                </a:solidFill>
                <a:latin typeface="Arial"/>
                <a:cs typeface="Arial"/>
              </a:rPr>
              <a:t>b</a:t>
            </a:r>
            <a:r>
              <a:rPr sz="1200" spc="-14" dirty="0" smtClean="0">
                <a:solidFill>
                  <a:srgbClr val="FFFFFF"/>
                </a:solidFill>
                <a:latin typeface="Arial"/>
                <a:cs typeface="Arial"/>
              </a:rPr>
              <a:t> </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lu</a:t>
            </a:r>
            <a:r>
              <a:rPr sz="1200" spc="-4" dirty="0" smtClean="0">
                <a:solidFill>
                  <a:srgbClr val="FFFFFF"/>
                </a:solidFill>
                <a:latin typeface="Arial"/>
                <a:cs typeface="Arial"/>
              </a:rPr>
              <a:t> </a:t>
            </a:r>
            <a:r>
              <a:rPr sz="1200" spc="-14" dirty="0" smtClean="0">
                <a:solidFill>
                  <a:srgbClr val="FFFFFF"/>
                </a:solidFill>
                <a:latin typeface="Arial"/>
                <a:cs typeface="Arial"/>
              </a:rPr>
              <a:t>w</a:t>
            </a:r>
            <a:r>
              <a:rPr sz="1200" spc="-9" dirty="0" smtClean="0">
                <a:solidFill>
                  <a:srgbClr val="FFFFFF"/>
                </a:solidFill>
                <a:latin typeface="Arial"/>
                <a:cs typeface="Arial"/>
              </a:rPr>
              <a:t>y</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a:t>
            </a:r>
            <a:endParaRPr sz="1200" dirty="0">
              <a:latin typeface="Arial"/>
              <a:cs typeface="Arial"/>
            </a:endParaRPr>
          </a:p>
        </p:txBody>
      </p:sp>
      <p:sp>
        <p:nvSpPr>
          <p:cNvPr id="6" name="object 6"/>
          <p:cNvSpPr txBox="1"/>
          <p:nvPr/>
        </p:nvSpPr>
        <p:spPr>
          <a:xfrm>
            <a:off x="4059682" y="4540329"/>
            <a:ext cx="42118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EORI</a:t>
            </a:r>
            <a:endParaRPr sz="1200">
              <a:latin typeface="Arial"/>
              <a:cs typeface="Arial"/>
            </a:endParaRPr>
          </a:p>
        </p:txBody>
      </p:sp>
      <p:sp>
        <p:nvSpPr>
          <p:cNvPr id="4" name="object 4"/>
          <p:cNvSpPr txBox="1"/>
          <p:nvPr/>
        </p:nvSpPr>
        <p:spPr>
          <a:xfrm>
            <a:off x="3488563" y="5051504"/>
            <a:ext cx="1557782"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Wa</a:t>
            </a:r>
            <a:r>
              <a:rPr sz="1200" spc="0" dirty="0" smtClean="0">
                <a:solidFill>
                  <a:srgbClr val="FFFFFF"/>
                </a:solidFill>
                <a:latin typeface="Arial"/>
                <a:cs typeface="Arial"/>
              </a:rPr>
              <a:t>ru</a:t>
            </a:r>
            <a:r>
              <a:rPr sz="1200" spc="-4" dirty="0" smtClean="0">
                <a:solidFill>
                  <a:srgbClr val="FFFFFF"/>
                </a:solidFill>
                <a:latin typeface="Arial"/>
                <a:cs typeface="Arial"/>
              </a:rPr>
              <a:t>n</a:t>
            </a:r>
            <a:r>
              <a:rPr sz="1200" spc="0" dirty="0" smtClean="0">
                <a:solidFill>
                  <a:srgbClr val="FFFFFF"/>
                </a:solidFill>
                <a:latin typeface="Arial"/>
                <a:cs typeface="Arial"/>
              </a:rPr>
              <a:t>ki</a:t>
            </a:r>
            <a:r>
              <a:rPr sz="1200" spc="-34" dirty="0" smtClean="0">
                <a:solidFill>
                  <a:srgbClr val="FFFFFF"/>
                </a:solidFill>
                <a:latin typeface="Arial"/>
                <a:cs typeface="Arial"/>
              </a:rPr>
              <a:t> </a:t>
            </a:r>
            <a:r>
              <a:rPr sz="1200" spc="0" dirty="0" smtClean="0">
                <a:solidFill>
                  <a:srgbClr val="FFFFFF"/>
                </a:solidFill>
                <a:latin typeface="Arial"/>
                <a:cs typeface="Arial"/>
              </a:rPr>
              <a:t>INCO</a:t>
            </a:r>
            <a:r>
              <a:rPr sz="1200" spc="9" dirty="0" smtClean="0">
                <a:solidFill>
                  <a:srgbClr val="FFFFFF"/>
                </a:solidFill>
                <a:latin typeface="Arial"/>
                <a:cs typeface="Arial"/>
              </a:rPr>
              <a:t>T</a:t>
            </a:r>
            <a:r>
              <a:rPr sz="1200" spc="0" dirty="0" smtClean="0">
                <a:solidFill>
                  <a:srgbClr val="FFFFFF"/>
                </a:solidFill>
                <a:latin typeface="Arial"/>
                <a:cs typeface="Arial"/>
              </a:rPr>
              <a:t>ER</a:t>
            </a:r>
            <a:r>
              <a:rPr sz="1200" spc="-4" dirty="0" smtClean="0">
                <a:solidFill>
                  <a:srgbClr val="FFFFFF"/>
                </a:solidFill>
                <a:latin typeface="Arial"/>
                <a:cs typeface="Arial"/>
              </a:rPr>
              <a:t>M</a:t>
            </a:r>
            <a:r>
              <a:rPr sz="1200" spc="0" dirty="0" smtClean="0">
                <a:solidFill>
                  <a:srgbClr val="FFFFFF"/>
                </a:solidFill>
                <a:latin typeface="Arial"/>
                <a:cs typeface="Arial"/>
              </a:rPr>
              <a:t>S</a:t>
            </a:r>
            <a:endParaRPr sz="1200">
              <a:latin typeface="Arial"/>
              <a:cs typeface="Arial"/>
            </a:endParaRPr>
          </a:p>
        </p:txBody>
      </p:sp>
      <p:sp>
        <p:nvSpPr>
          <p:cNvPr id="3" name="object 3"/>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10</a:t>
            </a:r>
            <a:endParaRPr sz="1600">
              <a:latin typeface="Calibri"/>
              <a:cs typeface="Calibri"/>
            </a:endParaRPr>
          </a:p>
        </p:txBody>
      </p:sp>
      <p:sp>
        <p:nvSpPr>
          <p:cNvPr id="63" name="object 19"/>
          <p:cNvSpPr txBox="1"/>
          <p:nvPr/>
        </p:nvSpPr>
        <p:spPr>
          <a:xfrm>
            <a:off x="2091308" y="690705"/>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latin typeface="Arial"/>
                <a:cs typeface="Arial"/>
              </a:rPr>
              <a:t>Pr</a:t>
            </a:r>
            <a:r>
              <a:rPr sz="1200" spc="-14" dirty="0" err="1" smtClean="0">
                <a:latin typeface="Arial"/>
                <a:cs typeface="Arial"/>
              </a:rPr>
              <a:t>z</a:t>
            </a:r>
            <a:r>
              <a:rPr sz="1200" spc="-9" dirty="0" err="1" smtClean="0">
                <a:latin typeface="Arial"/>
                <a:cs typeface="Arial"/>
              </a:rPr>
              <a:t>y</a:t>
            </a:r>
            <a:r>
              <a:rPr sz="1200" spc="-4" dirty="0" err="1" smtClean="0">
                <a:latin typeface="Arial"/>
                <a:cs typeface="Arial"/>
              </a:rPr>
              <a:t>g</a:t>
            </a:r>
            <a:r>
              <a:rPr sz="1200" spc="4" dirty="0" err="1" smtClean="0">
                <a:latin typeface="Arial"/>
                <a:cs typeface="Arial"/>
              </a:rPr>
              <a:t>o</a:t>
            </a:r>
            <a:r>
              <a:rPr sz="1200" spc="0" dirty="0" err="1" smtClean="0">
                <a:latin typeface="Arial"/>
                <a:cs typeface="Arial"/>
              </a:rPr>
              <a:t>t</a:t>
            </a:r>
            <a:r>
              <a:rPr sz="1200" spc="4" dirty="0" err="1" smtClean="0">
                <a:latin typeface="Arial"/>
                <a:cs typeface="Arial"/>
              </a:rPr>
              <a:t>o</a:t>
            </a:r>
            <a:r>
              <a:rPr sz="1200" spc="-14" dirty="0" err="1" smtClean="0">
                <a:latin typeface="Arial"/>
                <a:cs typeface="Arial"/>
              </a:rPr>
              <a:t>w</a:t>
            </a:r>
            <a:r>
              <a:rPr sz="1200" spc="4" dirty="0" err="1" smtClean="0">
                <a:latin typeface="Arial"/>
                <a:cs typeface="Arial"/>
              </a:rPr>
              <a:t>an</a:t>
            </a:r>
            <a:r>
              <a:rPr sz="1200" spc="0" dirty="0" err="1" smtClean="0">
                <a:latin typeface="Arial"/>
                <a:cs typeface="Arial"/>
              </a:rPr>
              <a:t>ie</a:t>
            </a:r>
            <a:r>
              <a:rPr lang="pl-PL" sz="1200" spc="0" dirty="0" smtClean="0">
                <a:latin typeface="Arial"/>
                <a:cs typeface="Arial"/>
              </a:rPr>
              <a:t> dokumentów do odprawy </a:t>
            </a:r>
            <a:endParaRPr sz="1200" dirty="0">
              <a:latin typeface="Arial"/>
              <a:cs typeface="Arial"/>
            </a:endParaRPr>
          </a:p>
        </p:txBody>
      </p:sp>
      <p:sp>
        <p:nvSpPr>
          <p:cNvPr id="64" name="object 16">
            <a:hlinkClick r:id="rId3" action="ppaction://hlinksldjump"/>
          </p:cNvPr>
          <p:cNvSpPr txBox="1"/>
          <p:nvPr/>
        </p:nvSpPr>
        <p:spPr>
          <a:xfrm>
            <a:off x="239979" y="782145"/>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object 73"/>
          <p:cNvSpPr txBox="1"/>
          <p:nvPr/>
        </p:nvSpPr>
        <p:spPr>
          <a:xfrm>
            <a:off x="1450848" y="0"/>
            <a:ext cx="2154936" cy="1101852"/>
          </a:xfrm>
          <a:prstGeom prst="rect">
            <a:avLst/>
          </a:prstGeom>
        </p:spPr>
        <p:txBody>
          <a:bodyPr wrap="square" lIns="0" tIns="0" rIns="0" bIns="0" rtlCol="0">
            <a:noAutofit/>
          </a:bodyPr>
          <a:lstStyle/>
          <a:p>
            <a:pPr>
              <a:lnSpc>
                <a:spcPts val="1000"/>
              </a:lnSpc>
            </a:pPr>
            <a:endParaRPr sz="1000"/>
          </a:p>
          <a:p>
            <a:pPr marL="31041">
              <a:lnSpc>
                <a:spcPct val="95825"/>
              </a:lnSpc>
              <a:spcBef>
                <a:spcPts val="1419"/>
              </a:spcBef>
            </a:pPr>
            <a:r>
              <a:rPr sz="1200" spc="-4" dirty="0" smtClean="0">
                <a:solidFill>
                  <a:srgbClr val="FFFFFF"/>
                </a:solidFill>
                <a:latin typeface="Arial"/>
                <a:cs typeface="Arial"/>
              </a:rPr>
              <a:t>j</a:t>
            </a:r>
            <a:r>
              <a:rPr sz="1200" spc="0" dirty="0" smtClean="0">
                <a:solidFill>
                  <a:srgbClr val="FFFFFF"/>
                </a:solidFill>
                <a:latin typeface="Arial"/>
                <a:cs typeface="Arial"/>
              </a:rPr>
              <a:t>i</a:t>
            </a:r>
            <a:endParaRPr sz="1200">
              <a:latin typeface="Arial"/>
              <a:cs typeface="Arial"/>
            </a:endParaRPr>
          </a:p>
        </p:txBody>
      </p:sp>
      <p:sp>
        <p:nvSpPr>
          <p:cNvPr id="72" name="object 72"/>
          <p:cNvSpPr/>
          <p:nvPr/>
        </p:nvSpPr>
        <p:spPr>
          <a:xfrm>
            <a:off x="-1"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40" name="object 40"/>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41" name="object 41"/>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42" name="object 42"/>
          <p:cNvSpPr/>
          <p:nvPr/>
        </p:nvSpPr>
        <p:spPr>
          <a:xfrm>
            <a:off x="9838944"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43" name="object 43"/>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44" name="object 44"/>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45" name="object 45"/>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46" name="object 46"/>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7" name="object 47"/>
          <p:cNvSpPr/>
          <p:nvPr/>
        </p:nvSpPr>
        <p:spPr>
          <a:xfrm>
            <a:off x="5324856" y="1021079"/>
            <a:ext cx="6890004" cy="4940809"/>
          </a:xfrm>
          <a:custGeom>
            <a:avLst/>
            <a:gdLst/>
            <a:ahLst/>
            <a:cxnLst/>
            <a:rect l="l" t="t" r="r" b="b"/>
            <a:pathLst>
              <a:path w="6890004" h="4939284">
                <a:moveTo>
                  <a:pt x="6134307" y="4936555"/>
                </a:moveTo>
                <a:lnTo>
                  <a:pt x="6200322" y="4928509"/>
                </a:lnTo>
                <a:lnTo>
                  <a:pt x="6264621" y="4915359"/>
                </a:lnTo>
                <a:lnTo>
                  <a:pt x="6326993" y="4897315"/>
                </a:lnTo>
                <a:lnTo>
                  <a:pt x="6387226" y="4874591"/>
                </a:lnTo>
                <a:lnTo>
                  <a:pt x="6445109" y="4847398"/>
                </a:lnTo>
                <a:lnTo>
                  <a:pt x="6500429" y="4815947"/>
                </a:lnTo>
                <a:lnTo>
                  <a:pt x="6552974" y="4780451"/>
                </a:lnTo>
                <a:lnTo>
                  <a:pt x="6602533" y="4741121"/>
                </a:lnTo>
                <a:lnTo>
                  <a:pt x="6648894" y="4698169"/>
                </a:lnTo>
                <a:lnTo>
                  <a:pt x="6691845" y="4651808"/>
                </a:lnTo>
                <a:lnTo>
                  <a:pt x="6731174" y="4602248"/>
                </a:lnTo>
                <a:lnTo>
                  <a:pt x="6766670" y="4549703"/>
                </a:lnTo>
                <a:lnTo>
                  <a:pt x="6798120" y="4494383"/>
                </a:lnTo>
                <a:lnTo>
                  <a:pt x="6825313" y="4436501"/>
                </a:lnTo>
                <a:lnTo>
                  <a:pt x="6848037" y="4376268"/>
                </a:lnTo>
                <a:lnTo>
                  <a:pt x="6866079" y="4313897"/>
                </a:lnTo>
                <a:lnTo>
                  <a:pt x="6867144" y="4308694"/>
                </a:lnTo>
                <a:lnTo>
                  <a:pt x="6867144" y="630585"/>
                </a:lnTo>
                <a:lnTo>
                  <a:pt x="6848037" y="563010"/>
                </a:lnTo>
                <a:lnTo>
                  <a:pt x="6825313" y="502777"/>
                </a:lnTo>
                <a:lnTo>
                  <a:pt x="6798120" y="444894"/>
                </a:lnTo>
                <a:lnTo>
                  <a:pt x="6766670" y="389574"/>
                </a:lnTo>
                <a:lnTo>
                  <a:pt x="6731174" y="337029"/>
                </a:lnTo>
                <a:lnTo>
                  <a:pt x="6691845" y="287470"/>
                </a:lnTo>
                <a:lnTo>
                  <a:pt x="6648894" y="241109"/>
                </a:lnTo>
                <a:lnTo>
                  <a:pt x="6602533" y="198158"/>
                </a:lnTo>
                <a:lnTo>
                  <a:pt x="6552974" y="158829"/>
                </a:lnTo>
                <a:lnTo>
                  <a:pt x="6500429" y="123333"/>
                </a:lnTo>
                <a:lnTo>
                  <a:pt x="6445109" y="91883"/>
                </a:lnTo>
                <a:lnTo>
                  <a:pt x="6387226" y="64690"/>
                </a:lnTo>
                <a:lnTo>
                  <a:pt x="6326993" y="41966"/>
                </a:lnTo>
                <a:lnTo>
                  <a:pt x="6264621" y="23924"/>
                </a:lnTo>
                <a:lnTo>
                  <a:pt x="6200322" y="10774"/>
                </a:lnTo>
                <a:lnTo>
                  <a:pt x="6134307" y="2728"/>
                </a:lnTo>
                <a:lnTo>
                  <a:pt x="6066790" y="0"/>
                </a:lnTo>
                <a:lnTo>
                  <a:pt x="823214" y="0"/>
                </a:lnTo>
                <a:lnTo>
                  <a:pt x="755696" y="2728"/>
                </a:lnTo>
                <a:lnTo>
                  <a:pt x="689681" y="10774"/>
                </a:lnTo>
                <a:lnTo>
                  <a:pt x="625382" y="23924"/>
                </a:lnTo>
                <a:lnTo>
                  <a:pt x="563010" y="41966"/>
                </a:lnTo>
                <a:lnTo>
                  <a:pt x="502777" y="64690"/>
                </a:lnTo>
                <a:lnTo>
                  <a:pt x="444894" y="91883"/>
                </a:lnTo>
                <a:lnTo>
                  <a:pt x="389574" y="123333"/>
                </a:lnTo>
                <a:lnTo>
                  <a:pt x="337029" y="158829"/>
                </a:lnTo>
                <a:lnTo>
                  <a:pt x="287470" y="198158"/>
                </a:lnTo>
                <a:lnTo>
                  <a:pt x="241109" y="241109"/>
                </a:lnTo>
                <a:lnTo>
                  <a:pt x="198158" y="287470"/>
                </a:lnTo>
                <a:lnTo>
                  <a:pt x="158829" y="337029"/>
                </a:lnTo>
                <a:lnTo>
                  <a:pt x="123333" y="389574"/>
                </a:lnTo>
                <a:lnTo>
                  <a:pt x="91883" y="444894"/>
                </a:lnTo>
                <a:lnTo>
                  <a:pt x="64690" y="502777"/>
                </a:lnTo>
                <a:lnTo>
                  <a:pt x="41966" y="563010"/>
                </a:lnTo>
                <a:lnTo>
                  <a:pt x="23924" y="625382"/>
                </a:lnTo>
                <a:lnTo>
                  <a:pt x="10774" y="689681"/>
                </a:lnTo>
                <a:lnTo>
                  <a:pt x="2728" y="755696"/>
                </a:lnTo>
                <a:lnTo>
                  <a:pt x="0" y="823214"/>
                </a:lnTo>
                <a:lnTo>
                  <a:pt x="0" y="4116070"/>
                </a:lnTo>
                <a:lnTo>
                  <a:pt x="2728" y="4183586"/>
                </a:lnTo>
                <a:lnTo>
                  <a:pt x="10774" y="4249599"/>
                </a:lnTo>
                <a:lnTo>
                  <a:pt x="23924" y="4313897"/>
                </a:lnTo>
                <a:lnTo>
                  <a:pt x="41966" y="4376268"/>
                </a:lnTo>
                <a:lnTo>
                  <a:pt x="64690" y="4436501"/>
                </a:lnTo>
                <a:lnTo>
                  <a:pt x="91883" y="4494383"/>
                </a:lnTo>
                <a:lnTo>
                  <a:pt x="123333" y="4549703"/>
                </a:lnTo>
                <a:lnTo>
                  <a:pt x="158829" y="4602248"/>
                </a:lnTo>
                <a:lnTo>
                  <a:pt x="198158" y="4651808"/>
                </a:lnTo>
                <a:lnTo>
                  <a:pt x="241109" y="4698169"/>
                </a:lnTo>
                <a:lnTo>
                  <a:pt x="287470" y="4741121"/>
                </a:lnTo>
                <a:lnTo>
                  <a:pt x="337029" y="4780451"/>
                </a:lnTo>
                <a:lnTo>
                  <a:pt x="389574" y="4815947"/>
                </a:lnTo>
                <a:lnTo>
                  <a:pt x="444894" y="4847398"/>
                </a:lnTo>
                <a:lnTo>
                  <a:pt x="502777" y="4874591"/>
                </a:lnTo>
                <a:lnTo>
                  <a:pt x="563010" y="4897315"/>
                </a:lnTo>
                <a:lnTo>
                  <a:pt x="625382" y="4915359"/>
                </a:lnTo>
                <a:lnTo>
                  <a:pt x="689681" y="4928509"/>
                </a:lnTo>
                <a:lnTo>
                  <a:pt x="755696" y="4936555"/>
                </a:lnTo>
                <a:lnTo>
                  <a:pt x="823214" y="4939284"/>
                </a:lnTo>
                <a:lnTo>
                  <a:pt x="6066790" y="4939284"/>
                </a:lnTo>
                <a:lnTo>
                  <a:pt x="6134307" y="4936555"/>
                </a:lnTo>
                <a:close/>
              </a:path>
            </a:pathLst>
          </a:custGeom>
          <a:solidFill>
            <a:srgbClr val="FFFFFF"/>
          </a:solidFill>
        </p:spPr>
        <p:txBody>
          <a:bodyPr wrap="square" lIns="0" tIns="0" rIns="0" bIns="0" rtlCol="0">
            <a:noAutofit/>
          </a:bodyPr>
          <a:lstStyle/>
          <a:p>
            <a:endParaRPr/>
          </a:p>
        </p:txBody>
      </p:sp>
      <p:sp>
        <p:nvSpPr>
          <p:cNvPr id="48" name="object 48"/>
          <p:cNvSpPr/>
          <p:nvPr/>
        </p:nvSpPr>
        <p:spPr>
          <a:xfrm>
            <a:off x="5324856" y="1021079"/>
            <a:ext cx="6890004" cy="4939284"/>
          </a:xfrm>
          <a:custGeom>
            <a:avLst/>
            <a:gdLst/>
            <a:ahLst/>
            <a:cxnLst/>
            <a:rect l="l" t="t" r="r" b="b"/>
            <a:pathLst>
              <a:path w="6890004" h="4939284">
                <a:moveTo>
                  <a:pt x="6134307" y="4936555"/>
                </a:moveTo>
                <a:lnTo>
                  <a:pt x="6200322" y="4928509"/>
                </a:lnTo>
                <a:lnTo>
                  <a:pt x="6264621" y="4915359"/>
                </a:lnTo>
                <a:lnTo>
                  <a:pt x="6326993" y="4897315"/>
                </a:lnTo>
                <a:lnTo>
                  <a:pt x="6387226" y="4874591"/>
                </a:lnTo>
                <a:lnTo>
                  <a:pt x="6445109" y="4847398"/>
                </a:lnTo>
                <a:lnTo>
                  <a:pt x="6500429" y="4815947"/>
                </a:lnTo>
                <a:lnTo>
                  <a:pt x="6552974" y="4780451"/>
                </a:lnTo>
                <a:lnTo>
                  <a:pt x="6602533" y="4741121"/>
                </a:lnTo>
                <a:lnTo>
                  <a:pt x="6648894" y="4698169"/>
                </a:lnTo>
                <a:lnTo>
                  <a:pt x="6691845" y="4651808"/>
                </a:lnTo>
                <a:lnTo>
                  <a:pt x="6731174" y="4602248"/>
                </a:lnTo>
                <a:lnTo>
                  <a:pt x="6766670" y="4549703"/>
                </a:lnTo>
                <a:lnTo>
                  <a:pt x="6798120" y="4494383"/>
                </a:lnTo>
                <a:lnTo>
                  <a:pt x="6825313" y="4436501"/>
                </a:lnTo>
                <a:lnTo>
                  <a:pt x="6848037" y="4376268"/>
                </a:lnTo>
                <a:lnTo>
                  <a:pt x="6866079" y="4313897"/>
                </a:lnTo>
                <a:lnTo>
                  <a:pt x="6867144" y="4308694"/>
                </a:lnTo>
              </a:path>
              <a:path w="6890004" h="4939284">
                <a:moveTo>
                  <a:pt x="6867144" y="630585"/>
                </a:moveTo>
                <a:lnTo>
                  <a:pt x="6848037" y="563010"/>
                </a:lnTo>
                <a:lnTo>
                  <a:pt x="6825313" y="502777"/>
                </a:lnTo>
                <a:lnTo>
                  <a:pt x="6798120" y="444894"/>
                </a:lnTo>
                <a:lnTo>
                  <a:pt x="6766670" y="389574"/>
                </a:lnTo>
                <a:lnTo>
                  <a:pt x="6731174" y="337029"/>
                </a:lnTo>
                <a:lnTo>
                  <a:pt x="6691845" y="287470"/>
                </a:lnTo>
                <a:lnTo>
                  <a:pt x="6648894" y="241109"/>
                </a:lnTo>
                <a:lnTo>
                  <a:pt x="6602533" y="198158"/>
                </a:lnTo>
                <a:lnTo>
                  <a:pt x="6552974" y="158829"/>
                </a:lnTo>
                <a:lnTo>
                  <a:pt x="6500429" y="123333"/>
                </a:lnTo>
                <a:lnTo>
                  <a:pt x="6445109" y="91883"/>
                </a:lnTo>
                <a:lnTo>
                  <a:pt x="6387226" y="64690"/>
                </a:lnTo>
                <a:lnTo>
                  <a:pt x="6326993" y="41966"/>
                </a:lnTo>
                <a:lnTo>
                  <a:pt x="6264621" y="23924"/>
                </a:lnTo>
                <a:lnTo>
                  <a:pt x="6200322" y="10774"/>
                </a:lnTo>
                <a:lnTo>
                  <a:pt x="6134307" y="2728"/>
                </a:lnTo>
                <a:lnTo>
                  <a:pt x="6066790" y="0"/>
                </a:lnTo>
                <a:lnTo>
                  <a:pt x="823214" y="0"/>
                </a:lnTo>
                <a:lnTo>
                  <a:pt x="755696" y="2728"/>
                </a:lnTo>
                <a:lnTo>
                  <a:pt x="689681" y="10774"/>
                </a:lnTo>
                <a:lnTo>
                  <a:pt x="625382" y="23924"/>
                </a:lnTo>
                <a:lnTo>
                  <a:pt x="563010" y="41966"/>
                </a:lnTo>
                <a:lnTo>
                  <a:pt x="502777" y="64690"/>
                </a:lnTo>
                <a:lnTo>
                  <a:pt x="444894" y="91883"/>
                </a:lnTo>
                <a:lnTo>
                  <a:pt x="389574" y="123333"/>
                </a:lnTo>
                <a:lnTo>
                  <a:pt x="337029" y="158829"/>
                </a:lnTo>
                <a:lnTo>
                  <a:pt x="287470" y="198158"/>
                </a:lnTo>
                <a:lnTo>
                  <a:pt x="241109" y="241109"/>
                </a:lnTo>
                <a:lnTo>
                  <a:pt x="198158" y="287470"/>
                </a:lnTo>
                <a:lnTo>
                  <a:pt x="158829" y="337029"/>
                </a:lnTo>
                <a:lnTo>
                  <a:pt x="123333" y="389574"/>
                </a:lnTo>
                <a:lnTo>
                  <a:pt x="91883" y="444894"/>
                </a:lnTo>
                <a:lnTo>
                  <a:pt x="64690" y="502777"/>
                </a:lnTo>
                <a:lnTo>
                  <a:pt x="41966" y="563010"/>
                </a:lnTo>
                <a:lnTo>
                  <a:pt x="23924" y="625382"/>
                </a:lnTo>
                <a:lnTo>
                  <a:pt x="10774" y="689681"/>
                </a:lnTo>
                <a:lnTo>
                  <a:pt x="2728" y="755696"/>
                </a:lnTo>
                <a:lnTo>
                  <a:pt x="0" y="823214"/>
                </a:lnTo>
                <a:lnTo>
                  <a:pt x="0" y="4116070"/>
                </a:lnTo>
                <a:lnTo>
                  <a:pt x="2728" y="4183586"/>
                </a:lnTo>
                <a:lnTo>
                  <a:pt x="10774" y="4249599"/>
                </a:lnTo>
                <a:lnTo>
                  <a:pt x="23924" y="4313897"/>
                </a:lnTo>
                <a:lnTo>
                  <a:pt x="41966" y="4376268"/>
                </a:lnTo>
                <a:lnTo>
                  <a:pt x="64690" y="4436501"/>
                </a:lnTo>
                <a:lnTo>
                  <a:pt x="91883" y="4494383"/>
                </a:lnTo>
                <a:lnTo>
                  <a:pt x="123333" y="4549703"/>
                </a:lnTo>
                <a:lnTo>
                  <a:pt x="158829" y="4602248"/>
                </a:lnTo>
                <a:lnTo>
                  <a:pt x="198158" y="4651808"/>
                </a:lnTo>
                <a:lnTo>
                  <a:pt x="241109" y="4698169"/>
                </a:lnTo>
                <a:lnTo>
                  <a:pt x="287470" y="4741121"/>
                </a:lnTo>
                <a:lnTo>
                  <a:pt x="337029" y="4780451"/>
                </a:lnTo>
                <a:lnTo>
                  <a:pt x="389574" y="4815947"/>
                </a:lnTo>
                <a:lnTo>
                  <a:pt x="444894" y="4847398"/>
                </a:lnTo>
                <a:lnTo>
                  <a:pt x="502777" y="4874591"/>
                </a:lnTo>
                <a:lnTo>
                  <a:pt x="563010" y="4897315"/>
                </a:lnTo>
                <a:lnTo>
                  <a:pt x="625382" y="4915359"/>
                </a:lnTo>
                <a:lnTo>
                  <a:pt x="689681" y="4928509"/>
                </a:lnTo>
                <a:lnTo>
                  <a:pt x="755696" y="4936555"/>
                </a:lnTo>
                <a:lnTo>
                  <a:pt x="823214" y="4939284"/>
                </a:lnTo>
                <a:lnTo>
                  <a:pt x="6066790" y="4939284"/>
                </a:lnTo>
                <a:lnTo>
                  <a:pt x="6134307" y="4936555"/>
                </a:lnTo>
              </a:path>
            </a:pathLst>
          </a:custGeom>
          <a:ln w="12192">
            <a:solidFill>
              <a:srgbClr val="41709C"/>
            </a:solidFill>
          </a:ln>
        </p:spPr>
        <p:txBody>
          <a:bodyPr wrap="square" lIns="0" tIns="0" rIns="0" bIns="0" rtlCol="0">
            <a:noAutofit/>
          </a:bodyPr>
          <a:lstStyle/>
          <a:p>
            <a:endParaRPr/>
          </a:p>
        </p:txBody>
      </p:sp>
      <p:sp>
        <p:nvSpPr>
          <p:cNvPr id="52" name="object 52">
            <a:hlinkClick r:id="rId3" action="ppaction://hlinksldjump"/>
          </p:cNvPr>
          <p:cNvSpPr/>
          <p:nvPr/>
        </p:nvSpPr>
        <p:spPr>
          <a:xfrm>
            <a:off x="3316224" y="3457955"/>
            <a:ext cx="2154936" cy="940308"/>
          </a:xfrm>
          <a:prstGeom prst="rect">
            <a:avLst/>
          </a:prstGeom>
          <a:blipFill>
            <a:blip r:embed="rId4" cstate="print"/>
            <a:stretch>
              <a:fillRect/>
            </a:stretch>
          </a:blipFill>
        </p:spPr>
        <p:txBody>
          <a:bodyPr wrap="square" lIns="0" tIns="0" rIns="0" bIns="0" rtlCol="0">
            <a:noAutofit/>
          </a:bodyPr>
          <a:lstStyle/>
          <a:p>
            <a:endParaRPr/>
          </a:p>
        </p:txBody>
      </p:sp>
      <p:sp>
        <p:nvSpPr>
          <p:cNvPr id="53" name="object 53">
            <a:hlinkClick r:id="rId5" action="ppaction://hlinksldjump"/>
          </p:cNvPr>
          <p:cNvSpPr/>
          <p:nvPr/>
        </p:nvSpPr>
        <p:spPr>
          <a:xfrm>
            <a:off x="3316224" y="4148328"/>
            <a:ext cx="2154936" cy="941832"/>
          </a:xfrm>
          <a:prstGeom prst="rect">
            <a:avLst/>
          </a:prstGeom>
          <a:blipFill>
            <a:blip r:embed="rId6" cstate="print"/>
            <a:stretch>
              <a:fillRect/>
            </a:stretch>
          </a:blipFill>
        </p:spPr>
        <p:txBody>
          <a:bodyPr wrap="square" lIns="0" tIns="0" rIns="0" bIns="0" rtlCol="0">
            <a:noAutofit/>
          </a:bodyPr>
          <a:lstStyle/>
          <a:p>
            <a:endParaRPr/>
          </a:p>
        </p:txBody>
      </p:sp>
      <p:sp>
        <p:nvSpPr>
          <p:cNvPr id="54" name="object 54"/>
          <p:cNvSpPr/>
          <p:nvPr/>
        </p:nvSpPr>
        <p:spPr>
          <a:xfrm>
            <a:off x="6277356" y="5960364"/>
            <a:ext cx="886968" cy="573023"/>
          </a:xfrm>
          <a:custGeom>
            <a:avLst/>
            <a:gdLst/>
            <a:ahLst/>
            <a:cxnLst/>
            <a:rect l="l" t="t" r="r" b="b"/>
            <a:pathLst>
              <a:path w="886968" h="573023">
                <a:moveTo>
                  <a:pt x="0" y="573024"/>
                </a:moveTo>
                <a:lnTo>
                  <a:pt x="886968" y="573024"/>
                </a:lnTo>
                <a:lnTo>
                  <a:pt x="886968" y="0"/>
                </a:lnTo>
                <a:lnTo>
                  <a:pt x="0" y="0"/>
                </a:lnTo>
                <a:lnTo>
                  <a:pt x="0" y="573024"/>
                </a:lnTo>
                <a:close/>
              </a:path>
            </a:pathLst>
          </a:custGeom>
          <a:solidFill>
            <a:srgbClr val="FF6600"/>
          </a:solidFill>
        </p:spPr>
        <p:txBody>
          <a:bodyPr wrap="square" lIns="0" tIns="0" rIns="0" bIns="0" rtlCol="0">
            <a:noAutofit/>
          </a:bodyPr>
          <a:lstStyle/>
          <a:p>
            <a:endParaRPr/>
          </a:p>
        </p:txBody>
      </p:sp>
      <p:sp>
        <p:nvSpPr>
          <p:cNvPr id="56" name="object 56"/>
          <p:cNvSpPr/>
          <p:nvPr/>
        </p:nvSpPr>
        <p:spPr>
          <a:xfrm>
            <a:off x="9272016" y="5961888"/>
            <a:ext cx="566927" cy="390144"/>
          </a:xfrm>
          <a:custGeom>
            <a:avLst/>
            <a:gdLst/>
            <a:ahLst/>
            <a:cxnLst/>
            <a:rect l="l" t="t" r="r" b="b"/>
            <a:pathLst>
              <a:path w="566927" h="390143">
                <a:moveTo>
                  <a:pt x="0" y="390144"/>
                </a:moveTo>
                <a:lnTo>
                  <a:pt x="566927" y="390144"/>
                </a:lnTo>
                <a:lnTo>
                  <a:pt x="566927" y="0"/>
                </a:lnTo>
                <a:lnTo>
                  <a:pt x="0" y="0"/>
                </a:lnTo>
                <a:lnTo>
                  <a:pt x="0" y="390144"/>
                </a:lnTo>
                <a:close/>
              </a:path>
            </a:pathLst>
          </a:custGeom>
          <a:solidFill>
            <a:srgbClr val="FF6600"/>
          </a:solidFill>
        </p:spPr>
        <p:txBody>
          <a:bodyPr wrap="square" lIns="0" tIns="0" rIns="0" bIns="0" rtlCol="0">
            <a:noAutofit/>
          </a:bodyPr>
          <a:lstStyle/>
          <a:p>
            <a:endParaRPr/>
          </a:p>
        </p:txBody>
      </p:sp>
      <p:sp>
        <p:nvSpPr>
          <p:cNvPr id="57" name="object 57">
            <a:hlinkClick r:id="rId7" action="ppaction://hlinksldjump"/>
          </p:cNvPr>
          <p:cNvSpPr/>
          <p:nvPr/>
        </p:nvSpPr>
        <p:spPr>
          <a:xfrm>
            <a:off x="0" y="0"/>
            <a:ext cx="1978152" cy="1101852"/>
          </a:xfrm>
          <a:prstGeom prst="rect">
            <a:avLst/>
          </a:prstGeom>
          <a:blipFill>
            <a:blip r:embed="rId8" cstate="print"/>
            <a:stretch>
              <a:fillRect/>
            </a:stretch>
          </a:blipFill>
        </p:spPr>
        <p:txBody>
          <a:bodyPr wrap="square" lIns="0" tIns="0" rIns="0" bIns="0" rtlCol="0">
            <a:noAutofit/>
          </a:bodyPr>
          <a:lstStyle/>
          <a:p>
            <a:endParaRPr/>
          </a:p>
        </p:txBody>
      </p:sp>
      <p:sp>
        <p:nvSpPr>
          <p:cNvPr id="58" name="object 58">
            <a:hlinkClick r:id="rId9" action="ppaction://hlinksldjump"/>
          </p:cNvPr>
          <p:cNvSpPr/>
          <p:nvPr/>
        </p:nvSpPr>
        <p:spPr>
          <a:xfrm>
            <a:off x="1450848" y="0"/>
            <a:ext cx="2154936" cy="1101852"/>
          </a:xfrm>
          <a:prstGeom prst="rect">
            <a:avLst/>
          </a:prstGeom>
          <a:blipFill>
            <a:blip r:embed="rId10" cstate="print"/>
            <a:stretch>
              <a:fillRect/>
            </a:stretch>
          </a:blipFill>
        </p:spPr>
        <p:txBody>
          <a:bodyPr wrap="square" lIns="0" tIns="0" rIns="0" bIns="0" rtlCol="0">
            <a:noAutofit/>
          </a:bodyPr>
          <a:lstStyle/>
          <a:p>
            <a:endParaRPr/>
          </a:p>
        </p:txBody>
      </p:sp>
      <p:sp>
        <p:nvSpPr>
          <p:cNvPr id="59" name="object 59">
            <a:hlinkClick r:id="rId11" action="ppaction://hlinksldjump"/>
          </p:cNvPr>
          <p:cNvSpPr/>
          <p:nvPr/>
        </p:nvSpPr>
        <p:spPr>
          <a:xfrm>
            <a:off x="3078480" y="0"/>
            <a:ext cx="2154936" cy="1101852"/>
          </a:xfrm>
          <a:prstGeom prst="rect">
            <a:avLst/>
          </a:prstGeom>
          <a:blipFill>
            <a:blip r:embed="rId12" cstate="print"/>
            <a:stretch>
              <a:fillRect/>
            </a:stretch>
          </a:blipFill>
        </p:spPr>
        <p:txBody>
          <a:bodyPr wrap="square" lIns="0" tIns="0" rIns="0" bIns="0" rtlCol="0">
            <a:noAutofit/>
          </a:bodyPr>
          <a:lstStyle/>
          <a:p>
            <a:endParaRPr/>
          </a:p>
        </p:txBody>
      </p:sp>
      <p:sp>
        <p:nvSpPr>
          <p:cNvPr id="60" name="object 60">
            <a:hlinkClick r:id="rId13" action="ppaction://hlinksldjump"/>
          </p:cNvPr>
          <p:cNvSpPr/>
          <p:nvPr/>
        </p:nvSpPr>
        <p:spPr>
          <a:xfrm>
            <a:off x="4706112" y="0"/>
            <a:ext cx="2153412" cy="1101852"/>
          </a:xfrm>
          <a:prstGeom prst="rect">
            <a:avLst/>
          </a:prstGeom>
          <a:blipFill>
            <a:blip r:embed="rId14" cstate="print"/>
            <a:stretch>
              <a:fillRect/>
            </a:stretch>
          </a:blipFill>
        </p:spPr>
        <p:txBody>
          <a:bodyPr wrap="square" lIns="0" tIns="0" rIns="0" bIns="0" rtlCol="0">
            <a:noAutofit/>
          </a:bodyPr>
          <a:lstStyle/>
          <a:p>
            <a:endParaRPr/>
          </a:p>
        </p:txBody>
      </p:sp>
      <p:sp>
        <p:nvSpPr>
          <p:cNvPr id="61" name="object 61">
            <a:hlinkClick r:id="rId15" action="ppaction://hlinksldjump"/>
          </p:cNvPr>
          <p:cNvSpPr/>
          <p:nvPr/>
        </p:nvSpPr>
        <p:spPr>
          <a:xfrm>
            <a:off x="0" y="1610867"/>
            <a:ext cx="3081528" cy="1164336"/>
          </a:xfrm>
          <a:prstGeom prst="rect">
            <a:avLst/>
          </a:prstGeom>
          <a:blipFill>
            <a:blip r:embed="rId16" cstate="print"/>
            <a:stretch>
              <a:fillRect/>
            </a:stretch>
          </a:blipFill>
        </p:spPr>
        <p:txBody>
          <a:bodyPr wrap="square" lIns="0" tIns="0" rIns="0" bIns="0" rtlCol="0">
            <a:noAutofit/>
          </a:bodyPr>
          <a:lstStyle/>
          <a:p>
            <a:endParaRPr/>
          </a:p>
        </p:txBody>
      </p:sp>
      <p:sp>
        <p:nvSpPr>
          <p:cNvPr id="62" name="object 62">
            <a:hlinkClick r:id="rId17" action="ppaction://hlinksldjump"/>
          </p:cNvPr>
          <p:cNvSpPr/>
          <p:nvPr/>
        </p:nvSpPr>
        <p:spPr>
          <a:xfrm>
            <a:off x="0" y="2311907"/>
            <a:ext cx="3081528" cy="1165860"/>
          </a:xfrm>
          <a:prstGeom prst="rect">
            <a:avLst/>
          </a:prstGeom>
          <a:blipFill>
            <a:blip r:embed="rId18" cstate="print"/>
            <a:stretch>
              <a:fillRect/>
            </a:stretch>
          </a:blipFill>
        </p:spPr>
        <p:txBody>
          <a:bodyPr wrap="square" lIns="0" tIns="0" rIns="0" bIns="0" rtlCol="0">
            <a:noAutofit/>
          </a:bodyPr>
          <a:lstStyle/>
          <a:p>
            <a:endParaRPr/>
          </a:p>
        </p:txBody>
      </p:sp>
      <p:sp>
        <p:nvSpPr>
          <p:cNvPr id="63" name="object 63">
            <a:hlinkClick r:id="rId19" action="ppaction://hlinksldjump"/>
          </p:cNvPr>
          <p:cNvSpPr/>
          <p:nvPr/>
        </p:nvSpPr>
        <p:spPr>
          <a:xfrm>
            <a:off x="0" y="3185160"/>
            <a:ext cx="2647188" cy="787907"/>
          </a:xfrm>
          <a:prstGeom prst="rect">
            <a:avLst/>
          </a:prstGeom>
          <a:blipFill>
            <a:blip r:embed="rId20" cstate="print"/>
            <a:stretch>
              <a:fillRect/>
            </a:stretch>
          </a:blipFill>
        </p:spPr>
        <p:txBody>
          <a:bodyPr wrap="square" lIns="0" tIns="0" rIns="0" bIns="0" rtlCol="0">
            <a:noAutofit/>
          </a:bodyPr>
          <a:lstStyle/>
          <a:p>
            <a:endParaRPr/>
          </a:p>
        </p:txBody>
      </p:sp>
      <p:sp>
        <p:nvSpPr>
          <p:cNvPr id="64" name="object 64">
            <a:hlinkClick r:id="rId21" action="ppaction://hlinksldjump"/>
          </p:cNvPr>
          <p:cNvSpPr/>
          <p:nvPr/>
        </p:nvSpPr>
        <p:spPr>
          <a:xfrm>
            <a:off x="0" y="4210812"/>
            <a:ext cx="2647188" cy="787907"/>
          </a:xfrm>
          <a:prstGeom prst="rect">
            <a:avLst/>
          </a:prstGeom>
          <a:blipFill>
            <a:blip r:embed="rId22" cstate="print"/>
            <a:stretch>
              <a:fillRect/>
            </a:stretch>
          </a:blipFill>
        </p:spPr>
        <p:txBody>
          <a:bodyPr wrap="square" lIns="0" tIns="0" rIns="0" bIns="0" rtlCol="0">
            <a:noAutofit/>
          </a:bodyPr>
          <a:lstStyle/>
          <a:p>
            <a:endParaRPr/>
          </a:p>
        </p:txBody>
      </p:sp>
      <p:sp>
        <p:nvSpPr>
          <p:cNvPr id="65" name="object 65">
            <a:hlinkClick r:id="rId23" action="ppaction://hlinksldjump"/>
          </p:cNvPr>
          <p:cNvSpPr/>
          <p:nvPr/>
        </p:nvSpPr>
        <p:spPr>
          <a:xfrm>
            <a:off x="0" y="3697224"/>
            <a:ext cx="2647188" cy="789432"/>
          </a:xfrm>
          <a:prstGeom prst="rect">
            <a:avLst/>
          </a:prstGeom>
          <a:blipFill>
            <a:blip r:embed="rId24" cstate="print"/>
            <a:stretch>
              <a:fillRect/>
            </a:stretch>
          </a:blipFill>
        </p:spPr>
        <p:txBody>
          <a:bodyPr wrap="square" lIns="0" tIns="0" rIns="0" bIns="0" rtlCol="0">
            <a:noAutofit/>
          </a:bodyPr>
          <a:lstStyle/>
          <a:p>
            <a:endParaRPr/>
          </a:p>
        </p:txBody>
      </p:sp>
      <p:sp>
        <p:nvSpPr>
          <p:cNvPr id="66" name="object 66">
            <a:hlinkClick r:id="rId25" action="ppaction://hlinksldjump"/>
          </p:cNvPr>
          <p:cNvSpPr/>
          <p:nvPr/>
        </p:nvSpPr>
        <p:spPr>
          <a:xfrm>
            <a:off x="0" y="4722876"/>
            <a:ext cx="2647188" cy="787908"/>
          </a:xfrm>
          <a:prstGeom prst="rect">
            <a:avLst/>
          </a:prstGeom>
          <a:blipFill>
            <a:blip r:embed="rId26" cstate="print"/>
            <a:stretch>
              <a:fillRect/>
            </a:stretch>
          </a:blipFill>
        </p:spPr>
        <p:txBody>
          <a:bodyPr wrap="square" lIns="0" tIns="0" rIns="0" bIns="0" rtlCol="0">
            <a:noAutofit/>
          </a:bodyPr>
          <a:lstStyle/>
          <a:p>
            <a:endParaRPr/>
          </a:p>
        </p:txBody>
      </p:sp>
      <p:sp>
        <p:nvSpPr>
          <p:cNvPr id="67" name="object 67">
            <a:hlinkClick r:id="rId27" action="ppaction://hlinksldjump"/>
          </p:cNvPr>
          <p:cNvSpPr/>
          <p:nvPr/>
        </p:nvSpPr>
        <p:spPr>
          <a:xfrm>
            <a:off x="0" y="5747004"/>
            <a:ext cx="2644140" cy="787908"/>
          </a:xfrm>
          <a:prstGeom prst="rect">
            <a:avLst/>
          </a:prstGeom>
          <a:blipFill>
            <a:blip r:embed="rId28" cstate="print"/>
            <a:stretch>
              <a:fillRect/>
            </a:stretch>
          </a:blipFill>
        </p:spPr>
        <p:txBody>
          <a:bodyPr wrap="square" lIns="0" tIns="0" rIns="0" bIns="0" rtlCol="0">
            <a:noAutofit/>
          </a:bodyPr>
          <a:lstStyle/>
          <a:p>
            <a:endParaRPr/>
          </a:p>
        </p:txBody>
      </p:sp>
      <p:sp>
        <p:nvSpPr>
          <p:cNvPr id="68" name="object 68">
            <a:hlinkClick r:id="rId29" action="ppaction://hlinksldjump"/>
          </p:cNvPr>
          <p:cNvSpPr/>
          <p:nvPr/>
        </p:nvSpPr>
        <p:spPr>
          <a:xfrm>
            <a:off x="0" y="5239512"/>
            <a:ext cx="2644140" cy="787907"/>
          </a:xfrm>
          <a:prstGeom prst="rect">
            <a:avLst/>
          </a:prstGeom>
          <a:blipFill>
            <a:blip r:embed="rId30" cstate="print"/>
            <a:stretch>
              <a:fillRect/>
            </a:stretch>
          </a:blipFill>
        </p:spPr>
        <p:txBody>
          <a:bodyPr wrap="square" lIns="0" tIns="0" rIns="0" bIns="0" rtlCol="0">
            <a:noAutofit/>
          </a:bodyPr>
          <a:lstStyle/>
          <a:p>
            <a:endParaRPr/>
          </a:p>
        </p:txBody>
      </p:sp>
      <p:sp>
        <p:nvSpPr>
          <p:cNvPr id="69" name="object 69">
            <a:hlinkClick r:id="rId9" action="ppaction://hlinksldjump"/>
          </p:cNvPr>
          <p:cNvSpPr/>
          <p:nvPr/>
        </p:nvSpPr>
        <p:spPr>
          <a:xfrm>
            <a:off x="0" y="906779"/>
            <a:ext cx="3081528" cy="1165860"/>
          </a:xfrm>
          <a:prstGeom prst="rect">
            <a:avLst/>
          </a:prstGeom>
          <a:blipFill>
            <a:blip r:embed="rId31" cstate="print"/>
            <a:stretch>
              <a:fillRect/>
            </a:stretch>
          </a:blipFill>
        </p:spPr>
        <p:txBody>
          <a:bodyPr wrap="square" lIns="0" tIns="0" rIns="0" bIns="0" rtlCol="0">
            <a:noAutofit/>
          </a:bodyPr>
          <a:lstStyle/>
          <a:p>
            <a:endParaRPr/>
          </a:p>
        </p:txBody>
      </p:sp>
      <p:sp>
        <p:nvSpPr>
          <p:cNvPr id="70" name="object 70">
            <a:hlinkClick r:id="rId32" action="ppaction://hlinksldjump"/>
          </p:cNvPr>
          <p:cNvSpPr/>
          <p:nvPr/>
        </p:nvSpPr>
        <p:spPr>
          <a:xfrm>
            <a:off x="7959852" y="0"/>
            <a:ext cx="2154936" cy="1100327"/>
          </a:xfrm>
          <a:prstGeom prst="rect">
            <a:avLst/>
          </a:prstGeom>
          <a:blipFill>
            <a:blip r:embed="rId33" cstate="print"/>
            <a:stretch>
              <a:fillRect/>
            </a:stretch>
          </a:blipFill>
        </p:spPr>
        <p:txBody>
          <a:bodyPr wrap="square" lIns="0" tIns="0" rIns="0" bIns="0" rtlCol="0">
            <a:noAutofit/>
          </a:bodyPr>
          <a:lstStyle/>
          <a:p>
            <a:endParaRPr/>
          </a:p>
        </p:txBody>
      </p:sp>
      <p:sp>
        <p:nvSpPr>
          <p:cNvPr id="71" name="object 71">
            <a:hlinkClick r:id="rId34" action="ppaction://hlinksldjump"/>
          </p:cNvPr>
          <p:cNvSpPr/>
          <p:nvPr/>
        </p:nvSpPr>
        <p:spPr>
          <a:xfrm>
            <a:off x="6332220" y="0"/>
            <a:ext cx="2154935" cy="1100327"/>
          </a:xfrm>
          <a:prstGeom prst="rect">
            <a:avLst/>
          </a:prstGeom>
          <a:blipFill>
            <a:blip r:embed="rId35" cstate="print"/>
            <a:stretch>
              <a:fillRect/>
            </a:stretch>
          </a:blipFill>
        </p:spPr>
        <p:txBody>
          <a:bodyPr wrap="square" lIns="0" tIns="0" rIns="0" bIns="0" rtlCol="0">
            <a:noAutofit/>
          </a:bodyPr>
          <a:lstStyle/>
          <a:p>
            <a:endParaRPr/>
          </a:p>
        </p:txBody>
      </p:sp>
      <p:sp>
        <p:nvSpPr>
          <p:cNvPr id="36" name="object 36"/>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34" name="object 34"/>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35" name="object 35">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32" name="object 32">
            <a:hlinkClick r:id="" action="ppaction://hlinkshowjump?jump=previousslide"/>
          </p:cNvPr>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30" name="object 30"/>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7" name="object 27"/>
          <p:cNvSpPr txBox="1"/>
          <p:nvPr/>
        </p:nvSpPr>
        <p:spPr>
          <a:xfrm>
            <a:off x="3635755" y="313776"/>
            <a:ext cx="1053342" cy="361180"/>
          </a:xfrm>
          <a:prstGeom prst="rect">
            <a:avLst/>
          </a:prstGeom>
        </p:spPr>
        <p:txBody>
          <a:bodyPr wrap="square" lIns="0" tIns="0" rIns="0" bIns="0" rtlCol="0">
            <a:noAutofit/>
          </a:bodyPr>
          <a:lstStyle/>
          <a:p>
            <a:pPr algn="ctr">
              <a:lnSpc>
                <a:spcPts val="1330"/>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a:t>
            </a:r>
            <a:r>
              <a:rPr sz="1200" spc="0" dirty="0" smtClean="0">
                <a:solidFill>
                  <a:srgbClr val="FFFFFF"/>
                </a:solidFill>
                <a:latin typeface="Arial"/>
                <a:cs typeface="Arial"/>
              </a:rPr>
              <a:t>ne</a:t>
            </a:r>
            <a:r>
              <a:rPr sz="1200" spc="-9" dirty="0" smtClean="0">
                <a:solidFill>
                  <a:srgbClr val="FFFFFF"/>
                </a:solidFill>
                <a:latin typeface="Arial"/>
                <a:cs typeface="Arial"/>
              </a:rPr>
              <a:t> </a:t>
            </a:r>
            <a:r>
              <a:rPr sz="1200" spc="0" dirty="0" smtClean="0">
                <a:solidFill>
                  <a:srgbClr val="FFFFFF"/>
                </a:solidFill>
                <a:latin typeface="Arial"/>
                <a:cs typeface="Arial"/>
              </a:rPr>
              <a:t>proc</a:t>
            </a:r>
            <a:r>
              <a:rPr sz="1200" spc="4" dirty="0" smtClean="0">
                <a:solidFill>
                  <a:srgbClr val="FFFFFF"/>
                </a:solidFill>
                <a:latin typeface="Arial"/>
                <a:cs typeface="Arial"/>
              </a:rPr>
              <a:t>e</a:t>
            </a:r>
            <a:r>
              <a:rPr sz="1200" spc="0" dirty="0" smtClean="0">
                <a:solidFill>
                  <a:srgbClr val="FFFFFF"/>
                </a:solidFill>
                <a:latin typeface="Arial"/>
                <a:cs typeface="Arial"/>
              </a:rPr>
              <a:t>d</a:t>
            </a:r>
            <a:r>
              <a:rPr sz="1200" spc="-4" dirty="0" smtClean="0">
                <a:solidFill>
                  <a:srgbClr val="FFFFFF"/>
                </a:solidFill>
                <a:latin typeface="Arial"/>
                <a:cs typeface="Arial"/>
              </a:rPr>
              <a:t>ur</a:t>
            </a:r>
            <a:r>
              <a:rPr sz="1200" spc="0" dirty="0" smtClean="0">
                <a:solidFill>
                  <a:srgbClr val="FFFFFF"/>
                </a:solidFill>
                <a:latin typeface="Arial"/>
                <a:cs typeface="Arial"/>
              </a:rPr>
              <a:t>y</a:t>
            </a:r>
            <a:endParaRPr sz="1200">
              <a:latin typeface="Arial"/>
              <a:cs typeface="Arial"/>
            </a:endParaRPr>
          </a:p>
          <a:p>
            <a:pPr marL="60198" marR="74376"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a:latin typeface="Arial"/>
              <a:cs typeface="Arial"/>
            </a:endParaRPr>
          </a:p>
        </p:txBody>
      </p:sp>
      <p:sp>
        <p:nvSpPr>
          <p:cNvPr id="26" name="object 26"/>
          <p:cNvSpPr txBox="1"/>
          <p:nvPr/>
        </p:nvSpPr>
        <p:spPr>
          <a:xfrm>
            <a:off x="5279898" y="313776"/>
            <a:ext cx="1018563" cy="361180"/>
          </a:xfrm>
          <a:prstGeom prst="rect">
            <a:avLst/>
          </a:prstGeom>
        </p:spPr>
        <p:txBody>
          <a:bodyPr wrap="square" lIns="0" tIns="0" rIns="0" bIns="0" rtlCol="0">
            <a:noAutofit/>
          </a:bodyPr>
          <a:lstStyle/>
          <a:p>
            <a:pPr algn="ctr">
              <a:lnSpc>
                <a:spcPts val="1330"/>
              </a:lnSpc>
              <a:spcBef>
                <a:spcPts val="66"/>
              </a:spcBef>
            </a:pPr>
            <a:r>
              <a:rPr sz="1200" spc="-4" dirty="0" smtClean="0">
                <a:solidFill>
                  <a:srgbClr val="FFFFFF"/>
                </a:solidFill>
                <a:latin typeface="Arial"/>
                <a:cs typeface="Arial"/>
              </a:rPr>
              <a:t>D</a:t>
            </a:r>
            <a:r>
              <a:rPr sz="1200" spc="0" dirty="0" smtClean="0">
                <a:solidFill>
                  <a:srgbClr val="FFFFFF"/>
                </a:solidFill>
                <a:latin typeface="Arial"/>
                <a:cs typeface="Arial"/>
              </a:rPr>
              <a:t>ok</a:t>
            </a:r>
            <a:r>
              <a:rPr sz="1200" spc="4" dirty="0" smtClean="0">
                <a:solidFill>
                  <a:srgbClr val="FFFFFF"/>
                </a:solidFill>
                <a:latin typeface="Arial"/>
                <a:cs typeface="Arial"/>
              </a:rPr>
              <a:t>um</a:t>
            </a:r>
            <a:r>
              <a:rPr sz="1200" spc="0"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9"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2395"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25" name="object 25"/>
          <p:cNvSpPr txBox="1"/>
          <p:nvPr/>
        </p:nvSpPr>
        <p:spPr>
          <a:xfrm>
            <a:off x="6826377" y="314023"/>
            <a:ext cx="1179753" cy="360737"/>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403" marR="370500"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24" name="object 24"/>
          <p:cNvSpPr txBox="1"/>
          <p:nvPr/>
        </p:nvSpPr>
        <p:spPr>
          <a:xfrm>
            <a:off x="8670417" y="3140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22" name="object 22"/>
          <p:cNvSpPr txBox="1"/>
          <p:nvPr/>
        </p:nvSpPr>
        <p:spPr>
          <a:xfrm>
            <a:off x="5580000" y="1620000"/>
            <a:ext cx="6462000" cy="4007400"/>
          </a:xfrm>
          <a:prstGeom prst="rect">
            <a:avLst/>
          </a:prstGeom>
        </p:spPr>
        <p:txBody>
          <a:bodyPr wrap="square" lIns="0" tIns="0" rIns="0" bIns="0" rtlCol="0">
            <a:noAutofit/>
          </a:bodyPr>
          <a:lstStyle/>
          <a:p>
            <a:pPr marR="13586">
              <a:lnSpc>
                <a:spcPts val="1325"/>
              </a:lnSpc>
              <a:spcBef>
                <a:spcPts val="66"/>
              </a:spcBef>
            </a:pPr>
            <a:r>
              <a:rPr lang="pl-PL" sz="1400" b="1" spc="0" dirty="0" smtClean="0">
                <a:latin typeface="Arial"/>
                <a:cs typeface="Arial"/>
              </a:rPr>
              <a:t>Warunki dostawy </a:t>
            </a:r>
            <a:r>
              <a:rPr lang="pl-PL" sz="1400" b="1" spc="0" dirty="0" err="1" smtClean="0">
                <a:latin typeface="Arial"/>
                <a:cs typeface="Arial"/>
              </a:rPr>
              <a:t>Incoterms</a:t>
            </a:r>
            <a:endParaRPr lang="pl-PL" sz="1400" b="1" spc="0" dirty="0" smtClean="0">
              <a:latin typeface="Arial"/>
              <a:cs typeface="Arial"/>
            </a:endParaRPr>
          </a:p>
          <a:p>
            <a:pPr marL="297688" marR="13586">
              <a:lnSpc>
                <a:spcPts val="1325"/>
              </a:lnSpc>
              <a:spcBef>
                <a:spcPts val="66"/>
              </a:spcBef>
            </a:pPr>
            <a:endParaRPr lang="pl-PL" sz="1200" b="1" spc="0" dirty="0" smtClean="0">
              <a:latin typeface="Arial"/>
              <a:cs typeface="Arial"/>
            </a:endParaRPr>
          </a:p>
          <a:p>
            <a:pPr marR="13586">
              <a:lnSpc>
                <a:spcPts val="1325"/>
              </a:lnSpc>
              <a:spcBef>
                <a:spcPts val="66"/>
              </a:spcBef>
            </a:pPr>
            <a:r>
              <a:rPr lang="pl-PL" sz="1200" spc="0" dirty="0" smtClean="0">
                <a:latin typeface="Arial"/>
                <a:cs typeface="Arial"/>
              </a:rPr>
              <a:t>Warunki dostawy określają reguły dostawy towaru od sprzedawcy do odbiorcy. Powszechnie wykorzystywanym standardem są w tym przypadku Międzynarodowe Reguły Handlu nazywane </a:t>
            </a:r>
            <a:r>
              <a:rPr lang="pl-PL" sz="1200" b="1" spc="0" dirty="0" err="1" smtClean="0">
                <a:latin typeface="Arial"/>
                <a:cs typeface="Arial"/>
              </a:rPr>
              <a:t>Incoterms</a:t>
            </a:r>
            <a:r>
              <a:rPr lang="pl-PL" sz="1200" spc="0" dirty="0" smtClean="0">
                <a:latin typeface="Arial"/>
                <a:cs typeface="Arial"/>
              </a:rPr>
              <a:t> (International </a:t>
            </a:r>
            <a:r>
              <a:rPr lang="pl-PL" sz="1200" dirty="0">
                <a:latin typeface="Arial"/>
                <a:cs typeface="Arial"/>
              </a:rPr>
              <a:t>C</a:t>
            </a:r>
            <a:r>
              <a:rPr lang="pl-PL" sz="1200" spc="0" dirty="0" smtClean="0">
                <a:latin typeface="Arial"/>
                <a:cs typeface="Arial"/>
              </a:rPr>
              <a:t>ommercial </a:t>
            </a:r>
            <a:r>
              <a:rPr lang="pl-PL" sz="1200" dirty="0" err="1">
                <a:latin typeface="Arial"/>
                <a:cs typeface="Arial"/>
              </a:rPr>
              <a:t>T</a:t>
            </a:r>
            <a:r>
              <a:rPr lang="pl-PL" sz="1200" spc="0" dirty="0" err="1" smtClean="0">
                <a:latin typeface="Arial"/>
                <a:cs typeface="Arial"/>
              </a:rPr>
              <a:t>erms</a:t>
            </a:r>
            <a:r>
              <a:rPr lang="pl-PL" sz="1200" spc="0" dirty="0" smtClean="0">
                <a:latin typeface="Arial"/>
                <a:cs typeface="Arial"/>
              </a:rPr>
              <a:t>).</a:t>
            </a:r>
          </a:p>
          <a:p>
            <a:pPr marR="13586">
              <a:lnSpc>
                <a:spcPts val="1325"/>
              </a:lnSpc>
              <a:spcBef>
                <a:spcPts val="66"/>
              </a:spcBef>
            </a:pPr>
            <a:endParaRPr lang="pl-PL" sz="1200" b="1" dirty="0">
              <a:latin typeface="Arial"/>
              <a:cs typeface="Arial"/>
            </a:endParaRPr>
          </a:p>
          <a:p>
            <a:pPr marR="13586">
              <a:lnSpc>
                <a:spcPts val="1325"/>
              </a:lnSpc>
              <a:spcBef>
                <a:spcPts val="66"/>
              </a:spcBef>
            </a:pPr>
            <a:r>
              <a:rPr lang="pl-PL" sz="1200" b="1" spc="0" dirty="0" err="1" smtClean="0">
                <a:latin typeface="Arial"/>
                <a:cs typeface="Arial"/>
              </a:rPr>
              <a:t>Incoterms</a:t>
            </a:r>
            <a:r>
              <a:rPr lang="pl-PL" sz="1200" spc="0" dirty="0" smtClean="0">
                <a:latin typeface="Arial"/>
                <a:cs typeface="Arial"/>
              </a:rPr>
              <a:t> wykorzystywane są dla celów określenia  odpowiedzialności pomiędzy sprzedawcę i kupującego. Ważnym elementem </a:t>
            </a:r>
            <a:r>
              <a:rPr lang="pl-PL" sz="1200" b="1" dirty="0" err="1">
                <a:latin typeface="Arial"/>
                <a:cs typeface="Arial"/>
              </a:rPr>
              <a:t>I</a:t>
            </a:r>
            <a:r>
              <a:rPr lang="pl-PL" sz="1200" b="1" spc="0" dirty="0" err="1" smtClean="0">
                <a:latin typeface="Arial"/>
                <a:cs typeface="Arial"/>
              </a:rPr>
              <a:t>ncoterms</a:t>
            </a:r>
            <a:r>
              <a:rPr lang="pl-PL" sz="1200" spc="0" dirty="0" smtClean="0">
                <a:latin typeface="Arial"/>
                <a:cs typeface="Arial"/>
              </a:rPr>
              <a:t> jest lokalizacja geograficzna. Warunki dostawy zawsze zawierają lokalizację geograficzną, określającą miejsce dostawy.</a:t>
            </a:r>
          </a:p>
          <a:p>
            <a:pPr marR="13586">
              <a:lnSpc>
                <a:spcPts val="1325"/>
              </a:lnSpc>
              <a:spcBef>
                <a:spcPts val="66"/>
              </a:spcBef>
            </a:pPr>
            <a:endParaRPr lang="pl-PL" sz="1200" dirty="0">
              <a:latin typeface="Arial"/>
              <a:cs typeface="Arial"/>
            </a:endParaRPr>
          </a:p>
          <a:p>
            <a:pPr marR="13586">
              <a:lnSpc>
                <a:spcPts val="1325"/>
              </a:lnSpc>
              <a:spcBef>
                <a:spcPts val="66"/>
              </a:spcBef>
            </a:pPr>
            <a:endParaRPr lang="pl-PL" sz="1200" spc="0" dirty="0" smtClean="0">
              <a:latin typeface="Arial"/>
              <a:cs typeface="Arial"/>
            </a:endParaRPr>
          </a:p>
          <a:p>
            <a:pPr marR="13586">
              <a:lnSpc>
                <a:spcPts val="1325"/>
              </a:lnSpc>
              <a:spcBef>
                <a:spcPts val="66"/>
              </a:spcBef>
            </a:pPr>
            <a:r>
              <a:rPr sz="1200" spc="0" dirty="0" smtClean="0">
                <a:latin typeface="Arial"/>
                <a:cs typeface="Arial"/>
              </a:rPr>
              <a:t>Od </a:t>
            </a:r>
            <a:r>
              <a:rPr sz="1200" spc="4" dirty="0" smtClean="0">
                <a:latin typeface="Arial"/>
                <a:cs typeface="Arial"/>
              </a:rPr>
              <a:t>01</a:t>
            </a:r>
            <a:r>
              <a:rPr sz="1200" spc="0" dirty="0" smtClean="0">
                <a:latin typeface="Arial"/>
                <a:cs typeface="Arial"/>
              </a:rPr>
              <a:t>.</a:t>
            </a:r>
            <a:r>
              <a:rPr sz="1200" spc="4" dirty="0" smtClean="0">
                <a:latin typeface="Arial"/>
                <a:cs typeface="Arial"/>
              </a:rPr>
              <a:t>01</a:t>
            </a:r>
            <a:r>
              <a:rPr sz="1200" spc="0" dirty="0" smtClean="0">
                <a:latin typeface="Arial"/>
                <a:cs typeface="Arial"/>
              </a:rPr>
              <a:t>.</a:t>
            </a:r>
            <a:r>
              <a:rPr sz="1200" spc="4" dirty="0" smtClean="0">
                <a:latin typeface="Arial"/>
                <a:cs typeface="Arial"/>
              </a:rPr>
              <a:t>2</a:t>
            </a:r>
            <a:r>
              <a:rPr sz="1200" spc="-4" dirty="0" smtClean="0">
                <a:latin typeface="Arial"/>
                <a:cs typeface="Arial"/>
              </a:rPr>
              <a:t>0</a:t>
            </a:r>
            <a:r>
              <a:rPr sz="1200" spc="-89" dirty="0" smtClean="0">
                <a:latin typeface="Arial"/>
                <a:cs typeface="Arial"/>
              </a:rPr>
              <a:t>1</a:t>
            </a:r>
            <a:r>
              <a:rPr sz="1200" spc="0" dirty="0" smtClean="0">
                <a:latin typeface="Arial"/>
                <a:cs typeface="Arial"/>
              </a:rPr>
              <a:t>1</a:t>
            </a:r>
            <a:r>
              <a:rPr sz="1200" spc="-39" dirty="0" smtClean="0">
                <a:latin typeface="Arial"/>
                <a:cs typeface="Arial"/>
              </a:rPr>
              <a:t> </a:t>
            </a:r>
            <a:r>
              <a:rPr sz="1200" spc="-14" dirty="0" err="1" smtClean="0">
                <a:latin typeface="Arial"/>
                <a:cs typeface="Arial"/>
              </a:rPr>
              <a:t>w</a:t>
            </a:r>
            <a:r>
              <a:rPr sz="1200" spc="4" dirty="0" err="1" smtClean="0">
                <a:latin typeface="Arial"/>
                <a:cs typeface="Arial"/>
              </a:rPr>
              <a:t>e</a:t>
            </a:r>
            <a:r>
              <a:rPr sz="1200" spc="0" dirty="0" err="1" smtClean="0">
                <a:latin typeface="Arial"/>
                <a:cs typeface="Arial"/>
              </a:rPr>
              <a:t>s</a:t>
            </a:r>
            <a:r>
              <a:rPr sz="1200" spc="-9" dirty="0" err="1" smtClean="0">
                <a:latin typeface="Arial"/>
                <a:cs typeface="Arial"/>
              </a:rPr>
              <a:t>z</a:t>
            </a:r>
            <a:r>
              <a:rPr sz="1200" spc="0" dirty="0" err="1" smtClean="0">
                <a:latin typeface="Arial"/>
                <a:cs typeface="Arial"/>
              </a:rPr>
              <a:t>ła</a:t>
            </a:r>
            <a:r>
              <a:rPr sz="1200" spc="4" dirty="0" smtClean="0">
                <a:latin typeface="Arial"/>
                <a:cs typeface="Arial"/>
              </a:rPr>
              <a:t> </a:t>
            </a:r>
            <a:r>
              <a:rPr sz="1200" spc="0" dirty="0" smtClean="0">
                <a:latin typeface="Arial"/>
                <a:cs typeface="Arial"/>
              </a:rPr>
              <a:t>w </a:t>
            </a:r>
            <a:r>
              <a:rPr sz="1200" spc="-9" dirty="0" err="1" smtClean="0">
                <a:latin typeface="Arial"/>
                <a:cs typeface="Arial"/>
              </a:rPr>
              <a:t>ży</a:t>
            </a:r>
            <a:r>
              <a:rPr sz="1200" spc="0" dirty="0" err="1" smtClean="0">
                <a:latin typeface="Arial"/>
                <a:cs typeface="Arial"/>
              </a:rPr>
              <a:t>cie</a:t>
            </a:r>
            <a:r>
              <a:rPr sz="1200" spc="29" dirty="0" smtClean="0">
                <a:latin typeface="Arial"/>
                <a:cs typeface="Arial"/>
              </a:rPr>
              <a:t> </a:t>
            </a:r>
            <a:r>
              <a:rPr sz="1200" spc="4" dirty="0" err="1" smtClean="0">
                <a:latin typeface="Arial"/>
                <a:cs typeface="Arial"/>
              </a:rPr>
              <a:t>ed</a:t>
            </a:r>
            <a:r>
              <a:rPr sz="1200" spc="-9" dirty="0" err="1" smtClean="0">
                <a:latin typeface="Arial"/>
                <a:cs typeface="Arial"/>
              </a:rPr>
              <a:t>y</a:t>
            </a:r>
            <a:r>
              <a:rPr sz="1200" spc="0" dirty="0" err="1" smtClean="0">
                <a:latin typeface="Arial"/>
                <a:cs typeface="Arial"/>
              </a:rPr>
              <a:t>cja</a:t>
            </a:r>
            <a:r>
              <a:rPr sz="1200" spc="-19" dirty="0" smtClean="0">
                <a:latin typeface="Arial"/>
                <a:cs typeface="Arial"/>
              </a:rPr>
              <a:t> </a:t>
            </a:r>
            <a:r>
              <a:rPr sz="1200" b="1" spc="0" dirty="0" smtClean="0">
                <a:latin typeface="Arial"/>
                <a:cs typeface="Arial"/>
              </a:rPr>
              <a:t>INCO</a:t>
            </a:r>
            <a:r>
              <a:rPr sz="1200" b="1" spc="9" dirty="0" smtClean="0">
                <a:latin typeface="Arial"/>
                <a:cs typeface="Arial"/>
              </a:rPr>
              <a:t>T</a:t>
            </a:r>
            <a:r>
              <a:rPr sz="1200" b="1" spc="0" dirty="0" smtClean="0">
                <a:latin typeface="Arial"/>
                <a:cs typeface="Arial"/>
              </a:rPr>
              <a:t>ER</a:t>
            </a:r>
            <a:r>
              <a:rPr sz="1200" b="1" spc="-4" dirty="0" smtClean="0">
                <a:latin typeface="Arial"/>
                <a:cs typeface="Arial"/>
              </a:rPr>
              <a:t>M</a:t>
            </a:r>
            <a:r>
              <a:rPr sz="1200" b="1" spc="0" dirty="0" smtClean="0">
                <a:latin typeface="Arial"/>
                <a:cs typeface="Arial"/>
              </a:rPr>
              <a:t>S</a:t>
            </a:r>
            <a:r>
              <a:rPr sz="1200" b="1" spc="-4" dirty="0" smtClean="0">
                <a:latin typeface="Arial"/>
                <a:cs typeface="Arial"/>
              </a:rPr>
              <a:t> </a:t>
            </a:r>
            <a:r>
              <a:rPr sz="1200" b="1" spc="4" dirty="0" smtClean="0">
                <a:latin typeface="Arial"/>
                <a:cs typeface="Arial"/>
              </a:rPr>
              <a:t>2010</a:t>
            </a:r>
            <a:r>
              <a:rPr sz="1200" spc="0" dirty="0" smtClean="0">
                <a:latin typeface="Arial"/>
                <a:cs typeface="Arial"/>
              </a:rPr>
              <a:t>.</a:t>
            </a:r>
            <a:r>
              <a:rPr lang="pl-PL" sz="1200" spc="0" dirty="0" smtClean="0">
                <a:latin typeface="Arial"/>
                <a:cs typeface="Arial"/>
              </a:rPr>
              <a:t> </a:t>
            </a:r>
            <a:r>
              <a:rPr sz="1200" spc="0" dirty="0" smtClean="0">
                <a:latin typeface="Arial"/>
                <a:cs typeface="Arial"/>
              </a:rPr>
              <a:t>W</a:t>
            </a:r>
            <a:r>
              <a:rPr sz="1200" spc="9" dirty="0" smtClean="0">
                <a:latin typeface="Arial"/>
                <a:cs typeface="Arial"/>
              </a:rPr>
              <a:t> </a:t>
            </a:r>
            <a:r>
              <a:rPr sz="1200" spc="0" dirty="0" err="1" smtClean="0">
                <a:latin typeface="Arial"/>
                <a:cs typeface="Arial"/>
              </a:rPr>
              <a:t>t</a:t>
            </a:r>
            <a:r>
              <a:rPr sz="1200" spc="4" dirty="0" err="1" smtClean="0">
                <a:latin typeface="Arial"/>
                <a:cs typeface="Arial"/>
              </a:rPr>
              <a:t>e</a:t>
            </a:r>
            <a:r>
              <a:rPr sz="1200" spc="0" dirty="0" err="1" smtClean="0">
                <a:latin typeface="Arial"/>
                <a:cs typeface="Arial"/>
              </a:rPr>
              <a:t>j</a:t>
            </a:r>
            <a:r>
              <a:rPr sz="1200" spc="-9" dirty="0" smtClean="0">
                <a:latin typeface="Arial"/>
                <a:cs typeface="Arial"/>
              </a:rPr>
              <a:t> </a:t>
            </a:r>
            <a:r>
              <a:rPr sz="1200" spc="-14" dirty="0" err="1" smtClean="0">
                <a:latin typeface="Arial"/>
                <a:cs typeface="Arial"/>
              </a:rPr>
              <a:t>w</a:t>
            </a:r>
            <a:r>
              <a:rPr sz="1200" spc="4" dirty="0" err="1" smtClean="0">
                <a:latin typeface="Arial"/>
                <a:cs typeface="Arial"/>
              </a:rPr>
              <a:t>e</a:t>
            </a:r>
            <a:r>
              <a:rPr sz="1200" spc="0" dirty="0" err="1" smtClean="0">
                <a:latin typeface="Arial"/>
                <a:cs typeface="Arial"/>
              </a:rPr>
              <a:t>rs</a:t>
            </a:r>
            <a:r>
              <a:rPr sz="1200" spc="-4" dirty="0" err="1" smtClean="0">
                <a:latin typeface="Arial"/>
                <a:cs typeface="Arial"/>
              </a:rPr>
              <a:t>j</a:t>
            </a:r>
            <a:r>
              <a:rPr sz="1200" spc="0" dirty="0" err="1" smtClean="0">
                <a:latin typeface="Arial"/>
                <a:cs typeface="Arial"/>
              </a:rPr>
              <a:t>i</a:t>
            </a:r>
            <a:r>
              <a:rPr sz="1200" spc="0" dirty="0" smtClean="0">
                <a:latin typeface="Arial"/>
                <a:cs typeface="Arial"/>
              </a:rPr>
              <a:t> </a:t>
            </a:r>
            <a:r>
              <a:rPr sz="1200" spc="-14" dirty="0" err="1" smtClean="0">
                <a:latin typeface="Arial"/>
                <a:cs typeface="Arial"/>
              </a:rPr>
              <a:t>w</a:t>
            </a:r>
            <a:r>
              <a:rPr sz="1200" spc="0" dirty="0" err="1" smtClean="0">
                <a:latin typeface="Arial"/>
                <a:cs typeface="Arial"/>
              </a:rPr>
              <a:t>s</a:t>
            </a:r>
            <a:r>
              <a:rPr sz="1200" spc="-9" dirty="0" err="1" smtClean="0">
                <a:latin typeface="Arial"/>
                <a:cs typeface="Arial"/>
              </a:rPr>
              <a:t>zy</a:t>
            </a:r>
            <a:r>
              <a:rPr sz="1200" spc="0" dirty="0" err="1" smtClean="0">
                <a:latin typeface="Arial"/>
                <a:cs typeface="Arial"/>
              </a:rPr>
              <a:t>stkie</a:t>
            </a:r>
            <a:r>
              <a:rPr sz="1200" spc="39" dirty="0" smtClean="0">
                <a:latin typeface="Arial"/>
                <a:cs typeface="Arial"/>
              </a:rPr>
              <a:t> </a:t>
            </a:r>
            <a:r>
              <a:rPr sz="1200" spc="14" dirty="0" err="1" smtClean="0">
                <a:latin typeface="Arial"/>
                <a:cs typeface="Arial"/>
              </a:rPr>
              <a:t>f</a:t>
            </a:r>
            <a:r>
              <a:rPr sz="1200" spc="4" dirty="0" err="1" smtClean="0">
                <a:latin typeface="Arial"/>
                <a:cs typeface="Arial"/>
              </a:rPr>
              <a:t>o</a:t>
            </a:r>
            <a:r>
              <a:rPr sz="1200" spc="0" dirty="0" err="1" smtClean="0">
                <a:latin typeface="Arial"/>
                <a:cs typeface="Arial"/>
              </a:rPr>
              <a:t>r</a:t>
            </a:r>
            <a:r>
              <a:rPr sz="1200" spc="4" dirty="0" err="1" smtClean="0">
                <a:latin typeface="Arial"/>
                <a:cs typeface="Arial"/>
              </a:rPr>
              <a:t>mu</a:t>
            </a:r>
            <a:r>
              <a:rPr sz="1200" spc="0" dirty="0" err="1" smtClean="0">
                <a:latin typeface="Arial"/>
                <a:cs typeface="Arial"/>
              </a:rPr>
              <a:t>ły</a:t>
            </a:r>
            <a:r>
              <a:rPr sz="1200" spc="-34" dirty="0" smtClean="0">
                <a:latin typeface="Arial"/>
                <a:cs typeface="Arial"/>
              </a:rPr>
              <a:t> </a:t>
            </a:r>
            <a:r>
              <a:rPr sz="1200" spc="4" dirty="0" err="1" smtClean="0">
                <a:latin typeface="Arial"/>
                <a:cs typeface="Arial"/>
              </a:rPr>
              <a:t>d</a:t>
            </a:r>
            <a:r>
              <a:rPr sz="1200" spc="-9" dirty="0" err="1" smtClean="0">
                <a:latin typeface="Arial"/>
                <a:cs typeface="Arial"/>
              </a:rPr>
              <a:t>z</a:t>
            </a:r>
            <a:r>
              <a:rPr sz="1200" spc="0" dirty="0" err="1" smtClean="0">
                <a:latin typeface="Arial"/>
                <a:cs typeface="Arial"/>
              </a:rPr>
              <a:t>ielą</a:t>
            </a:r>
            <a:r>
              <a:rPr sz="1200" spc="-14" dirty="0" smtClean="0">
                <a:latin typeface="Arial"/>
                <a:cs typeface="Arial"/>
              </a:rPr>
              <a:t> </a:t>
            </a:r>
            <a:r>
              <a:rPr sz="1200" spc="0" dirty="0" err="1" smtClean="0">
                <a:latin typeface="Arial"/>
                <a:cs typeface="Arial"/>
              </a:rPr>
              <a:t>się</a:t>
            </a:r>
            <a:r>
              <a:rPr sz="1200" spc="-4" dirty="0" smtClean="0">
                <a:latin typeface="Arial"/>
                <a:cs typeface="Arial"/>
              </a:rPr>
              <a:t> </a:t>
            </a:r>
            <a:r>
              <a:rPr sz="1200" spc="4" dirty="0" err="1" smtClean="0">
                <a:latin typeface="Arial"/>
                <a:cs typeface="Arial"/>
              </a:rPr>
              <a:t>n</a:t>
            </a:r>
            <a:r>
              <a:rPr sz="1200" spc="0" dirty="0" err="1" smtClean="0">
                <a:latin typeface="Arial"/>
                <a:cs typeface="Arial"/>
              </a:rPr>
              <a:t>a</a:t>
            </a:r>
            <a:r>
              <a:rPr sz="1200" spc="-4" dirty="0" smtClean="0">
                <a:latin typeface="Arial"/>
                <a:cs typeface="Arial"/>
              </a:rPr>
              <a:t> </a:t>
            </a:r>
            <a:r>
              <a:rPr sz="1200" spc="4" dirty="0" err="1" smtClean="0">
                <a:latin typeface="Arial"/>
                <a:cs typeface="Arial"/>
              </a:rPr>
              <a:t>d</a:t>
            </a:r>
            <a:r>
              <a:rPr sz="1200" spc="-14" dirty="0" err="1" smtClean="0">
                <a:latin typeface="Arial"/>
                <a:cs typeface="Arial"/>
              </a:rPr>
              <a:t>w</a:t>
            </a:r>
            <a:r>
              <a:rPr sz="1200" spc="0" dirty="0" err="1" smtClean="0">
                <a:latin typeface="Arial"/>
                <a:cs typeface="Arial"/>
              </a:rPr>
              <a:t>ie</a:t>
            </a:r>
            <a:r>
              <a:rPr sz="1200" spc="-4" dirty="0" smtClean="0">
                <a:latin typeface="Arial"/>
                <a:cs typeface="Arial"/>
              </a:rPr>
              <a:t> </a:t>
            </a:r>
            <a:r>
              <a:rPr sz="1200" spc="-4" dirty="0" err="1" smtClean="0">
                <a:latin typeface="Arial"/>
                <a:cs typeface="Arial"/>
              </a:rPr>
              <a:t>g</a:t>
            </a:r>
            <a:r>
              <a:rPr sz="1200" spc="0" dirty="0" err="1" smtClean="0">
                <a:latin typeface="Arial"/>
                <a:cs typeface="Arial"/>
              </a:rPr>
              <a:t>ru</a:t>
            </a:r>
            <a:r>
              <a:rPr sz="1200" spc="4" dirty="0" err="1" smtClean="0">
                <a:latin typeface="Arial"/>
                <a:cs typeface="Arial"/>
              </a:rPr>
              <a:t>p</a:t>
            </a:r>
            <a:r>
              <a:rPr sz="1200" spc="0" dirty="0" err="1" smtClean="0">
                <a:latin typeface="Arial"/>
                <a:cs typeface="Arial"/>
              </a:rPr>
              <a:t>y</a:t>
            </a:r>
            <a:r>
              <a:rPr sz="1200" spc="-9" dirty="0" smtClean="0">
                <a:latin typeface="Arial"/>
                <a:cs typeface="Arial"/>
              </a:rPr>
              <a:t> </a:t>
            </a:r>
            <a:r>
              <a:rPr lang="pl-PL" sz="1200" dirty="0" smtClean="0">
                <a:latin typeface="Arial"/>
                <a:cs typeface="Arial"/>
              </a:rPr>
              <a:t>:</a:t>
            </a:r>
          </a:p>
          <a:p>
            <a:pPr marL="171450" marR="13586" indent="-171450">
              <a:lnSpc>
                <a:spcPts val="1325"/>
              </a:lnSpc>
              <a:spcBef>
                <a:spcPts val="66"/>
              </a:spcBef>
              <a:buFont typeface="Arial" panose="020B0604020202020204" pitchFamily="34" charset="0"/>
              <a:buChar char="•"/>
            </a:pPr>
            <a:r>
              <a:rPr sz="1200" spc="4" dirty="0" err="1" smtClean="0">
                <a:latin typeface="Arial"/>
                <a:cs typeface="Arial"/>
              </a:rPr>
              <a:t>odno</a:t>
            </a:r>
            <a:r>
              <a:rPr sz="1200" spc="0" dirty="0" err="1" smtClean="0">
                <a:latin typeface="Arial"/>
                <a:cs typeface="Arial"/>
              </a:rPr>
              <a:t>s</a:t>
            </a:r>
            <a:r>
              <a:rPr sz="1200" spc="-9" dirty="0" err="1" smtClean="0">
                <a:latin typeface="Arial"/>
                <a:cs typeface="Arial"/>
              </a:rPr>
              <a:t>z</a:t>
            </a:r>
            <a:r>
              <a:rPr sz="1200" spc="4" dirty="0" err="1" smtClean="0">
                <a:latin typeface="Arial"/>
                <a:cs typeface="Arial"/>
              </a:rPr>
              <a:t>ą</a:t>
            </a:r>
            <a:r>
              <a:rPr sz="1200" spc="0" dirty="0" err="1" smtClean="0">
                <a:latin typeface="Arial"/>
                <a:cs typeface="Arial"/>
              </a:rPr>
              <a:t>ca</a:t>
            </a:r>
            <a:r>
              <a:rPr sz="1200" spc="-4" dirty="0" smtClean="0">
                <a:latin typeface="Arial"/>
                <a:cs typeface="Arial"/>
              </a:rPr>
              <a:t> </a:t>
            </a:r>
            <a:r>
              <a:rPr sz="1200" spc="0" dirty="0" smtClean="0">
                <a:latin typeface="Arial"/>
                <a:cs typeface="Arial"/>
              </a:rPr>
              <a:t>się</a:t>
            </a:r>
            <a:r>
              <a:rPr sz="1200" spc="-29" dirty="0" smtClean="0">
                <a:latin typeface="Arial"/>
                <a:cs typeface="Arial"/>
              </a:rPr>
              <a:t> </a:t>
            </a:r>
            <a:r>
              <a:rPr sz="1200" spc="4" dirty="0" smtClean="0">
                <a:latin typeface="Arial"/>
                <a:cs typeface="Arial"/>
              </a:rPr>
              <a:t>d</a:t>
            </a:r>
            <a:r>
              <a:rPr sz="1200" spc="0" dirty="0" smtClean="0">
                <a:latin typeface="Arial"/>
                <a:cs typeface="Arial"/>
              </a:rPr>
              <a:t>o</a:t>
            </a:r>
            <a:r>
              <a:rPr sz="1200" spc="-14" dirty="0" smtClean="0">
                <a:latin typeface="Arial"/>
                <a:cs typeface="Arial"/>
              </a:rPr>
              <a:t> w</a:t>
            </a:r>
            <a:r>
              <a:rPr sz="1200" spc="0" dirty="0" smtClean="0">
                <a:latin typeface="Arial"/>
                <a:cs typeface="Arial"/>
              </a:rPr>
              <a:t>s</a:t>
            </a:r>
            <a:r>
              <a:rPr sz="1200" spc="-9" dirty="0" smtClean="0">
                <a:latin typeface="Arial"/>
                <a:cs typeface="Arial"/>
              </a:rPr>
              <a:t>zy</a:t>
            </a:r>
            <a:r>
              <a:rPr sz="1200" spc="0" dirty="0" smtClean="0">
                <a:latin typeface="Arial"/>
                <a:cs typeface="Arial"/>
              </a:rPr>
              <a:t>stkich</a:t>
            </a:r>
            <a:r>
              <a:rPr sz="1200" spc="39" dirty="0" smtClean="0">
                <a:latin typeface="Arial"/>
                <a:cs typeface="Arial"/>
              </a:rPr>
              <a:t> </a:t>
            </a:r>
            <a:r>
              <a:rPr sz="1200" spc="0" dirty="0" smtClean="0">
                <a:latin typeface="Arial"/>
                <a:cs typeface="Arial"/>
              </a:rPr>
              <a:t>śro</a:t>
            </a:r>
            <a:r>
              <a:rPr sz="1200" spc="4" dirty="0" smtClean="0">
                <a:latin typeface="Arial"/>
                <a:cs typeface="Arial"/>
              </a:rPr>
              <a:t>d</a:t>
            </a:r>
            <a:r>
              <a:rPr sz="1200" spc="0" dirty="0" smtClean="0">
                <a:latin typeface="Arial"/>
                <a:cs typeface="Arial"/>
              </a:rPr>
              <a:t>k</a:t>
            </a:r>
            <a:r>
              <a:rPr sz="1200" spc="4" dirty="0" smtClean="0">
                <a:latin typeface="Arial"/>
                <a:cs typeface="Arial"/>
              </a:rPr>
              <a:t>ó</a:t>
            </a:r>
            <a:r>
              <a:rPr sz="1200" spc="0" dirty="0" smtClean="0">
                <a:latin typeface="Arial"/>
                <a:cs typeface="Arial"/>
              </a:rPr>
              <a:t>w</a:t>
            </a:r>
            <a:r>
              <a:rPr sz="1200" spc="-24" dirty="0" smtClean="0">
                <a:latin typeface="Arial"/>
                <a:cs typeface="Arial"/>
              </a:rPr>
              <a:t> </a:t>
            </a:r>
            <a:r>
              <a:rPr sz="1200" spc="0" dirty="0" smtClean="0">
                <a:latin typeface="Arial"/>
                <a:cs typeface="Arial"/>
              </a:rPr>
              <a:t>tra</a:t>
            </a:r>
            <a:r>
              <a:rPr sz="1200" spc="4" dirty="0" smtClean="0">
                <a:latin typeface="Arial"/>
                <a:cs typeface="Arial"/>
              </a:rPr>
              <a:t>n</a:t>
            </a:r>
            <a:r>
              <a:rPr sz="1200" spc="0" dirty="0" smtClean="0">
                <a:latin typeface="Arial"/>
                <a:cs typeface="Arial"/>
              </a:rPr>
              <a:t>s</a:t>
            </a:r>
            <a:r>
              <a:rPr sz="1200" spc="4" dirty="0" smtClean="0">
                <a:latin typeface="Arial"/>
                <a:cs typeface="Arial"/>
              </a:rPr>
              <a:t>po</a:t>
            </a:r>
            <a:r>
              <a:rPr sz="1200" spc="0" dirty="0" smtClean="0">
                <a:latin typeface="Arial"/>
                <a:cs typeface="Arial"/>
              </a:rPr>
              <a:t>rtu</a:t>
            </a:r>
            <a:r>
              <a:rPr sz="1200" spc="-4" dirty="0" smtClean="0">
                <a:latin typeface="Arial"/>
                <a:cs typeface="Arial"/>
              </a:rPr>
              <a:t> </a:t>
            </a:r>
            <a:r>
              <a:rPr sz="1200" spc="-9" dirty="0" smtClean="0">
                <a:latin typeface="Arial"/>
                <a:cs typeface="Arial"/>
              </a:rPr>
              <a:t>z</a:t>
            </a:r>
            <a:r>
              <a:rPr sz="1200" spc="0" dirty="0" smtClean="0">
                <a:latin typeface="Arial"/>
                <a:cs typeface="Arial"/>
              </a:rPr>
              <a:t>a</a:t>
            </a:r>
            <a:r>
              <a:rPr sz="1200" spc="-14" dirty="0" smtClean="0">
                <a:latin typeface="Arial"/>
                <a:cs typeface="Arial"/>
              </a:rPr>
              <a:t> </a:t>
            </a:r>
            <a:r>
              <a:rPr sz="1200" spc="4" dirty="0" smtClean="0">
                <a:latin typeface="Arial"/>
                <a:cs typeface="Arial"/>
              </a:rPr>
              <a:t>po</a:t>
            </a:r>
            <a:r>
              <a:rPr sz="1200" spc="0" dirty="0" smtClean="0">
                <a:latin typeface="Arial"/>
                <a:cs typeface="Arial"/>
              </a:rPr>
              <a:t>śre</a:t>
            </a:r>
            <a:r>
              <a:rPr sz="1200" spc="4" dirty="0" smtClean="0">
                <a:latin typeface="Arial"/>
                <a:cs typeface="Arial"/>
              </a:rPr>
              <a:t>d</a:t>
            </a:r>
            <a:r>
              <a:rPr sz="1200" spc="-4" dirty="0" smtClean="0">
                <a:latin typeface="Arial"/>
                <a:cs typeface="Arial"/>
              </a:rPr>
              <a:t>n</a:t>
            </a:r>
            <a:r>
              <a:rPr sz="1200" spc="0" dirty="0" smtClean="0">
                <a:latin typeface="Arial"/>
                <a:cs typeface="Arial"/>
              </a:rPr>
              <a:t>ict</a:t>
            </a:r>
            <a:r>
              <a:rPr sz="1200" spc="-14" dirty="0" smtClean="0">
                <a:latin typeface="Arial"/>
                <a:cs typeface="Arial"/>
              </a:rPr>
              <a:t>w</a:t>
            </a:r>
            <a:r>
              <a:rPr sz="1200" spc="4" dirty="0" smtClean="0">
                <a:latin typeface="Arial"/>
                <a:cs typeface="Arial"/>
              </a:rPr>
              <a:t>e</a:t>
            </a:r>
            <a:r>
              <a:rPr sz="1200" spc="0" dirty="0" smtClean="0">
                <a:latin typeface="Arial"/>
                <a:cs typeface="Arial"/>
              </a:rPr>
              <a:t>m</a:t>
            </a:r>
            <a:r>
              <a:rPr sz="1200" spc="-24" dirty="0" smtClean="0">
                <a:latin typeface="Arial"/>
                <a:cs typeface="Arial"/>
              </a:rPr>
              <a:t> </a:t>
            </a:r>
            <a:r>
              <a:rPr sz="1200" spc="0" dirty="0" smtClean="0">
                <a:latin typeface="Arial"/>
                <a:cs typeface="Arial"/>
              </a:rPr>
              <a:t>kt</a:t>
            </a:r>
            <a:r>
              <a:rPr sz="1200" spc="4" dirty="0" smtClean="0">
                <a:latin typeface="Arial"/>
                <a:cs typeface="Arial"/>
              </a:rPr>
              <a:t>ó</a:t>
            </a:r>
            <a:r>
              <a:rPr sz="1200" spc="0" dirty="0" smtClean="0">
                <a:latin typeface="Arial"/>
                <a:cs typeface="Arial"/>
              </a:rPr>
              <a:t>r</a:t>
            </a:r>
            <a:r>
              <a:rPr sz="1200" spc="-14" dirty="0" smtClean="0">
                <a:latin typeface="Arial"/>
                <a:cs typeface="Arial"/>
              </a:rPr>
              <a:t>y</a:t>
            </a:r>
            <a:r>
              <a:rPr sz="1200" spc="0" dirty="0" smtClean="0">
                <a:latin typeface="Arial"/>
                <a:cs typeface="Arial"/>
              </a:rPr>
              <a:t>c</a:t>
            </a:r>
            <a:r>
              <a:rPr sz="1200" spc="4" dirty="0" smtClean="0">
                <a:latin typeface="Arial"/>
                <a:cs typeface="Arial"/>
              </a:rPr>
              <a:t>h</a:t>
            </a:r>
            <a:r>
              <a:rPr sz="1200" spc="0"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em</a:t>
            </a:r>
            <a:r>
              <a:rPr sz="1200" spc="0" dirty="0" smtClean="0">
                <a:latin typeface="Arial"/>
                <a:cs typeface="Arial"/>
              </a:rPr>
              <a:t>ies</a:t>
            </a:r>
            <a:r>
              <a:rPr sz="1200" spc="-9" dirty="0" smtClean="0">
                <a:latin typeface="Arial"/>
                <a:cs typeface="Arial"/>
              </a:rPr>
              <a:t>z</a:t>
            </a:r>
            <a:r>
              <a:rPr sz="1200" spc="0" dirty="0" smtClean="0">
                <a:latin typeface="Arial"/>
                <a:cs typeface="Arial"/>
              </a:rPr>
              <a:t>c</a:t>
            </a:r>
            <a:r>
              <a:rPr sz="1200" spc="-9" dirty="0" smtClean="0">
                <a:latin typeface="Arial"/>
                <a:cs typeface="Arial"/>
              </a:rPr>
              <a:t>z</a:t>
            </a:r>
            <a:r>
              <a:rPr sz="1200" spc="4" dirty="0" smtClean="0">
                <a:latin typeface="Arial"/>
                <a:cs typeface="Arial"/>
              </a:rPr>
              <a:t>am</a:t>
            </a:r>
            <a:r>
              <a:rPr sz="1200" spc="0" dirty="0" smtClean="0">
                <a:latin typeface="Arial"/>
                <a:cs typeface="Arial"/>
              </a:rPr>
              <a:t>y</a:t>
            </a:r>
            <a:r>
              <a:rPr sz="1200" spc="-9" dirty="0" smtClean="0">
                <a:latin typeface="Arial"/>
                <a:cs typeface="Arial"/>
              </a:rPr>
              <a:t> </a:t>
            </a:r>
            <a:r>
              <a:rPr sz="1200" spc="0" dirty="0" smtClean="0">
                <a:latin typeface="Arial"/>
                <a:cs typeface="Arial"/>
              </a:rPr>
              <a:t>ł</a:t>
            </a:r>
            <a:r>
              <a:rPr sz="1200" spc="4" dirty="0" smtClean="0">
                <a:latin typeface="Arial"/>
                <a:cs typeface="Arial"/>
              </a:rPr>
              <a:t>adun</a:t>
            </a:r>
            <a:r>
              <a:rPr sz="1200" spc="-4" dirty="0" smtClean="0">
                <a:latin typeface="Arial"/>
                <a:cs typeface="Arial"/>
              </a:rPr>
              <a:t>e</a:t>
            </a:r>
            <a:r>
              <a:rPr sz="1200" spc="0" dirty="0" smtClean="0">
                <a:latin typeface="Arial"/>
                <a:cs typeface="Arial"/>
              </a:rPr>
              <a:t>k</a:t>
            </a:r>
            <a:r>
              <a:rPr sz="1200" spc="-29" dirty="0" smtClean="0">
                <a:latin typeface="Arial"/>
                <a:cs typeface="Arial"/>
              </a:rPr>
              <a:t> </a:t>
            </a:r>
            <a:r>
              <a:rPr sz="1200" spc="0" dirty="0" smtClean="0">
                <a:latin typeface="Arial"/>
                <a:cs typeface="Arial"/>
              </a:rPr>
              <a:t>:</a:t>
            </a:r>
            <a:r>
              <a:rPr sz="1200" spc="4" dirty="0" smtClean="0">
                <a:latin typeface="Arial"/>
                <a:cs typeface="Arial"/>
              </a:rPr>
              <a:t> </a:t>
            </a:r>
            <a:r>
              <a:rPr sz="1200" b="1" spc="0" dirty="0" smtClean="0">
                <a:latin typeface="Arial"/>
                <a:cs typeface="Arial"/>
              </a:rPr>
              <a:t>E</a:t>
            </a:r>
            <a:r>
              <a:rPr sz="1200" b="1" spc="-9" dirty="0" smtClean="0">
                <a:latin typeface="Arial"/>
                <a:cs typeface="Arial"/>
              </a:rPr>
              <a:t>X</a:t>
            </a:r>
            <a:r>
              <a:rPr sz="1200" b="1" spc="-14" dirty="0" smtClean="0">
                <a:latin typeface="Arial"/>
                <a:cs typeface="Arial"/>
              </a:rPr>
              <a:t>W</a:t>
            </a:r>
            <a:r>
              <a:rPr sz="1200" b="1" spc="0" dirty="0" smtClean="0">
                <a:latin typeface="Arial"/>
                <a:cs typeface="Arial"/>
              </a:rPr>
              <a:t>,</a:t>
            </a:r>
            <a:r>
              <a:rPr sz="1200" b="1" spc="-29" dirty="0" smtClean="0">
                <a:latin typeface="Arial"/>
                <a:cs typeface="Arial"/>
              </a:rPr>
              <a:t> </a:t>
            </a:r>
            <a:r>
              <a:rPr sz="1200" b="1" spc="0" dirty="0" smtClean="0">
                <a:latin typeface="Arial"/>
                <a:cs typeface="Arial"/>
              </a:rPr>
              <a:t>F</a:t>
            </a:r>
            <a:r>
              <a:rPr sz="1200" b="1" spc="-4" dirty="0" smtClean="0">
                <a:latin typeface="Arial"/>
                <a:cs typeface="Arial"/>
              </a:rPr>
              <a:t>C</a:t>
            </a:r>
            <a:r>
              <a:rPr sz="1200" b="1" spc="0" dirty="0" smtClean="0">
                <a:latin typeface="Arial"/>
                <a:cs typeface="Arial"/>
              </a:rPr>
              <a:t>A,</a:t>
            </a:r>
            <a:r>
              <a:rPr sz="1200" b="1" spc="4" dirty="0" smtClean="0">
                <a:latin typeface="Arial"/>
                <a:cs typeface="Arial"/>
              </a:rPr>
              <a:t> </a:t>
            </a:r>
            <a:r>
              <a:rPr sz="1200" b="1" spc="0" dirty="0" smtClean="0">
                <a:latin typeface="Arial"/>
                <a:cs typeface="Arial"/>
              </a:rPr>
              <a:t>CP</a:t>
            </a:r>
            <a:r>
              <a:rPr sz="1200" b="1" spc="-119" dirty="0" smtClean="0">
                <a:latin typeface="Arial"/>
                <a:cs typeface="Arial"/>
              </a:rPr>
              <a:t>T</a:t>
            </a:r>
            <a:r>
              <a:rPr sz="1200" b="1" spc="0" dirty="0" smtClean="0">
                <a:latin typeface="Arial"/>
                <a:cs typeface="Arial"/>
              </a:rPr>
              <a:t>,</a:t>
            </a:r>
            <a:r>
              <a:rPr sz="1200" b="1" spc="-4" dirty="0" smtClean="0">
                <a:latin typeface="Arial"/>
                <a:cs typeface="Arial"/>
              </a:rPr>
              <a:t> </a:t>
            </a:r>
            <a:r>
              <a:rPr sz="1200" b="1" spc="0" dirty="0" smtClean="0">
                <a:latin typeface="Arial"/>
                <a:cs typeface="Arial"/>
              </a:rPr>
              <a:t>CI</a:t>
            </a:r>
            <a:r>
              <a:rPr sz="1200" b="1" spc="-150" dirty="0" smtClean="0">
                <a:latin typeface="Arial"/>
                <a:cs typeface="Arial"/>
              </a:rPr>
              <a:t>P</a:t>
            </a:r>
            <a:r>
              <a:rPr sz="1200" b="1" spc="0" dirty="0" smtClean="0">
                <a:latin typeface="Arial"/>
                <a:cs typeface="Arial"/>
              </a:rPr>
              <a:t>,</a:t>
            </a:r>
            <a:r>
              <a:rPr sz="1200" b="1" spc="4" dirty="0" smtClean="0">
                <a:latin typeface="Arial"/>
                <a:cs typeface="Arial"/>
              </a:rPr>
              <a:t> </a:t>
            </a:r>
            <a:r>
              <a:rPr sz="1200" b="1" spc="0" dirty="0" smtClean="0">
                <a:latin typeface="Arial"/>
                <a:cs typeface="Arial"/>
              </a:rPr>
              <a:t>D</a:t>
            </a:r>
            <a:r>
              <a:rPr sz="1200" b="1" spc="-84" dirty="0" smtClean="0">
                <a:latin typeface="Arial"/>
                <a:cs typeface="Arial"/>
              </a:rPr>
              <a:t>A</a:t>
            </a:r>
            <a:r>
              <a:rPr sz="1200" b="1" spc="-119" dirty="0" smtClean="0">
                <a:latin typeface="Arial"/>
                <a:cs typeface="Arial"/>
              </a:rPr>
              <a:t>T</a:t>
            </a:r>
            <a:r>
              <a:rPr sz="1200" b="1" spc="0" dirty="0" smtClean="0">
                <a:latin typeface="Arial"/>
                <a:cs typeface="Arial"/>
              </a:rPr>
              <a:t>,</a:t>
            </a:r>
            <a:r>
              <a:rPr sz="1200" b="1" spc="-4" dirty="0" smtClean="0">
                <a:latin typeface="Arial"/>
                <a:cs typeface="Arial"/>
              </a:rPr>
              <a:t> </a:t>
            </a:r>
            <a:r>
              <a:rPr sz="1200" b="1" spc="0" dirty="0" smtClean="0">
                <a:latin typeface="Arial"/>
                <a:cs typeface="Arial"/>
              </a:rPr>
              <a:t>DA</a:t>
            </a:r>
            <a:r>
              <a:rPr sz="1200" b="1" spc="-150" dirty="0" smtClean="0">
                <a:latin typeface="Arial"/>
                <a:cs typeface="Arial"/>
              </a:rPr>
              <a:t>P</a:t>
            </a:r>
            <a:r>
              <a:rPr sz="1200" b="1" spc="0" dirty="0" smtClean="0">
                <a:latin typeface="Arial"/>
                <a:cs typeface="Arial"/>
              </a:rPr>
              <a:t>,</a:t>
            </a:r>
            <a:r>
              <a:rPr sz="1200" b="1" spc="4" dirty="0" smtClean="0">
                <a:latin typeface="Arial"/>
                <a:cs typeface="Arial"/>
              </a:rPr>
              <a:t> </a:t>
            </a:r>
            <a:r>
              <a:rPr sz="1200" b="1" spc="0" dirty="0" smtClean="0">
                <a:latin typeface="Arial"/>
                <a:cs typeface="Arial"/>
              </a:rPr>
              <a:t>D</a:t>
            </a:r>
            <a:r>
              <a:rPr sz="1200" b="1" spc="-4" dirty="0" smtClean="0">
                <a:latin typeface="Arial"/>
                <a:cs typeface="Arial"/>
              </a:rPr>
              <a:t>D</a:t>
            </a:r>
            <a:r>
              <a:rPr sz="1200" b="1" spc="-129" dirty="0" smtClean="0">
                <a:latin typeface="Arial"/>
                <a:cs typeface="Arial"/>
              </a:rPr>
              <a:t>P</a:t>
            </a:r>
            <a:r>
              <a:rPr sz="1200" b="1" spc="0" dirty="0" smtClean="0">
                <a:latin typeface="Arial"/>
                <a:cs typeface="Arial"/>
              </a:rPr>
              <a:t>.</a:t>
            </a:r>
            <a:endParaRPr lang="pl-PL" sz="1200" b="1" dirty="0">
              <a:latin typeface="Arial"/>
              <a:cs typeface="Arial"/>
            </a:endParaRPr>
          </a:p>
          <a:p>
            <a:pPr marL="171450" marR="13586" indent="-171450">
              <a:lnSpc>
                <a:spcPts val="1325"/>
              </a:lnSpc>
              <a:spcBef>
                <a:spcPts val="66"/>
              </a:spcBef>
              <a:buFont typeface="Arial" panose="020B0604020202020204" pitchFamily="34" charset="0"/>
              <a:buChar char="•"/>
            </a:pPr>
            <a:r>
              <a:rPr sz="1200" spc="0" dirty="0" err="1" smtClean="0">
                <a:latin typeface="Arial"/>
                <a:cs typeface="Arial"/>
              </a:rPr>
              <a:t>o</a:t>
            </a:r>
            <a:r>
              <a:rPr sz="1200" spc="4" dirty="0" err="1" smtClean="0">
                <a:latin typeface="Arial"/>
                <a:cs typeface="Arial"/>
              </a:rPr>
              <a:t>d</a:t>
            </a:r>
            <a:r>
              <a:rPr sz="1200" spc="0" dirty="0" err="1" smtClean="0">
                <a:latin typeface="Arial"/>
                <a:cs typeface="Arial"/>
              </a:rPr>
              <a:t>n</a:t>
            </a:r>
            <a:r>
              <a:rPr sz="1200" spc="-4" dirty="0" err="1" smtClean="0">
                <a:latin typeface="Arial"/>
                <a:cs typeface="Arial"/>
              </a:rPr>
              <a:t>o</a:t>
            </a:r>
            <a:r>
              <a:rPr sz="1200" spc="0" dirty="0" err="1" smtClean="0">
                <a:latin typeface="Arial"/>
                <a:cs typeface="Arial"/>
              </a:rPr>
              <a:t>s</a:t>
            </a:r>
            <a:r>
              <a:rPr sz="1200" spc="-14" dirty="0" err="1" smtClean="0">
                <a:latin typeface="Arial"/>
                <a:cs typeface="Arial"/>
              </a:rPr>
              <a:t>z</a:t>
            </a:r>
            <a:r>
              <a:rPr sz="1200" spc="0" dirty="0" err="1" smtClean="0">
                <a:latin typeface="Arial"/>
                <a:cs typeface="Arial"/>
              </a:rPr>
              <a:t>ąca</a:t>
            </a:r>
            <a:r>
              <a:rPr sz="1200" spc="-25" dirty="0" smtClean="0">
                <a:latin typeface="Arial"/>
                <a:cs typeface="Arial"/>
              </a:rPr>
              <a:t> </a:t>
            </a:r>
            <a:r>
              <a:rPr sz="1200" spc="0" dirty="0" smtClean="0">
                <a:latin typeface="Arial"/>
                <a:cs typeface="Arial"/>
              </a:rPr>
              <a:t>s</a:t>
            </a:r>
            <a:r>
              <a:rPr sz="1200" spc="-4" dirty="0" smtClean="0">
                <a:latin typeface="Arial"/>
                <a:cs typeface="Arial"/>
              </a:rPr>
              <a:t>i</a:t>
            </a:r>
            <a:r>
              <a:rPr sz="1200" spc="0" dirty="0" smtClean="0">
                <a:latin typeface="Arial"/>
                <a:cs typeface="Arial"/>
              </a:rPr>
              <a:t>ę</a:t>
            </a:r>
            <a:r>
              <a:rPr sz="1200" spc="-4" dirty="0" smtClean="0">
                <a:latin typeface="Arial"/>
                <a:cs typeface="Arial"/>
              </a:rPr>
              <a:t> </a:t>
            </a:r>
            <a:r>
              <a:rPr sz="1200" spc="-14" dirty="0" smtClean="0">
                <a:latin typeface="Arial"/>
                <a:cs typeface="Arial"/>
              </a:rPr>
              <a:t>wy</a:t>
            </a:r>
            <a:r>
              <a:rPr sz="1200" spc="0" dirty="0" smtClean="0">
                <a:latin typeface="Arial"/>
                <a:cs typeface="Arial"/>
              </a:rPr>
              <a:t>łąc</a:t>
            </a:r>
            <a:r>
              <a:rPr sz="1200" spc="-14" dirty="0" smtClean="0">
                <a:latin typeface="Arial"/>
                <a:cs typeface="Arial"/>
              </a:rPr>
              <a:t>z</a:t>
            </a:r>
            <a:r>
              <a:rPr sz="1200" spc="0" dirty="0" smtClean="0">
                <a:latin typeface="Arial"/>
                <a:cs typeface="Arial"/>
              </a:rPr>
              <a:t>nie</a:t>
            </a:r>
            <a:r>
              <a:rPr sz="1200" spc="14" dirty="0" smtClean="0">
                <a:latin typeface="Arial"/>
                <a:cs typeface="Arial"/>
              </a:rPr>
              <a:t> </a:t>
            </a:r>
            <a:r>
              <a:rPr sz="1200" spc="0" dirty="0" smtClean="0">
                <a:latin typeface="Arial"/>
                <a:cs typeface="Arial"/>
              </a:rPr>
              <a:t>do</a:t>
            </a:r>
            <a:r>
              <a:rPr sz="1200" spc="-14" dirty="0" smtClean="0">
                <a:latin typeface="Arial"/>
                <a:cs typeface="Arial"/>
              </a:rPr>
              <a:t> </a:t>
            </a:r>
            <a:r>
              <a:rPr sz="1200" spc="0" dirty="0" smtClean="0">
                <a:latin typeface="Arial"/>
                <a:cs typeface="Arial"/>
              </a:rPr>
              <a:t>tra</a:t>
            </a:r>
            <a:r>
              <a:rPr sz="1200" spc="4" dirty="0" smtClean="0">
                <a:latin typeface="Arial"/>
                <a:cs typeface="Arial"/>
              </a:rPr>
              <a:t>n</a:t>
            </a:r>
            <a:r>
              <a:rPr sz="1200" spc="0" dirty="0" smtClean="0">
                <a:latin typeface="Arial"/>
                <a:cs typeface="Arial"/>
              </a:rPr>
              <a:t>sp</a:t>
            </a:r>
            <a:r>
              <a:rPr sz="1200" spc="4" dirty="0" smtClean="0">
                <a:latin typeface="Arial"/>
                <a:cs typeface="Arial"/>
              </a:rPr>
              <a:t>o</a:t>
            </a:r>
            <a:r>
              <a:rPr sz="1200" spc="-4" dirty="0" smtClean="0">
                <a:latin typeface="Arial"/>
                <a:cs typeface="Arial"/>
              </a:rPr>
              <a:t>r</a:t>
            </a:r>
            <a:r>
              <a:rPr sz="1200" spc="0" dirty="0" smtClean="0">
                <a:latin typeface="Arial"/>
                <a:cs typeface="Arial"/>
              </a:rPr>
              <a:t>tu</a:t>
            </a:r>
            <a:r>
              <a:rPr sz="1200" spc="-29" dirty="0" smtClean="0">
                <a:latin typeface="Arial"/>
                <a:cs typeface="Arial"/>
              </a:rPr>
              <a:t> </a:t>
            </a:r>
            <a:r>
              <a:rPr sz="1200" spc="-14" dirty="0" smtClean="0">
                <a:latin typeface="Arial"/>
                <a:cs typeface="Arial"/>
              </a:rPr>
              <a:t>w</a:t>
            </a:r>
            <a:r>
              <a:rPr sz="1200" spc="0" dirty="0" smtClean="0">
                <a:latin typeface="Arial"/>
                <a:cs typeface="Arial"/>
              </a:rPr>
              <a:t>o</a:t>
            </a:r>
            <a:r>
              <a:rPr sz="1200" spc="4" dirty="0" smtClean="0">
                <a:latin typeface="Arial"/>
                <a:cs typeface="Arial"/>
              </a:rPr>
              <a:t>d</a:t>
            </a:r>
            <a:r>
              <a:rPr sz="1200" spc="0" dirty="0" smtClean="0">
                <a:latin typeface="Arial"/>
                <a:cs typeface="Arial"/>
              </a:rPr>
              <a:t>n</a:t>
            </a:r>
            <a:r>
              <a:rPr sz="1200" spc="4" dirty="0" smtClean="0">
                <a:latin typeface="Arial"/>
                <a:cs typeface="Arial"/>
              </a:rPr>
              <a:t>e</a:t>
            </a:r>
            <a:r>
              <a:rPr sz="1200" spc="-9" dirty="0" smtClean="0">
                <a:latin typeface="Arial"/>
                <a:cs typeface="Arial"/>
              </a:rPr>
              <a:t>g</a:t>
            </a:r>
            <a:r>
              <a:rPr sz="1200" spc="0" dirty="0" smtClean="0">
                <a:latin typeface="Arial"/>
                <a:cs typeface="Arial"/>
              </a:rPr>
              <a:t>o</a:t>
            </a:r>
            <a:r>
              <a:rPr sz="1200" spc="-29" dirty="0" smtClean="0">
                <a:latin typeface="Arial"/>
                <a:cs typeface="Arial"/>
              </a:rPr>
              <a:t> </a:t>
            </a:r>
            <a:r>
              <a:rPr sz="1200" spc="0" dirty="0" smtClean="0">
                <a:latin typeface="Arial"/>
                <a:cs typeface="Arial"/>
              </a:rPr>
              <a:t>:</a:t>
            </a:r>
            <a:r>
              <a:rPr sz="1200" spc="14" dirty="0" smtClean="0">
                <a:latin typeface="Arial"/>
                <a:cs typeface="Arial"/>
              </a:rPr>
              <a:t> </a:t>
            </a:r>
            <a:r>
              <a:rPr sz="1200" b="1" spc="-64" dirty="0" smtClean="0">
                <a:latin typeface="Arial"/>
                <a:cs typeface="Arial"/>
              </a:rPr>
              <a:t>F</a:t>
            </a:r>
            <a:r>
              <a:rPr sz="1200" b="1" spc="0" dirty="0" smtClean="0">
                <a:latin typeface="Arial"/>
                <a:cs typeface="Arial"/>
              </a:rPr>
              <a:t>AS,</a:t>
            </a:r>
            <a:r>
              <a:rPr sz="1200" b="1" spc="-4" dirty="0" smtClean="0">
                <a:latin typeface="Arial"/>
                <a:cs typeface="Arial"/>
              </a:rPr>
              <a:t> </a:t>
            </a:r>
            <a:r>
              <a:rPr sz="1200" b="1" spc="0" dirty="0" smtClean="0">
                <a:latin typeface="Arial"/>
                <a:cs typeface="Arial"/>
              </a:rPr>
              <a:t>FOB,</a:t>
            </a:r>
            <a:r>
              <a:rPr sz="1200" b="1" spc="14" dirty="0" smtClean="0">
                <a:latin typeface="Arial"/>
                <a:cs typeface="Arial"/>
              </a:rPr>
              <a:t> </a:t>
            </a:r>
            <a:r>
              <a:rPr sz="1200" b="1" spc="-4" dirty="0" smtClean="0">
                <a:latin typeface="Arial"/>
                <a:cs typeface="Arial"/>
              </a:rPr>
              <a:t>C</a:t>
            </a:r>
            <a:r>
              <a:rPr sz="1200" b="1" spc="0" dirty="0" smtClean="0">
                <a:latin typeface="Arial"/>
                <a:cs typeface="Arial"/>
              </a:rPr>
              <a:t>F</a:t>
            </a:r>
            <a:r>
              <a:rPr sz="1200" b="1" spc="-4" dirty="0" smtClean="0">
                <a:latin typeface="Arial"/>
                <a:cs typeface="Arial"/>
              </a:rPr>
              <a:t>R</a:t>
            </a:r>
            <a:r>
              <a:rPr sz="1200" b="1" spc="0" dirty="0" smtClean="0">
                <a:latin typeface="Arial"/>
                <a:cs typeface="Arial"/>
              </a:rPr>
              <a:t>,</a:t>
            </a:r>
            <a:r>
              <a:rPr sz="1200" b="1" spc="25" dirty="0" smtClean="0">
                <a:latin typeface="Arial"/>
                <a:cs typeface="Arial"/>
              </a:rPr>
              <a:t> </a:t>
            </a:r>
            <a:r>
              <a:rPr sz="1200" b="1" spc="-4" dirty="0" smtClean="0">
                <a:latin typeface="Arial"/>
                <a:cs typeface="Arial"/>
              </a:rPr>
              <a:t>C</a:t>
            </a:r>
            <a:r>
              <a:rPr sz="1200" b="1" spc="0" dirty="0" smtClean="0">
                <a:latin typeface="Arial"/>
                <a:cs typeface="Arial"/>
              </a:rPr>
              <a:t>IF</a:t>
            </a:r>
            <a:endParaRPr lang="pl-PL" sz="1200" b="1" dirty="0" smtClean="0">
              <a:latin typeface="Arial"/>
              <a:cs typeface="Arial"/>
            </a:endParaRPr>
          </a:p>
          <a:p>
            <a:pPr marR="13586">
              <a:lnSpc>
                <a:spcPts val="1325"/>
              </a:lnSpc>
              <a:spcBef>
                <a:spcPts val="66"/>
              </a:spcBef>
            </a:pPr>
            <a:r>
              <a:rPr lang="pl-PL" sz="1200" spc="0" dirty="0" smtClean="0">
                <a:latin typeface="Arial"/>
                <a:cs typeface="Arial"/>
              </a:rPr>
              <a:t>Stro</a:t>
            </a:r>
            <a:r>
              <a:rPr lang="pl-PL" sz="1200" spc="4" dirty="0" smtClean="0">
                <a:latin typeface="Arial"/>
                <a:cs typeface="Arial"/>
              </a:rPr>
              <a:t>n</a:t>
            </a:r>
            <a:r>
              <a:rPr lang="pl-PL" sz="1200" spc="0" dirty="0" smtClean="0">
                <a:latin typeface="Arial"/>
                <a:cs typeface="Arial"/>
              </a:rPr>
              <a:t>y</a:t>
            </a:r>
            <a:r>
              <a:rPr lang="pl-PL" sz="1200" spc="-9" dirty="0" smtClean="0">
                <a:latin typeface="Arial"/>
                <a:cs typeface="Arial"/>
              </a:rPr>
              <a:t> </a:t>
            </a:r>
            <a:r>
              <a:rPr lang="pl-PL" sz="1200" spc="0" dirty="0" smtClean="0">
                <a:latin typeface="Arial"/>
                <a:cs typeface="Arial"/>
              </a:rPr>
              <a:t>k</a:t>
            </a:r>
            <a:r>
              <a:rPr lang="pl-PL" sz="1200" spc="4" dirty="0" smtClean="0">
                <a:latin typeface="Arial"/>
                <a:cs typeface="Arial"/>
              </a:rPr>
              <a:t>on</a:t>
            </a:r>
            <a:r>
              <a:rPr lang="pl-PL" sz="1200" spc="0" dirty="0" smtClean="0">
                <a:latin typeface="Arial"/>
                <a:cs typeface="Arial"/>
              </a:rPr>
              <a:t>traktu</a:t>
            </a:r>
            <a:r>
              <a:rPr lang="pl-PL" sz="1200" spc="-25" dirty="0" smtClean="0">
                <a:latin typeface="Arial"/>
                <a:cs typeface="Arial"/>
              </a:rPr>
              <a:t> </a:t>
            </a:r>
            <a:r>
              <a:rPr lang="pl-PL" sz="1200" spc="4" dirty="0" smtClean="0">
                <a:latin typeface="Arial"/>
                <a:cs typeface="Arial"/>
              </a:rPr>
              <a:t>mo</a:t>
            </a:r>
            <a:r>
              <a:rPr lang="pl-PL" sz="1200" spc="-4" dirty="0" smtClean="0">
                <a:latin typeface="Arial"/>
                <a:cs typeface="Arial"/>
              </a:rPr>
              <a:t>g</a:t>
            </a:r>
            <a:r>
              <a:rPr lang="pl-PL" sz="1200" spc="0" dirty="0" smtClean="0">
                <a:latin typeface="Arial"/>
                <a:cs typeface="Arial"/>
              </a:rPr>
              <a:t>ą</a:t>
            </a:r>
            <a:r>
              <a:rPr lang="pl-PL" sz="1200" spc="-14" dirty="0" smtClean="0">
                <a:latin typeface="Arial"/>
                <a:cs typeface="Arial"/>
              </a:rPr>
              <a:t> </a:t>
            </a:r>
            <a:r>
              <a:rPr lang="pl-PL" sz="1200" spc="0" dirty="0" smtClean="0">
                <a:latin typeface="Arial"/>
                <a:cs typeface="Arial"/>
              </a:rPr>
              <a:t>je</a:t>
            </a:r>
            <a:r>
              <a:rPr lang="pl-PL" sz="1200" spc="4" dirty="0" smtClean="0">
                <a:latin typeface="Arial"/>
                <a:cs typeface="Arial"/>
              </a:rPr>
              <a:t>dna</a:t>
            </a:r>
            <a:r>
              <a:rPr lang="pl-PL" sz="1200" spc="0" dirty="0" smtClean="0">
                <a:latin typeface="Arial"/>
                <a:cs typeface="Arial"/>
              </a:rPr>
              <a:t>k</a:t>
            </a:r>
            <a:r>
              <a:rPr lang="pl-PL" sz="1200" spc="-29" dirty="0" smtClean="0">
                <a:latin typeface="Arial"/>
                <a:cs typeface="Arial"/>
              </a:rPr>
              <a:t> </a:t>
            </a:r>
            <a:r>
              <a:rPr lang="pl-PL" sz="1200" spc="4" dirty="0" smtClean="0">
                <a:latin typeface="Arial"/>
                <a:cs typeface="Arial"/>
              </a:rPr>
              <a:t>u</a:t>
            </a:r>
            <a:r>
              <a:rPr lang="pl-PL" sz="1200" spc="-9" dirty="0" smtClean="0">
                <a:latin typeface="Arial"/>
                <a:cs typeface="Arial"/>
              </a:rPr>
              <a:t>z</a:t>
            </a:r>
            <a:r>
              <a:rPr lang="pl-PL" sz="1200" spc="-4" dirty="0" smtClean="0">
                <a:latin typeface="Arial"/>
                <a:cs typeface="Arial"/>
              </a:rPr>
              <a:t>g</a:t>
            </a:r>
            <a:r>
              <a:rPr lang="pl-PL" sz="1200" spc="4" dirty="0" smtClean="0">
                <a:latin typeface="Arial"/>
                <a:cs typeface="Arial"/>
              </a:rPr>
              <a:t>odn</a:t>
            </a:r>
            <a:r>
              <a:rPr lang="pl-PL" sz="1200" spc="0" dirty="0" smtClean="0">
                <a:latin typeface="Arial"/>
                <a:cs typeface="Arial"/>
              </a:rPr>
              <a:t>ić,</a:t>
            </a:r>
            <a:r>
              <a:rPr lang="pl-PL" sz="1200" spc="-19" dirty="0" smtClean="0">
                <a:latin typeface="Arial"/>
                <a:cs typeface="Arial"/>
              </a:rPr>
              <a:t> </a:t>
            </a:r>
            <a:r>
              <a:rPr lang="pl-PL" sz="1200" spc="-9" dirty="0" smtClean="0">
                <a:latin typeface="Arial"/>
                <a:cs typeface="Arial"/>
              </a:rPr>
              <a:t>ż</a:t>
            </a:r>
            <a:r>
              <a:rPr lang="pl-PL" sz="1200" spc="0" dirty="0" smtClean="0">
                <a:latin typeface="Arial"/>
                <a:cs typeface="Arial"/>
              </a:rPr>
              <a:t>e</a:t>
            </a:r>
            <a:r>
              <a:rPr lang="pl-PL" sz="1200" spc="4" dirty="0" smtClean="0">
                <a:latin typeface="Arial"/>
                <a:cs typeface="Arial"/>
              </a:rPr>
              <a:t> będ</a:t>
            </a:r>
            <a:r>
              <a:rPr lang="pl-PL" sz="1200" spc="0" dirty="0" smtClean="0">
                <a:latin typeface="Arial"/>
                <a:cs typeface="Arial"/>
              </a:rPr>
              <a:t>ą</a:t>
            </a:r>
            <a:r>
              <a:rPr lang="pl-PL" sz="1200" spc="-29" dirty="0" smtClean="0">
                <a:latin typeface="Arial"/>
                <a:cs typeface="Arial"/>
              </a:rPr>
              <a:t> </a:t>
            </a:r>
            <a:r>
              <a:rPr lang="pl-PL" sz="1200" spc="0" dirty="0" smtClean="0">
                <a:latin typeface="Arial"/>
                <a:cs typeface="Arial"/>
              </a:rPr>
              <a:t>k</a:t>
            </a:r>
            <a:r>
              <a:rPr lang="pl-PL" sz="1200" spc="4" dirty="0" smtClean="0">
                <a:latin typeface="Arial"/>
                <a:cs typeface="Arial"/>
              </a:rPr>
              <a:t>o</a:t>
            </a:r>
            <a:r>
              <a:rPr lang="pl-PL" sz="1200" spc="0" dirty="0" smtClean="0">
                <a:latin typeface="Arial"/>
                <a:cs typeface="Arial"/>
              </a:rPr>
              <a:t>r</a:t>
            </a:r>
            <a:r>
              <a:rPr lang="pl-PL" sz="1200" spc="-14" dirty="0" smtClean="0">
                <a:latin typeface="Arial"/>
                <a:cs typeface="Arial"/>
              </a:rPr>
              <a:t>z</a:t>
            </a:r>
            <a:r>
              <a:rPr lang="pl-PL" sz="1200" spc="-9" dirty="0" smtClean="0">
                <a:latin typeface="Arial"/>
                <a:cs typeface="Arial"/>
              </a:rPr>
              <a:t>y</a:t>
            </a:r>
            <a:r>
              <a:rPr lang="pl-PL" sz="1200" spc="0" dirty="0" smtClean="0">
                <a:latin typeface="Arial"/>
                <a:cs typeface="Arial"/>
              </a:rPr>
              <a:t>st</a:t>
            </a:r>
            <a:r>
              <a:rPr lang="pl-PL" sz="1200" spc="4" dirty="0" smtClean="0">
                <a:latin typeface="Arial"/>
                <a:cs typeface="Arial"/>
              </a:rPr>
              <a:t>a</a:t>
            </a:r>
            <a:r>
              <a:rPr lang="pl-PL" sz="1200" spc="0" dirty="0" smtClean="0">
                <a:latin typeface="Arial"/>
                <a:cs typeface="Arial"/>
              </a:rPr>
              <a:t>ły</a:t>
            </a:r>
            <a:r>
              <a:rPr lang="pl-PL" sz="1200" spc="9" dirty="0" smtClean="0">
                <a:latin typeface="Arial"/>
                <a:cs typeface="Arial"/>
              </a:rPr>
              <a:t> </a:t>
            </a:r>
            <a:r>
              <a:rPr lang="pl-PL" sz="1200" spc="4" dirty="0" smtClean="0">
                <a:latin typeface="Arial"/>
                <a:cs typeface="Arial"/>
              </a:rPr>
              <a:t>np</a:t>
            </a:r>
            <a:r>
              <a:rPr lang="pl-PL" sz="1200" spc="0" dirty="0" smtClean="0">
                <a:latin typeface="Arial"/>
                <a:cs typeface="Arial"/>
              </a:rPr>
              <a:t>.</a:t>
            </a:r>
            <a:r>
              <a:rPr lang="pl-PL" sz="1200" spc="-4" dirty="0" smtClean="0">
                <a:latin typeface="Arial"/>
                <a:cs typeface="Arial"/>
              </a:rPr>
              <a:t> </a:t>
            </a:r>
            <a:r>
              <a:rPr lang="pl-PL" sz="1200" spc="0" dirty="0" smtClean="0">
                <a:latin typeface="Arial"/>
                <a:cs typeface="Arial"/>
              </a:rPr>
              <a:t>z</a:t>
            </a:r>
            <a:r>
              <a:rPr lang="pl-PL" sz="1200" spc="50" dirty="0" smtClean="0">
                <a:latin typeface="Arial"/>
                <a:cs typeface="Arial"/>
              </a:rPr>
              <a:t> </a:t>
            </a:r>
            <a:r>
              <a:rPr lang="pl-PL" sz="1200" spc="0" dirty="0" err="1" smtClean="0">
                <a:latin typeface="Arial"/>
                <a:cs typeface="Arial"/>
              </a:rPr>
              <a:t>I</a:t>
            </a:r>
            <a:r>
              <a:rPr lang="pl-PL" sz="1200" spc="4" dirty="0" err="1" smtClean="0">
                <a:latin typeface="Arial"/>
                <a:cs typeface="Arial"/>
              </a:rPr>
              <a:t>n</a:t>
            </a:r>
            <a:r>
              <a:rPr lang="pl-PL" sz="1200" spc="0" dirty="0" err="1" smtClean="0">
                <a:latin typeface="Arial"/>
                <a:cs typeface="Arial"/>
              </a:rPr>
              <a:t>c</a:t>
            </a:r>
            <a:r>
              <a:rPr lang="pl-PL" sz="1200" spc="4" dirty="0" err="1" smtClean="0">
                <a:latin typeface="Arial"/>
                <a:cs typeface="Arial"/>
              </a:rPr>
              <a:t>o</a:t>
            </a:r>
            <a:r>
              <a:rPr lang="pl-PL" sz="1200" spc="0" dirty="0" err="1" smtClean="0">
                <a:latin typeface="Arial"/>
                <a:cs typeface="Arial"/>
              </a:rPr>
              <a:t>t</a:t>
            </a:r>
            <a:r>
              <a:rPr lang="pl-PL" sz="1200" spc="4" dirty="0" err="1" smtClean="0">
                <a:latin typeface="Arial"/>
                <a:cs typeface="Arial"/>
              </a:rPr>
              <a:t>e</a:t>
            </a:r>
            <a:r>
              <a:rPr lang="pl-PL" sz="1200" spc="0" dirty="0" err="1" smtClean="0">
                <a:latin typeface="Arial"/>
                <a:cs typeface="Arial"/>
              </a:rPr>
              <a:t>r</a:t>
            </a:r>
            <a:r>
              <a:rPr lang="pl-PL" sz="1200" spc="4" dirty="0" err="1" smtClean="0">
                <a:latin typeface="Arial"/>
                <a:cs typeface="Arial"/>
              </a:rPr>
              <a:t>m</a:t>
            </a:r>
            <a:r>
              <a:rPr lang="pl-PL" sz="1200" spc="0" dirty="0" err="1" smtClean="0">
                <a:latin typeface="Arial"/>
                <a:cs typeface="Arial"/>
              </a:rPr>
              <a:t>s</a:t>
            </a:r>
            <a:r>
              <a:rPr lang="pl-PL" sz="1200" spc="0" dirty="0" smtClean="0">
                <a:latin typeface="Arial"/>
                <a:cs typeface="Arial"/>
              </a:rPr>
              <a:t> 2000,</a:t>
            </a:r>
            <a:r>
              <a:rPr lang="pl-PL" sz="1200" spc="-4" dirty="0" smtClean="0">
                <a:latin typeface="Arial"/>
                <a:cs typeface="Arial"/>
              </a:rPr>
              <a:t> </a:t>
            </a:r>
            <a:r>
              <a:rPr lang="pl-PL" sz="1200" spc="0" dirty="0" smtClean="0">
                <a:latin typeface="Arial"/>
                <a:cs typeface="Arial"/>
              </a:rPr>
              <a:t>je</a:t>
            </a:r>
            <a:r>
              <a:rPr lang="pl-PL" sz="1200" spc="4" dirty="0" smtClean="0">
                <a:latin typeface="Arial"/>
                <a:cs typeface="Arial"/>
              </a:rPr>
              <a:t>dn</a:t>
            </a:r>
            <a:r>
              <a:rPr lang="pl-PL" sz="1200" spc="-4" dirty="0" smtClean="0">
                <a:latin typeface="Arial"/>
                <a:cs typeface="Arial"/>
              </a:rPr>
              <a:t>a</a:t>
            </a:r>
            <a:r>
              <a:rPr lang="pl-PL" sz="1200" spc="0" dirty="0" smtClean="0">
                <a:latin typeface="Arial"/>
                <a:cs typeface="Arial"/>
              </a:rPr>
              <a:t>k</a:t>
            </a:r>
            <a:r>
              <a:rPr lang="pl-PL" sz="1200" spc="-29" dirty="0" smtClean="0">
                <a:latin typeface="Arial"/>
                <a:cs typeface="Arial"/>
              </a:rPr>
              <a:t> </a:t>
            </a:r>
            <a:r>
              <a:rPr lang="pl-PL" sz="1200" spc="4" dirty="0" smtClean="0">
                <a:latin typeface="Arial"/>
                <a:cs typeface="Arial"/>
              </a:rPr>
              <a:t>po</a:t>
            </a:r>
            <a:r>
              <a:rPr lang="pl-PL" sz="1200" spc="0" dirty="0" smtClean="0">
                <a:latin typeface="Arial"/>
                <a:cs typeface="Arial"/>
              </a:rPr>
              <a:t>d</a:t>
            </a:r>
            <a:r>
              <a:rPr lang="pl-PL" sz="1200" spc="-14" dirty="0" smtClean="0">
                <a:latin typeface="Arial"/>
                <a:cs typeface="Arial"/>
              </a:rPr>
              <a:t> w</a:t>
            </a:r>
            <a:r>
              <a:rPr lang="pl-PL" sz="1200" spc="4" dirty="0" smtClean="0">
                <a:latin typeface="Arial"/>
                <a:cs typeface="Arial"/>
              </a:rPr>
              <a:t>a</a:t>
            </a:r>
            <a:r>
              <a:rPr lang="pl-PL" sz="1200" spc="0" dirty="0" smtClean="0">
                <a:latin typeface="Arial"/>
                <a:cs typeface="Arial"/>
              </a:rPr>
              <a:t>ru</a:t>
            </a:r>
            <a:r>
              <a:rPr lang="pl-PL" sz="1200" spc="4" dirty="0" smtClean="0">
                <a:latin typeface="Arial"/>
                <a:cs typeface="Arial"/>
              </a:rPr>
              <a:t>n</a:t>
            </a:r>
            <a:r>
              <a:rPr lang="pl-PL" sz="1200" spc="0" dirty="0" smtClean="0">
                <a:latin typeface="Arial"/>
                <a:cs typeface="Arial"/>
              </a:rPr>
              <a:t>kiem</a:t>
            </a:r>
            <a:r>
              <a:rPr lang="pl-PL" sz="1200" spc="-24" dirty="0" smtClean="0">
                <a:latin typeface="Arial"/>
                <a:cs typeface="Arial"/>
              </a:rPr>
              <a:t> </a:t>
            </a:r>
            <a:r>
              <a:rPr lang="pl-PL" sz="1200" spc="-14" dirty="0" smtClean="0">
                <a:latin typeface="Arial"/>
                <a:cs typeface="Arial"/>
              </a:rPr>
              <a:t>w</a:t>
            </a:r>
            <a:r>
              <a:rPr lang="pl-PL" sz="1200" spc="-9" dirty="0" smtClean="0">
                <a:latin typeface="Arial"/>
                <a:cs typeface="Arial"/>
              </a:rPr>
              <a:t>y</a:t>
            </a:r>
            <a:r>
              <a:rPr lang="pl-PL" sz="1200" spc="0" dirty="0" smtClean="0">
                <a:latin typeface="Arial"/>
                <a:cs typeface="Arial"/>
              </a:rPr>
              <a:t>ra</a:t>
            </a:r>
            <a:r>
              <a:rPr lang="pl-PL" sz="1200" spc="-9" dirty="0" smtClean="0">
                <a:latin typeface="Arial"/>
                <a:cs typeface="Arial"/>
              </a:rPr>
              <a:t>ź</a:t>
            </a:r>
            <a:r>
              <a:rPr lang="pl-PL" sz="1200" spc="4" dirty="0" smtClean="0">
                <a:latin typeface="Arial"/>
                <a:cs typeface="Arial"/>
              </a:rPr>
              <a:t>ne</a:t>
            </a:r>
            <a:r>
              <a:rPr lang="pl-PL" sz="1200" spc="-4" dirty="0" smtClean="0">
                <a:latin typeface="Arial"/>
                <a:cs typeface="Arial"/>
              </a:rPr>
              <a:t>g</a:t>
            </a:r>
            <a:r>
              <a:rPr lang="pl-PL" sz="1200" spc="0" dirty="0" smtClean="0">
                <a:latin typeface="Arial"/>
                <a:cs typeface="Arial"/>
              </a:rPr>
              <a:t>o</a:t>
            </a:r>
            <a:r>
              <a:rPr lang="pl-PL" sz="1200" spc="19" dirty="0" smtClean="0">
                <a:latin typeface="Arial"/>
                <a:cs typeface="Arial"/>
              </a:rPr>
              <a:t> </a:t>
            </a:r>
            <a:r>
              <a:rPr lang="pl-PL" sz="1200" spc="-14" dirty="0" smtClean="0">
                <a:latin typeface="Arial"/>
                <a:cs typeface="Arial"/>
              </a:rPr>
              <a:t>w</a:t>
            </a:r>
            <a:r>
              <a:rPr lang="pl-PL" sz="1200" spc="4" dirty="0" smtClean="0">
                <a:latin typeface="Arial"/>
                <a:cs typeface="Arial"/>
              </a:rPr>
              <a:t>p</a:t>
            </a:r>
            <a:r>
              <a:rPr lang="pl-PL" sz="1200" spc="0" dirty="0" smtClean="0">
                <a:latin typeface="Arial"/>
                <a:cs typeface="Arial"/>
              </a:rPr>
              <a:t>isa</a:t>
            </a:r>
            <a:r>
              <a:rPr lang="pl-PL" sz="1200" spc="4" dirty="0" smtClean="0">
                <a:latin typeface="Arial"/>
                <a:cs typeface="Arial"/>
              </a:rPr>
              <a:t>n</a:t>
            </a:r>
            <a:r>
              <a:rPr lang="pl-PL" sz="1200" spc="0" dirty="0" smtClean="0">
                <a:latin typeface="Arial"/>
                <a:cs typeface="Arial"/>
              </a:rPr>
              <a:t>ia roku</a:t>
            </a:r>
            <a:r>
              <a:rPr lang="pl-PL" sz="1200" spc="-4" dirty="0" smtClean="0">
                <a:latin typeface="Arial"/>
                <a:cs typeface="Arial"/>
              </a:rPr>
              <a:t> </a:t>
            </a:r>
            <a:r>
              <a:rPr lang="pl-PL" sz="1200" spc="4" dirty="0" smtClean="0">
                <a:latin typeface="Arial"/>
                <a:cs typeface="Arial"/>
              </a:rPr>
              <a:t>ed</a:t>
            </a:r>
            <a:r>
              <a:rPr lang="pl-PL" sz="1200" spc="-9" dirty="0" smtClean="0">
                <a:latin typeface="Arial"/>
                <a:cs typeface="Arial"/>
              </a:rPr>
              <a:t>y</a:t>
            </a:r>
            <a:r>
              <a:rPr lang="pl-PL" sz="1200" spc="0" dirty="0" smtClean="0">
                <a:latin typeface="Arial"/>
                <a:cs typeface="Arial"/>
              </a:rPr>
              <a:t>cji</a:t>
            </a:r>
            <a:r>
              <a:rPr lang="pl-PL" sz="1200" spc="-9" dirty="0" smtClean="0">
                <a:latin typeface="Arial"/>
                <a:cs typeface="Arial"/>
              </a:rPr>
              <a:t> </a:t>
            </a:r>
            <a:r>
              <a:rPr lang="pl-PL" sz="1200" spc="0" dirty="0" err="1" smtClean="0">
                <a:latin typeface="Arial"/>
                <a:cs typeface="Arial"/>
              </a:rPr>
              <a:t>I</a:t>
            </a:r>
            <a:r>
              <a:rPr lang="pl-PL" sz="1200" spc="4" dirty="0" err="1" smtClean="0">
                <a:latin typeface="Arial"/>
                <a:cs typeface="Arial"/>
              </a:rPr>
              <a:t>n</a:t>
            </a:r>
            <a:r>
              <a:rPr lang="pl-PL" sz="1200" spc="0" dirty="0" err="1" smtClean="0">
                <a:latin typeface="Arial"/>
                <a:cs typeface="Arial"/>
              </a:rPr>
              <a:t>c</a:t>
            </a:r>
            <a:r>
              <a:rPr lang="pl-PL" sz="1200" spc="4" dirty="0" err="1" smtClean="0">
                <a:latin typeface="Arial"/>
                <a:cs typeface="Arial"/>
              </a:rPr>
              <a:t>o</a:t>
            </a:r>
            <a:r>
              <a:rPr lang="pl-PL" sz="1200" spc="0" dirty="0" err="1" smtClean="0">
                <a:latin typeface="Arial"/>
                <a:cs typeface="Arial"/>
              </a:rPr>
              <a:t>t</a:t>
            </a:r>
            <a:r>
              <a:rPr lang="pl-PL" sz="1200" spc="4" dirty="0" err="1" smtClean="0">
                <a:latin typeface="Arial"/>
                <a:cs typeface="Arial"/>
              </a:rPr>
              <a:t>e</a:t>
            </a:r>
            <a:r>
              <a:rPr lang="pl-PL" sz="1200" spc="0" dirty="0" err="1" smtClean="0">
                <a:latin typeface="Arial"/>
                <a:cs typeface="Arial"/>
              </a:rPr>
              <a:t>r</a:t>
            </a:r>
            <a:r>
              <a:rPr lang="pl-PL" sz="1200" spc="4" dirty="0" err="1" smtClean="0">
                <a:latin typeface="Arial"/>
                <a:cs typeface="Arial"/>
              </a:rPr>
              <a:t>ms</a:t>
            </a:r>
            <a:r>
              <a:rPr lang="pl-PL" sz="1200" spc="0" dirty="0" smtClean="0">
                <a:latin typeface="Arial"/>
                <a:cs typeface="Arial"/>
              </a:rPr>
              <a:t>,</a:t>
            </a:r>
            <a:r>
              <a:rPr lang="pl-PL" sz="1200" spc="-19" dirty="0" smtClean="0">
                <a:latin typeface="Arial"/>
                <a:cs typeface="Arial"/>
              </a:rPr>
              <a:t> </a:t>
            </a:r>
            <a:r>
              <a:rPr lang="pl-PL" sz="1200" spc="4" dirty="0" smtClean="0">
                <a:latin typeface="Arial"/>
                <a:cs typeface="Arial"/>
              </a:rPr>
              <a:t>np</a:t>
            </a:r>
            <a:r>
              <a:rPr lang="pl-PL" sz="1200" spc="0" dirty="0" smtClean="0">
                <a:latin typeface="Arial"/>
                <a:cs typeface="Arial"/>
              </a:rPr>
              <a:t>.</a:t>
            </a:r>
            <a:r>
              <a:rPr lang="pl-PL" sz="1200" spc="327" dirty="0" smtClean="0">
                <a:latin typeface="Arial"/>
                <a:cs typeface="Arial"/>
              </a:rPr>
              <a:t> </a:t>
            </a:r>
            <a:r>
              <a:rPr lang="pl-PL" sz="1200" spc="4" dirty="0" smtClean="0">
                <a:latin typeface="Arial"/>
                <a:cs typeface="Arial"/>
              </a:rPr>
              <a:t>"</a:t>
            </a:r>
            <a:r>
              <a:rPr lang="pl-PL" sz="1200" spc="0" dirty="0" smtClean="0">
                <a:latin typeface="Arial"/>
                <a:cs typeface="Arial"/>
              </a:rPr>
              <a:t>D</a:t>
            </a:r>
            <a:r>
              <a:rPr lang="pl-PL" sz="1200" spc="-4" dirty="0" smtClean="0">
                <a:latin typeface="Arial"/>
                <a:cs typeface="Arial"/>
              </a:rPr>
              <a:t>D</a:t>
            </a:r>
            <a:r>
              <a:rPr lang="pl-PL" sz="1200" spc="0" dirty="0" smtClean="0">
                <a:latin typeface="Arial"/>
                <a:cs typeface="Arial"/>
              </a:rPr>
              <a:t>U</a:t>
            </a:r>
            <a:r>
              <a:rPr lang="pl-PL" sz="1200" spc="-9" dirty="0" smtClean="0">
                <a:latin typeface="Arial"/>
                <a:cs typeface="Arial"/>
              </a:rPr>
              <a:t> </a:t>
            </a:r>
            <a:r>
              <a:rPr lang="pl-PL" sz="1200" spc="0" dirty="0" smtClean="0">
                <a:latin typeface="Arial"/>
                <a:cs typeface="Arial"/>
              </a:rPr>
              <a:t>S</a:t>
            </a:r>
            <a:r>
              <a:rPr lang="pl-PL" sz="1200" spc="-9" dirty="0" smtClean="0">
                <a:latin typeface="Arial"/>
                <a:cs typeface="Arial"/>
              </a:rPr>
              <a:t>z</a:t>
            </a:r>
            <a:r>
              <a:rPr lang="pl-PL" sz="1200" spc="0" dirty="0" smtClean="0">
                <a:latin typeface="Arial"/>
                <a:cs typeface="Arial"/>
              </a:rPr>
              <a:t>c</a:t>
            </a:r>
            <a:r>
              <a:rPr lang="pl-PL" sz="1200" spc="-9" dirty="0" smtClean="0">
                <a:latin typeface="Arial"/>
                <a:cs typeface="Arial"/>
              </a:rPr>
              <a:t>z</a:t>
            </a:r>
            <a:r>
              <a:rPr lang="pl-PL" sz="1200" spc="4" dirty="0" smtClean="0">
                <a:latin typeface="Arial"/>
                <a:cs typeface="Arial"/>
              </a:rPr>
              <a:t>e</a:t>
            </a:r>
            <a:r>
              <a:rPr lang="pl-PL" sz="1200" spc="0" dirty="0" smtClean="0">
                <a:latin typeface="Arial"/>
                <a:cs typeface="Arial"/>
              </a:rPr>
              <a:t>cin,</a:t>
            </a:r>
            <a:r>
              <a:rPr lang="pl-PL" sz="1200" spc="14" dirty="0" smtClean="0">
                <a:latin typeface="Arial"/>
                <a:cs typeface="Arial"/>
              </a:rPr>
              <a:t> </a:t>
            </a:r>
            <a:r>
              <a:rPr lang="pl-PL" sz="1200" spc="0" dirty="0" err="1" smtClean="0">
                <a:latin typeface="Arial"/>
                <a:cs typeface="Arial"/>
              </a:rPr>
              <a:t>I</a:t>
            </a:r>
            <a:r>
              <a:rPr lang="pl-PL" sz="1200" spc="4" dirty="0" err="1" smtClean="0">
                <a:latin typeface="Arial"/>
                <a:cs typeface="Arial"/>
              </a:rPr>
              <a:t>n</a:t>
            </a:r>
            <a:r>
              <a:rPr lang="pl-PL" sz="1200" spc="0" dirty="0" err="1" smtClean="0">
                <a:latin typeface="Arial"/>
                <a:cs typeface="Arial"/>
              </a:rPr>
              <a:t>c</a:t>
            </a:r>
            <a:r>
              <a:rPr lang="pl-PL" sz="1200" spc="4" dirty="0" err="1" smtClean="0">
                <a:latin typeface="Arial"/>
                <a:cs typeface="Arial"/>
              </a:rPr>
              <a:t>o</a:t>
            </a:r>
            <a:r>
              <a:rPr lang="pl-PL" sz="1200" spc="0" dirty="0" err="1" smtClean="0">
                <a:latin typeface="Arial"/>
                <a:cs typeface="Arial"/>
              </a:rPr>
              <a:t>t</a:t>
            </a:r>
            <a:r>
              <a:rPr lang="pl-PL" sz="1200" spc="4" dirty="0" err="1" smtClean="0">
                <a:latin typeface="Arial"/>
                <a:cs typeface="Arial"/>
              </a:rPr>
              <a:t>e</a:t>
            </a:r>
            <a:r>
              <a:rPr lang="pl-PL" sz="1200" spc="0" dirty="0" err="1" smtClean="0">
                <a:latin typeface="Arial"/>
                <a:cs typeface="Arial"/>
              </a:rPr>
              <a:t>r</a:t>
            </a:r>
            <a:r>
              <a:rPr lang="pl-PL" sz="1200" spc="4" dirty="0" err="1" smtClean="0">
                <a:latin typeface="Arial"/>
                <a:cs typeface="Arial"/>
              </a:rPr>
              <a:t>m</a:t>
            </a:r>
            <a:r>
              <a:rPr lang="pl-PL" sz="1200" spc="0" dirty="0" err="1" smtClean="0">
                <a:latin typeface="Arial"/>
                <a:cs typeface="Arial"/>
              </a:rPr>
              <a:t>s</a:t>
            </a:r>
            <a:r>
              <a:rPr lang="pl-PL" sz="1200" spc="-14" dirty="0" smtClean="0">
                <a:latin typeface="Arial"/>
                <a:cs typeface="Arial"/>
              </a:rPr>
              <a:t> </a:t>
            </a:r>
            <a:r>
              <a:rPr lang="pl-PL" sz="1200" spc="4" dirty="0" smtClean="0">
                <a:latin typeface="Arial"/>
                <a:cs typeface="Arial"/>
              </a:rPr>
              <a:t>2000</a:t>
            </a:r>
            <a:r>
              <a:rPr lang="pl-PL" sz="1200" spc="-4" dirty="0" smtClean="0">
                <a:latin typeface="Arial"/>
                <a:cs typeface="Arial"/>
              </a:rPr>
              <a:t>"</a:t>
            </a:r>
            <a:r>
              <a:rPr lang="pl-PL" sz="1200" spc="0" dirty="0" smtClean="0">
                <a:latin typeface="Arial"/>
                <a:cs typeface="Arial"/>
              </a:rPr>
              <a:t>.</a:t>
            </a:r>
            <a:endParaRPr lang="pl-PL" sz="1200" dirty="0" smtClean="0">
              <a:latin typeface="Arial"/>
              <a:cs typeface="Arial"/>
            </a:endParaRPr>
          </a:p>
          <a:p>
            <a:pPr marL="12700" marR="13586">
              <a:lnSpc>
                <a:spcPct val="95825"/>
              </a:lnSpc>
            </a:pPr>
            <a:endParaRPr sz="1200" dirty="0">
              <a:latin typeface="Arial"/>
              <a:cs typeface="Arial"/>
            </a:endParaRPr>
          </a:p>
        </p:txBody>
      </p:sp>
      <p:sp>
        <p:nvSpPr>
          <p:cNvPr id="21" name="object 21"/>
          <p:cNvSpPr txBox="1"/>
          <p:nvPr/>
        </p:nvSpPr>
        <p:spPr>
          <a:xfrm>
            <a:off x="670052" y="1410414"/>
            <a:ext cx="158638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O</a:t>
            </a:r>
            <a:r>
              <a:rPr sz="1200" spc="4" dirty="0" smtClean="0">
                <a:latin typeface="Arial"/>
                <a:cs typeface="Arial"/>
              </a:rPr>
              <a:t>dp</a:t>
            </a:r>
            <a:r>
              <a:rPr sz="1200" spc="0" dirty="0" smtClean="0">
                <a:latin typeface="Arial"/>
                <a:cs typeface="Arial"/>
              </a:rPr>
              <a:t>ra</a:t>
            </a:r>
            <a:r>
              <a:rPr sz="1200" spc="-14" dirty="0" smtClean="0">
                <a:latin typeface="Arial"/>
                <a:cs typeface="Arial"/>
              </a:rPr>
              <a:t>w</a:t>
            </a:r>
            <a:r>
              <a:rPr sz="1200" spc="0" dirty="0" smtClean="0">
                <a:latin typeface="Arial"/>
                <a:cs typeface="Arial"/>
              </a:rPr>
              <a:t>a</a:t>
            </a:r>
            <a:r>
              <a:rPr sz="1200" spc="-9" dirty="0" smtClean="0">
                <a:latin typeface="Arial"/>
                <a:cs typeface="Arial"/>
              </a:rPr>
              <a:t> </a:t>
            </a:r>
            <a:r>
              <a:rPr sz="1200" spc="0" dirty="0" smtClean="0">
                <a:latin typeface="Arial"/>
                <a:cs typeface="Arial"/>
              </a:rPr>
              <a:t>in</a:t>
            </a:r>
            <a:r>
              <a:rPr sz="1200" spc="4" dirty="0" smtClean="0">
                <a:latin typeface="Arial"/>
                <a:cs typeface="Arial"/>
              </a:rPr>
              <a:t>d</a:t>
            </a:r>
            <a:r>
              <a:rPr sz="1200" spc="-9" dirty="0" smtClean="0">
                <a:latin typeface="Arial"/>
                <a:cs typeface="Arial"/>
              </a:rPr>
              <a:t>y</a:t>
            </a:r>
            <a:r>
              <a:rPr sz="1200" spc="-14" dirty="0" smtClean="0">
                <a:latin typeface="Arial"/>
                <a:cs typeface="Arial"/>
              </a:rPr>
              <a:t>w</a:t>
            </a:r>
            <a:r>
              <a:rPr sz="1200" spc="0" dirty="0" smtClean="0">
                <a:latin typeface="Arial"/>
                <a:cs typeface="Arial"/>
              </a:rPr>
              <a:t>id</a:t>
            </a:r>
            <a:r>
              <a:rPr sz="1200" spc="4" dirty="0" smtClean="0">
                <a:latin typeface="Arial"/>
                <a:cs typeface="Arial"/>
              </a:rPr>
              <a:t>ua</a:t>
            </a:r>
            <a:r>
              <a:rPr sz="1200" spc="0" dirty="0" smtClean="0">
                <a:latin typeface="Arial"/>
                <a:cs typeface="Arial"/>
              </a:rPr>
              <a:t>lna</a:t>
            </a:r>
            <a:endParaRPr sz="1200">
              <a:latin typeface="Arial"/>
              <a:cs typeface="Arial"/>
            </a:endParaRPr>
          </a:p>
        </p:txBody>
      </p:sp>
      <p:sp>
        <p:nvSpPr>
          <p:cNvPr id="19" name="object 19"/>
          <p:cNvSpPr txBox="1"/>
          <p:nvPr/>
        </p:nvSpPr>
        <p:spPr>
          <a:xfrm>
            <a:off x="827024" y="2113232"/>
            <a:ext cx="1272641"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b</a:t>
            </a:r>
            <a:r>
              <a:rPr sz="1200" spc="0" dirty="0" smtClean="0">
                <a:solidFill>
                  <a:srgbClr val="FFFFFF"/>
                </a:solidFill>
                <a:latin typeface="Arial"/>
                <a:cs typeface="Arial"/>
              </a:rPr>
              <a:t>i</a:t>
            </a:r>
            <a:r>
              <a:rPr sz="1200" spc="4" dirty="0" smtClean="0">
                <a:solidFill>
                  <a:srgbClr val="FFFFFF"/>
                </a:solidFill>
                <a:latin typeface="Arial"/>
                <a:cs typeface="Arial"/>
              </a:rPr>
              <a:t>o</a:t>
            </a:r>
            <a:r>
              <a:rPr sz="1200" spc="0" dirty="0" smtClean="0">
                <a:solidFill>
                  <a:srgbClr val="FFFFFF"/>
                </a:solidFill>
                <a:latin typeface="Arial"/>
                <a:cs typeface="Arial"/>
              </a:rPr>
              <a:t>rc</a:t>
            </a:r>
            <a:r>
              <a:rPr sz="1200" spc="-9" dirty="0" smtClean="0">
                <a:solidFill>
                  <a:srgbClr val="FFFFFF"/>
                </a:solidFill>
                <a:latin typeface="Arial"/>
                <a:cs typeface="Arial"/>
              </a:rPr>
              <a:t>z</a:t>
            </a:r>
            <a:r>
              <a:rPr sz="1200" spc="0" dirty="0" smtClean="0">
                <a:solidFill>
                  <a:srgbClr val="FFFFFF"/>
                </a:solidFill>
                <a:latin typeface="Arial"/>
                <a:cs typeface="Arial"/>
              </a:rPr>
              <a:t>a</a:t>
            </a:r>
            <a:endParaRPr sz="1200">
              <a:latin typeface="Arial"/>
              <a:cs typeface="Arial"/>
            </a:endParaRPr>
          </a:p>
        </p:txBody>
      </p:sp>
      <p:sp>
        <p:nvSpPr>
          <p:cNvPr id="17" name="object 17"/>
          <p:cNvSpPr txBox="1"/>
          <p:nvPr/>
        </p:nvSpPr>
        <p:spPr>
          <a:xfrm>
            <a:off x="211328" y="2632916"/>
            <a:ext cx="2480956" cy="543559"/>
          </a:xfrm>
          <a:prstGeom prst="rect">
            <a:avLst/>
          </a:prstGeom>
        </p:spPr>
        <p:txBody>
          <a:bodyPr wrap="square" lIns="0" tIns="0" rIns="0" bIns="0" rtlCol="0">
            <a:noAutofit/>
          </a:bodyPr>
          <a:lstStyle/>
          <a:p>
            <a:pPr marL="285749" marR="285431"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doda</a:t>
            </a:r>
            <a:r>
              <a:rPr sz="1200" spc="0" dirty="0" smtClean="0">
                <a:solidFill>
                  <a:srgbClr val="FFFFFF"/>
                </a:solidFill>
                <a:latin typeface="Arial"/>
                <a:cs typeface="Arial"/>
              </a:rPr>
              <a:t>tk</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0" dirty="0" smtClean="0">
                <a:solidFill>
                  <a:srgbClr val="FFFFFF"/>
                </a:solidFill>
                <a:latin typeface="Arial"/>
                <a:cs typeface="Arial"/>
              </a:rPr>
              <a:t>e</a:t>
            </a:r>
            <a:r>
              <a:rPr sz="1200" spc="-19" dirty="0" smtClean="0">
                <a:solidFill>
                  <a:srgbClr val="FFFFFF"/>
                </a:solidFill>
                <a:latin typeface="Arial"/>
                <a:cs typeface="Arial"/>
              </a:rPr>
              <a:t> </a:t>
            </a: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ty</a:t>
            </a:r>
            <a:endParaRPr sz="1200">
              <a:latin typeface="Arial"/>
              <a:cs typeface="Arial"/>
            </a:endParaRPr>
          </a:p>
          <a:p>
            <a:pPr indent="0" algn="ctr">
              <a:lnSpc>
                <a:spcPct val="100041"/>
              </a:lnSpc>
            </a:pPr>
            <a:r>
              <a:rPr sz="1200" spc="4" dirty="0" smtClean="0">
                <a:solidFill>
                  <a:srgbClr val="FFFFFF"/>
                </a:solidFill>
                <a:latin typeface="Arial"/>
                <a:cs typeface="Arial"/>
              </a:rPr>
              <a:t>u</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le</a:t>
            </a:r>
            <a:r>
              <a:rPr sz="1200" spc="-9" dirty="0" smtClean="0">
                <a:solidFill>
                  <a:srgbClr val="FFFFFF"/>
                </a:solidFill>
                <a:latin typeface="Arial"/>
                <a:cs typeface="Arial"/>
              </a:rPr>
              <a:t>ż</a:t>
            </a:r>
            <a:r>
              <a:rPr sz="1200" spc="4" dirty="0" smtClean="0">
                <a:solidFill>
                  <a:srgbClr val="FFFFFF"/>
                </a:solidFill>
                <a:latin typeface="Arial"/>
                <a:cs typeface="Arial"/>
              </a:rPr>
              <a:t>n</a:t>
            </a:r>
            <a:r>
              <a:rPr sz="1200" spc="0" dirty="0" smtClean="0">
                <a:solidFill>
                  <a:srgbClr val="FFFFFF"/>
                </a:solidFill>
                <a:latin typeface="Arial"/>
                <a:cs typeface="Arial"/>
              </a:rPr>
              <a:t>io</a:t>
            </a:r>
            <a:r>
              <a:rPr sz="1200" spc="4" dirty="0" smtClean="0">
                <a:solidFill>
                  <a:srgbClr val="FFFFFF"/>
                </a:solidFill>
                <a:latin typeface="Arial"/>
                <a:cs typeface="Arial"/>
              </a:rPr>
              <a:t>n</a:t>
            </a:r>
            <a:r>
              <a:rPr sz="1200" spc="0" dirty="0" smtClean="0">
                <a:solidFill>
                  <a:srgbClr val="FFFFFF"/>
                </a:solidFill>
                <a:latin typeface="Arial"/>
                <a:cs typeface="Arial"/>
              </a:rPr>
              <a:t>e</a:t>
            </a:r>
            <a:r>
              <a:rPr sz="1200" spc="-34" dirty="0" smtClean="0">
                <a:solidFill>
                  <a:srgbClr val="FFFFFF"/>
                </a:solidFill>
                <a:latin typeface="Arial"/>
                <a:cs typeface="Arial"/>
              </a:rPr>
              <a:t> </a:t>
            </a:r>
            <a:r>
              <a:rPr sz="1200" spc="4" dirty="0" smtClean="0">
                <a:solidFill>
                  <a:srgbClr val="FFFFFF"/>
                </a:solidFill>
                <a:latin typeface="Arial"/>
                <a:cs typeface="Arial"/>
              </a:rPr>
              <a:t>o</a:t>
            </a:r>
            <a:r>
              <a:rPr sz="1200" spc="0" dirty="0" smtClean="0">
                <a:solidFill>
                  <a:srgbClr val="FFFFFF"/>
                </a:solidFill>
                <a:latin typeface="Arial"/>
                <a:cs typeface="Arial"/>
              </a:rPr>
              <a:t>d</a:t>
            </a:r>
            <a:r>
              <a:rPr sz="1200" spc="-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rtości</a:t>
            </a:r>
            <a:r>
              <a:rPr sz="1200" spc="4" dirty="0" smtClean="0">
                <a:solidFill>
                  <a:srgbClr val="FFFFFF"/>
                </a:solidFill>
                <a:latin typeface="Arial"/>
                <a:cs typeface="Arial"/>
              </a:rPr>
              <a:t> 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 kraju</a:t>
            </a:r>
            <a:r>
              <a:rPr sz="1200" spc="-4" dirty="0" smtClean="0">
                <a:solidFill>
                  <a:srgbClr val="FFFFFF"/>
                </a:solidFill>
                <a:latin typeface="Arial"/>
                <a:cs typeface="Arial"/>
              </a:rPr>
              <a:t> </a:t>
            </a:r>
            <a:r>
              <a:rPr sz="1200" spc="4" dirty="0" smtClean="0">
                <a:solidFill>
                  <a:srgbClr val="FFFFFF"/>
                </a:solidFill>
                <a:latin typeface="Arial"/>
                <a:cs typeface="Arial"/>
              </a:rPr>
              <a:t>do</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a:t>
            </a:r>
            <a:r>
              <a:rPr sz="1200" spc="-9"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e</a:t>
            </a:r>
            <a:r>
              <a:rPr sz="1200" spc="-4" dirty="0" smtClean="0">
                <a:solidFill>
                  <a:srgbClr val="FFFFFF"/>
                </a:solidFill>
                <a:latin typeface="Arial"/>
                <a:cs typeface="Arial"/>
              </a:rPr>
              <a:t>g</a:t>
            </a:r>
            <a:r>
              <a:rPr sz="1200" spc="0" dirty="0" smtClean="0">
                <a:solidFill>
                  <a:srgbClr val="FFFFFF"/>
                </a:solidFill>
                <a:latin typeface="Arial"/>
                <a:cs typeface="Arial"/>
              </a:rPr>
              <a:t>o</a:t>
            </a:r>
            <a:r>
              <a:rPr sz="1200" spc="-25" dirty="0" smtClean="0">
                <a:solidFill>
                  <a:srgbClr val="FFFFFF"/>
                </a:solidFill>
                <a:latin typeface="Arial"/>
                <a:cs typeface="Arial"/>
              </a:rPr>
              <a:t> </a:t>
            </a:r>
            <a:r>
              <a:rPr sz="1200" spc="0" dirty="0" smtClean="0">
                <a:solidFill>
                  <a:srgbClr val="FFFFFF"/>
                </a:solidFill>
                <a:latin typeface="Arial"/>
                <a:cs typeface="Arial"/>
              </a:rPr>
              <a:t>l</a:t>
            </a:r>
            <a:r>
              <a:rPr sz="1200" spc="4" dirty="0" smtClean="0">
                <a:solidFill>
                  <a:srgbClr val="FFFFFF"/>
                </a:solidFill>
                <a:latin typeface="Arial"/>
                <a:cs typeface="Arial"/>
              </a:rPr>
              <a:t>u</a:t>
            </a:r>
            <a:r>
              <a:rPr sz="1200" spc="0" dirty="0" smtClean="0">
                <a:solidFill>
                  <a:srgbClr val="FFFFFF"/>
                </a:solidFill>
                <a:latin typeface="Arial"/>
                <a:cs typeface="Arial"/>
              </a:rPr>
              <a:t>b</a:t>
            </a:r>
            <a:r>
              <a:rPr sz="1200" spc="-14" dirty="0" smtClean="0">
                <a:solidFill>
                  <a:srgbClr val="FFFFFF"/>
                </a:solidFill>
                <a:latin typeface="Arial"/>
                <a:cs typeface="Arial"/>
              </a:rPr>
              <a:t> </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lu</a:t>
            </a:r>
            <a:r>
              <a:rPr sz="1200" spc="-4" dirty="0" smtClean="0">
                <a:solidFill>
                  <a:srgbClr val="FFFFFF"/>
                </a:solidFill>
                <a:latin typeface="Arial"/>
                <a:cs typeface="Arial"/>
              </a:rPr>
              <a:t> </a:t>
            </a:r>
            <a:r>
              <a:rPr sz="1200" spc="-14" dirty="0" smtClean="0">
                <a:solidFill>
                  <a:srgbClr val="FFFFFF"/>
                </a:solidFill>
                <a:latin typeface="Arial"/>
                <a:cs typeface="Arial"/>
              </a:rPr>
              <a:t>w</a:t>
            </a:r>
            <a:r>
              <a:rPr sz="1200" spc="-9" dirty="0" smtClean="0">
                <a:solidFill>
                  <a:srgbClr val="FFFFFF"/>
                </a:solidFill>
                <a:latin typeface="Arial"/>
                <a:cs typeface="Arial"/>
              </a:rPr>
              <a:t>y</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a:t>
            </a:r>
            <a:endParaRPr sz="1200">
              <a:latin typeface="Arial"/>
              <a:cs typeface="Arial"/>
            </a:endParaRPr>
          </a:p>
        </p:txBody>
      </p:sp>
      <p:sp>
        <p:nvSpPr>
          <p:cNvPr id="16" name="object 16"/>
          <p:cNvSpPr txBox="1"/>
          <p:nvPr/>
        </p:nvSpPr>
        <p:spPr>
          <a:xfrm>
            <a:off x="5637403" y="2671905"/>
            <a:ext cx="101600" cy="177800"/>
          </a:xfrm>
          <a:prstGeom prst="rect">
            <a:avLst/>
          </a:prstGeom>
        </p:spPr>
        <p:txBody>
          <a:bodyPr wrap="square" lIns="0" tIns="0" rIns="0" bIns="0" rtlCol="0">
            <a:noAutofit/>
          </a:bodyPr>
          <a:lstStyle/>
          <a:p>
            <a:pPr marL="12700">
              <a:lnSpc>
                <a:spcPts val="1325"/>
              </a:lnSpc>
              <a:spcBef>
                <a:spcPts val="66"/>
              </a:spcBef>
            </a:pPr>
            <a:endParaRPr sz="1200" dirty="0">
              <a:latin typeface="Arial"/>
              <a:cs typeface="Arial"/>
            </a:endParaRPr>
          </a:p>
        </p:txBody>
      </p:sp>
      <p:sp>
        <p:nvSpPr>
          <p:cNvPr id="14" name="object 14"/>
          <p:cNvSpPr txBox="1"/>
          <p:nvPr/>
        </p:nvSpPr>
        <p:spPr>
          <a:xfrm>
            <a:off x="5637402" y="4355527"/>
            <a:ext cx="6460513" cy="2555875"/>
          </a:xfrm>
          <a:prstGeom prst="rect">
            <a:avLst/>
          </a:prstGeom>
        </p:spPr>
        <p:txBody>
          <a:bodyPr wrap="square" lIns="0" tIns="0" rIns="0" bIns="0" rtlCol="0">
            <a:noAutofit/>
          </a:bodyPr>
          <a:lstStyle/>
          <a:p>
            <a:pPr marL="12700" marR="13586">
              <a:lnSpc>
                <a:spcPts val="1325"/>
              </a:lnSpc>
              <a:spcBef>
                <a:spcPts val="66"/>
              </a:spcBef>
            </a:pPr>
            <a:endParaRPr lang="pl-PL" sz="1200" spc="0" dirty="0" smtClean="0">
              <a:latin typeface="Arial"/>
              <a:cs typeface="Arial"/>
            </a:endParaRPr>
          </a:p>
        </p:txBody>
      </p:sp>
      <p:sp>
        <p:nvSpPr>
          <p:cNvPr id="13" name="object 13"/>
          <p:cNvSpPr txBox="1"/>
          <p:nvPr/>
        </p:nvSpPr>
        <p:spPr>
          <a:xfrm>
            <a:off x="772160" y="3500079"/>
            <a:ext cx="1116735" cy="178104"/>
          </a:xfrm>
          <a:prstGeom prst="rect">
            <a:avLst/>
          </a:prstGeom>
        </p:spPr>
        <p:txBody>
          <a:bodyPr wrap="square" lIns="0" tIns="0" rIns="0" bIns="0" rtlCol="0">
            <a:noAutofit/>
          </a:bodyPr>
          <a:lstStyle/>
          <a:p>
            <a:pPr marL="12700">
              <a:lnSpc>
                <a:spcPts val="1330"/>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r</a:t>
            </a:r>
            <a:r>
              <a:rPr sz="1200" spc="-14" dirty="0" smtClean="0">
                <a:solidFill>
                  <a:srgbClr val="FFFFFF"/>
                </a:solidFill>
                <a:latin typeface="Arial"/>
                <a:cs typeface="Arial"/>
              </a:rPr>
              <a:t>y</a:t>
            </a:r>
            <a:r>
              <a:rPr sz="1200" spc="-9" dirty="0" smtClean="0">
                <a:solidFill>
                  <a:srgbClr val="FFFFFF"/>
                </a:solidFill>
                <a:latin typeface="Arial"/>
                <a:cs typeface="Arial"/>
              </a:rPr>
              <a:t>g</a:t>
            </a:r>
            <a:r>
              <a:rPr sz="1200" spc="0" dirty="0" smtClean="0">
                <a:solidFill>
                  <a:srgbClr val="FFFFFF"/>
                </a:solidFill>
                <a:latin typeface="Arial"/>
                <a:cs typeface="Arial"/>
              </a:rPr>
              <a:t>inał</a:t>
            </a:r>
            <a:r>
              <a:rPr sz="1200" spc="4" dirty="0" smtClean="0">
                <a:solidFill>
                  <a:srgbClr val="FFFFFF"/>
                </a:solidFill>
                <a:latin typeface="Arial"/>
                <a:cs typeface="Arial"/>
              </a:rPr>
              <a:t> </a:t>
            </a:r>
            <a:r>
              <a:rPr sz="1200" spc="9" dirty="0" smtClean="0">
                <a:solidFill>
                  <a:srgbClr val="FFFFFF"/>
                </a:solidFill>
                <a:latin typeface="Arial"/>
                <a:cs typeface="Arial"/>
              </a:rPr>
              <a:t>f</a:t>
            </a:r>
            <a:r>
              <a:rPr sz="1200" spc="0" dirty="0" smtClean="0">
                <a:solidFill>
                  <a:srgbClr val="FFFFFF"/>
                </a:solidFill>
                <a:latin typeface="Arial"/>
                <a:cs typeface="Arial"/>
              </a:rPr>
              <a:t>aktury</a:t>
            </a:r>
            <a:endParaRPr sz="1200">
              <a:latin typeface="Arial"/>
              <a:cs typeface="Arial"/>
            </a:endParaRPr>
          </a:p>
        </p:txBody>
      </p:sp>
      <p:sp>
        <p:nvSpPr>
          <p:cNvPr id="12" name="object 12"/>
          <p:cNvSpPr txBox="1"/>
          <p:nvPr/>
        </p:nvSpPr>
        <p:spPr>
          <a:xfrm>
            <a:off x="3693922" y="3757628"/>
            <a:ext cx="1411935"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A.</a:t>
            </a:r>
            <a:r>
              <a:rPr sz="1200" spc="4" dirty="0" smtClean="0">
                <a:solidFill>
                  <a:srgbClr val="FFFFFF"/>
                </a:solidFill>
                <a:latin typeface="Arial"/>
                <a:cs typeface="Arial"/>
              </a:rPr>
              <a:t> </a:t>
            </a: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9" dirty="0" smtClean="0">
                <a:solidFill>
                  <a:srgbClr val="FFFFFF"/>
                </a:solidFill>
                <a:latin typeface="Arial"/>
                <a:cs typeface="Arial"/>
              </a:rPr>
              <a:t>z</a:t>
            </a:r>
            <a:r>
              <a:rPr sz="1200" spc="0" dirty="0" smtClean="0">
                <a:solidFill>
                  <a:srgbClr val="FFFFFF"/>
                </a:solidFill>
                <a:latin typeface="Arial"/>
                <a:cs typeface="Arial"/>
              </a:rPr>
              <a:t>ty</a:t>
            </a:r>
            <a:r>
              <a:rPr sz="1200" spc="9" dirty="0" smtClean="0">
                <a:solidFill>
                  <a:srgbClr val="FFFFFF"/>
                </a:solidFill>
                <a:latin typeface="Arial"/>
                <a:cs typeface="Arial"/>
              </a:rPr>
              <a:t> </a:t>
            </a:r>
            <a:r>
              <a:rPr sz="1200" spc="0" dirty="0" smtClean="0">
                <a:solidFill>
                  <a:srgbClr val="FFFFFF"/>
                </a:solidFill>
                <a:latin typeface="Arial"/>
                <a:cs typeface="Arial"/>
              </a:rPr>
              <a:t>tra</a:t>
            </a:r>
            <a:r>
              <a:rPr sz="1200" spc="4" dirty="0" smtClean="0">
                <a:solidFill>
                  <a:srgbClr val="FFFFFF"/>
                </a:solidFill>
                <a:latin typeface="Arial"/>
                <a:cs typeface="Arial"/>
              </a:rPr>
              <a:t>n</a:t>
            </a:r>
            <a:r>
              <a:rPr sz="1200" spc="0" dirty="0" smtClean="0">
                <a:solidFill>
                  <a:srgbClr val="FFFFFF"/>
                </a:solidFill>
                <a:latin typeface="Arial"/>
                <a:cs typeface="Arial"/>
              </a:rPr>
              <a:t>s</a:t>
            </a:r>
            <a:r>
              <a:rPr sz="1200" spc="4" dirty="0" smtClean="0">
                <a:solidFill>
                  <a:srgbClr val="FFFFFF"/>
                </a:solidFill>
                <a:latin typeface="Arial"/>
                <a:cs typeface="Arial"/>
              </a:rPr>
              <a:t>po</a:t>
            </a:r>
            <a:r>
              <a:rPr sz="1200" spc="0" dirty="0" smtClean="0">
                <a:solidFill>
                  <a:srgbClr val="FFFFFF"/>
                </a:solidFill>
                <a:latin typeface="Arial"/>
                <a:cs typeface="Arial"/>
              </a:rPr>
              <a:t>rtu</a:t>
            </a:r>
            <a:endParaRPr sz="1200">
              <a:latin typeface="Arial"/>
              <a:cs typeface="Arial"/>
            </a:endParaRPr>
          </a:p>
          <a:p>
            <a:pPr marL="194310" marR="205892" algn="ctr">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łaci</a:t>
            </a:r>
            <a:r>
              <a:rPr sz="1200" spc="-19" dirty="0" smtClean="0">
                <a:solidFill>
                  <a:srgbClr val="FFFFFF"/>
                </a:solidFill>
                <a:latin typeface="Arial"/>
                <a:cs typeface="Arial"/>
              </a:rPr>
              <a:t> </a:t>
            </a:r>
            <a:r>
              <a:rPr sz="1200" spc="4" dirty="0" smtClean="0">
                <a:solidFill>
                  <a:srgbClr val="FFFFFF"/>
                </a:solidFill>
                <a:latin typeface="Arial"/>
                <a:cs typeface="Arial"/>
              </a:rPr>
              <a:t>nada</a:t>
            </a:r>
            <a:r>
              <a:rPr sz="1200" spc="-14" dirty="0" smtClean="0">
                <a:solidFill>
                  <a:srgbClr val="FFFFFF"/>
                </a:solidFill>
                <a:latin typeface="Arial"/>
                <a:cs typeface="Arial"/>
              </a:rPr>
              <a:t>w</a:t>
            </a:r>
            <a:r>
              <a:rPr sz="1200" spc="0" dirty="0" smtClean="0">
                <a:solidFill>
                  <a:srgbClr val="FFFFFF"/>
                </a:solidFill>
                <a:latin typeface="Arial"/>
                <a:cs typeface="Arial"/>
              </a:rPr>
              <a:t>ca</a:t>
            </a:r>
            <a:endParaRPr sz="1200">
              <a:latin typeface="Arial"/>
              <a:cs typeface="Arial"/>
            </a:endParaRPr>
          </a:p>
        </p:txBody>
      </p:sp>
      <p:sp>
        <p:nvSpPr>
          <p:cNvPr id="11" name="object 11"/>
          <p:cNvSpPr txBox="1"/>
          <p:nvPr/>
        </p:nvSpPr>
        <p:spPr>
          <a:xfrm>
            <a:off x="624332" y="4012778"/>
            <a:ext cx="1412391" cy="178104"/>
          </a:xfrm>
          <a:prstGeom prst="rect">
            <a:avLst/>
          </a:prstGeom>
        </p:spPr>
        <p:txBody>
          <a:bodyPr wrap="square" lIns="0" tIns="0" rIns="0" bIns="0" rtlCol="0">
            <a:noAutofit/>
          </a:bodyPr>
          <a:lstStyle/>
          <a:p>
            <a:pPr marL="12700">
              <a:lnSpc>
                <a:spcPts val="1330"/>
              </a:lnSpc>
              <a:spcBef>
                <a:spcPts val="66"/>
              </a:spcBef>
            </a:pPr>
            <a:r>
              <a:rPr sz="1200" spc="9" dirty="0" smtClean="0">
                <a:solidFill>
                  <a:srgbClr val="FFFFFF"/>
                </a:solidFill>
                <a:latin typeface="Arial"/>
                <a:cs typeface="Arial"/>
              </a:rPr>
              <a:t>T</a:t>
            </a:r>
            <a:r>
              <a:rPr sz="1200" spc="0" dirty="0" smtClean="0">
                <a:solidFill>
                  <a:srgbClr val="FFFFFF"/>
                </a:solidFill>
                <a:latin typeface="Arial"/>
                <a:cs typeface="Arial"/>
              </a:rPr>
              <a:t>łu</a:t>
            </a:r>
            <a:r>
              <a:rPr sz="1200" spc="4" dirty="0" smtClean="0">
                <a:solidFill>
                  <a:srgbClr val="FFFFFF"/>
                </a:solidFill>
                <a:latin typeface="Arial"/>
                <a:cs typeface="Arial"/>
              </a:rPr>
              <a:t>m</a:t>
            </a:r>
            <a:r>
              <a:rPr sz="1200" spc="0" dirty="0" smtClean="0">
                <a:solidFill>
                  <a:srgbClr val="FFFFFF"/>
                </a:solidFill>
                <a:latin typeface="Arial"/>
                <a:cs typeface="Arial"/>
              </a:rPr>
              <a:t>ac</a:t>
            </a:r>
            <a:r>
              <a:rPr sz="1200" spc="-9" dirty="0" smtClean="0">
                <a:solidFill>
                  <a:srgbClr val="FFFFFF"/>
                </a:solidFill>
                <a:latin typeface="Arial"/>
                <a:cs typeface="Arial"/>
              </a:rPr>
              <a:t>z</a:t>
            </a:r>
            <a:r>
              <a:rPr sz="1200" spc="0"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ie</a:t>
            </a:r>
            <a:r>
              <a:rPr sz="1200" spc="-29" dirty="0" smtClean="0">
                <a:solidFill>
                  <a:srgbClr val="FFFFFF"/>
                </a:solidFill>
                <a:latin typeface="Arial"/>
                <a:cs typeface="Arial"/>
              </a:rPr>
              <a:t> </a:t>
            </a:r>
            <a:r>
              <a:rPr sz="1200" spc="9" dirty="0" smtClean="0">
                <a:solidFill>
                  <a:srgbClr val="FFFFFF"/>
                </a:solidFill>
                <a:latin typeface="Arial"/>
                <a:cs typeface="Arial"/>
              </a:rPr>
              <a:t>f</a:t>
            </a:r>
            <a:r>
              <a:rPr sz="1200" spc="0" dirty="0" smtClean="0">
                <a:solidFill>
                  <a:srgbClr val="FFFFFF"/>
                </a:solidFill>
                <a:latin typeface="Arial"/>
                <a:cs typeface="Arial"/>
              </a:rPr>
              <a:t>aktury</a:t>
            </a:r>
            <a:endParaRPr sz="1200">
              <a:latin typeface="Arial"/>
              <a:cs typeface="Arial"/>
            </a:endParaRPr>
          </a:p>
        </p:txBody>
      </p:sp>
      <p:sp>
        <p:nvSpPr>
          <p:cNvPr id="10" name="object 10"/>
          <p:cNvSpPr txBox="1"/>
          <p:nvPr/>
        </p:nvSpPr>
        <p:spPr>
          <a:xfrm>
            <a:off x="3693922" y="4449270"/>
            <a:ext cx="1411935" cy="360680"/>
          </a:xfrm>
          <a:prstGeom prst="rect">
            <a:avLst/>
          </a:prstGeom>
        </p:spPr>
        <p:txBody>
          <a:bodyPr wrap="square" lIns="0" tIns="0" rIns="0" bIns="0" rtlCol="0">
            <a:noAutofit/>
          </a:bodyPr>
          <a:lstStyle/>
          <a:p>
            <a:pPr algn="ctr">
              <a:lnSpc>
                <a:spcPts val="1325"/>
              </a:lnSpc>
              <a:spcBef>
                <a:spcPts val="66"/>
              </a:spcBef>
            </a:pPr>
            <a:r>
              <a:rPr sz="1200" spc="4" dirty="0" smtClean="0">
                <a:solidFill>
                  <a:srgbClr val="FFFFFF"/>
                </a:solidFill>
                <a:latin typeface="Arial"/>
                <a:cs typeface="Arial"/>
              </a:rPr>
              <a:t>B</a:t>
            </a:r>
            <a:r>
              <a:rPr sz="1200" spc="0" dirty="0" smtClean="0">
                <a:solidFill>
                  <a:srgbClr val="FFFFFF"/>
                </a:solidFill>
                <a:latin typeface="Arial"/>
                <a:cs typeface="Arial"/>
              </a:rPr>
              <a:t>.</a:t>
            </a:r>
            <a:r>
              <a:rPr sz="1200" spc="4" dirty="0" smtClean="0">
                <a:solidFill>
                  <a:srgbClr val="FFFFFF"/>
                </a:solidFill>
                <a:latin typeface="Arial"/>
                <a:cs typeface="Arial"/>
              </a:rPr>
              <a:t> </a:t>
            </a: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9" dirty="0" smtClean="0">
                <a:solidFill>
                  <a:srgbClr val="FFFFFF"/>
                </a:solidFill>
                <a:latin typeface="Arial"/>
                <a:cs typeface="Arial"/>
              </a:rPr>
              <a:t>z</a:t>
            </a:r>
            <a:r>
              <a:rPr sz="1200" spc="0" dirty="0" smtClean="0">
                <a:solidFill>
                  <a:srgbClr val="FFFFFF"/>
                </a:solidFill>
                <a:latin typeface="Arial"/>
                <a:cs typeface="Arial"/>
              </a:rPr>
              <a:t>ty</a:t>
            </a:r>
            <a:r>
              <a:rPr sz="1200" spc="9" dirty="0" smtClean="0">
                <a:solidFill>
                  <a:srgbClr val="FFFFFF"/>
                </a:solidFill>
                <a:latin typeface="Arial"/>
                <a:cs typeface="Arial"/>
              </a:rPr>
              <a:t> </a:t>
            </a:r>
            <a:r>
              <a:rPr sz="1200" spc="0" dirty="0" smtClean="0">
                <a:solidFill>
                  <a:srgbClr val="FFFFFF"/>
                </a:solidFill>
                <a:latin typeface="Arial"/>
                <a:cs typeface="Arial"/>
              </a:rPr>
              <a:t>tra</a:t>
            </a:r>
            <a:r>
              <a:rPr sz="1200" spc="4" dirty="0" smtClean="0">
                <a:solidFill>
                  <a:srgbClr val="FFFFFF"/>
                </a:solidFill>
                <a:latin typeface="Arial"/>
                <a:cs typeface="Arial"/>
              </a:rPr>
              <a:t>n</a:t>
            </a:r>
            <a:r>
              <a:rPr sz="1200" spc="0" dirty="0" smtClean="0">
                <a:solidFill>
                  <a:srgbClr val="FFFFFF"/>
                </a:solidFill>
                <a:latin typeface="Arial"/>
                <a:cs typeface="Arial"/>
              </a:rPr>
              <a:t>s</a:t>
            </a:r>
            <a:r>
              <a:rPr sz="1200" spc="4" dirty="0" smtClean="0">
                <a:solidFill>
                  <a:srgbClr val="FFFFFF"/>
                </a:solidFill>
                <a:latin typeface="Arial"/>
                <a:cs typeface="Arial"/>
              </a:rPr>
              <a:t>po</a:t>
            </a:r>
            <a:r>
              <a:rPr sz="1200" spc="0" dirty="0" smtClean="0">
                <a:solidFill>
                  <a:srgbClr val="FFFFFF"/>
                </a:solidFill>
                <a:latin typeface="Arial"/>
                <a:cs typeface="Arial"/>
              </a:rPr>
              <a:t>rtu</a:t>
            </a:r>
            <a:endParaRPr sz="1200">
              <a:latin typeface="Arial"/>
              <a:cs typeface="Arial"/>
            </a:endParaRPr>
          </a:p>
          <a:p>
            <a:pPr marL="206501" marR="217779" algn="ctr">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łaci</a:t>
            </a:r>
            <a:r>
              <a:rPr sz="1200" spc="-19" dirty="0" smtClean="0">
                <a:solidFill>
                  <a:srgbClr val="FFFFFF"/>
                </a:solidFill>
                <a:latin typeface="Arial"/>
                <a:cs typeface="Arial"/>
              </a:rPr>
              <a:t> </a:t>
            </a:r>
            <a:r>
              <a:rPr sz="1200" spc="4" dirty="0" smtClean="0">
                <a:solidFill>
                  <a:srgbClr val="FFFFFF"/>
                </a:solidFill>
                <a:latin typeface="Arial"/>
                <a:cs typeface="Arial"/>
              </a:rPr>
              <a:t>odb</a:t>
            </a:r>
            <a:r>
              <a:rPr sz="1200" spc="0" dirty="0" smtClean="0">
                <a:solidFill>
                  <a:srgbClr val="FFFFFF"/>
                </a:solidFill>
                <a:latin typeface="Arial"/>
                <a:cs typeface="Arial"/>
              </a:rPr>
              <a:t>iorca</a:t>
            </a:r>
            <a:endParaRPr sz="1200">
              <a:latin typeface="Arial"/>
              <a:cs typeface="Arial"/>
            </a:endParaRPr>
          </a:p>
        </p:txBody>
      </p:sp>
      <p:sp>
        <p:nvSpPr>
          <p:cNvPr id="9" name="object 9"/>
          <p:cNvSpPr txBox="1"/>
          <p:nvPr/>
        </p:nvSpPr>
        <p:spPr>
          <a:xfrm>
            <a:off x="351536" y="4525978"/>
            <a:ext cx="1957019" cy="177800"/>
          </a:xfrm>
          <a:prstGeom prst="rect">
            <a:avLst/>
          </a:prstGeom>
        </p:spPr>
        <p:txBody>
          <a:bodyPr wrap="square" lIns="0" tIns="0" rIns="0" bIns="0" rtlCol="0">
            <a:noAutofit/>
          </a:bodyPr>
          <a:lstStyle/>
          <a:p>
            <a:pPr marL="12700">
              <a:lnSpc>
                <a:spcPts val="1325"/>
              </a:lnSpc>
              <a:spcBef>
                <a:spcPts val="66"/>
              </a:spcBef>
            </a:pPr>
            <a:r>
              <a:rPr sz="1200" spc="0" dirty="0" err="1" smtClean="0">
                <a:solidFill>
                  <a:srgbClr val="FFFFFF"/>
                </a:solidFill>
                <a:latin typeface="Arial"/>
                <a:cs typeface="Arial"/>
              </a:rPr>
              <a:t>Up</a:t>
            </a:r>
            <a:r>
              <a:rPr sz="1200" spc="4" dirty="0" err="1" smtClean="0">
                <a:solidFill>
                  <a:srgbClr val="FFFFFF"/>
                </a:solidFill>
                <a:latin typeface="Arial"/>
                <a:cs typeface="Arial"/>
              </a:rPr>
              <a:t>o</a:t>
            </a:r>
            <a:r>
              <a:rPr sz="1200" spc="-14" dirty="0" err="1" smtClean="0">
                <a:solidFill>
                  <a:srgbClr val="FFFFFF"/>
                </a:solidFill>
                <a:latin typeface="Arial"/>
                <a:cs typeface="Arial"/>
              </a:rPr>
              <a:t>w</a:t>
            </a:r>
            <a:r>
              <a:rPr sz="1200" spc="4" dirty="0" err="1" smtClean="0">
                <a:solidFill>
                  <a:srgbClr val="FFFFFF"/>
                </a:solidFill>
                <a:latin typeface="Arial"/>
                <a:cs typeface="Arial"/>
              </a:rPr>
              <a:t>a</a:t>
            </a:r>
            <a:r>
              <a:rPr sz="1200" spc="-9" dirty="0" err="1" smtClean="0">
                <a:solidFill>
                  <a:srgbClr val="FFFFFF"/>
                </a:solidFill>
                <a:latin typeface="Arial"/>
                <a:cs typeface="Arial"/>
              </a:rPr>
              <a:t>ż</a:t>
            </a:r>
            <a:r>
              <a:rPr sz="1200" spc="4" dirty="0" err="1" smtClean="0">
                <a:solidFill>
                  <a:srgbClr val="FFFFFF"/>
                </a:solidFill>
                <a:latin typeface="Arial"/>
                <a:cs typeface="Arial"/>
              </a:rPr>
              <a:t>n</a:t>
            </a:r>
            <a:r>
              <a:rPr sz="1200" spc="0" dirty="0" err="1" smtClean="0">
                <a:solidFill>
                  <a:srgbClr val="FFFFFF"/>
                </a:solidFill>
                <a:latin typeface="Arial"/>
                <a:cs typeface="Arial"/>
              </a:rPr>
              <a:t>ie</a:t>
            </a:r>
            <a:r>
              <a:rPr sz="1200" spc="4"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lang="pl-PL" sz="1200" dirty="0" smtClean="0">
                <a:solidFill>
                  <a:srgbClr val="FFFFFF"/>
                </a:solidFill>
                <a:latin typeface="Arial"/>
                <a:cs typeface="Arial"/>
              </a:rPr>
              <a:t>do odprawy</a:t>
            </a:r>
            <a:endParaRPr sz="1200" dirty="0">
              <a:latin typeface="Arial"/>
              <a:cs typeface="Arial"/>
            </a:endParaRPr>
          </a:p>
        </p:txBody>
      </p:sp>
      <p:sp>
        <p:nvSpPr>
          <p:cNvPr id="8" name="object 8"/>
          <p:cNvSpPr txBox="1"/>
          <p:nvPr/>
        </p:nvSpPr>
        <p:spPr>
          <a:xfrm>
            <a:off x="450595" y="5038677"/>
            <a:ext cx="1757680"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Oś</a:t>
            </a:r>
            <a:r>
              <a:rPr sz="1200" spc="-9" dirty="0" smtClean="0">
                <a:solidFill>
                  <a:srgbClr val="FFFFFF"/>
                </a:solidFill>
                <a:latin typeface="Arial"/>
                <a:cs typeface="Arial"/>
              </a:rPr>
              <a:t>w</a:t>
            </a:r>
            <a:r>
              <a:rPr sz="1200" spc="0" dirty="0" smtClean="0">
                <a:solidFill>
                  <a:srgbClr val="FFFFFF"/>
                </a:solidFill>
                <a:latin typeface="Arial"/>
                <a:cs typeface="Arial"/>
              </a:rPr>
              <a:t>ia</a:t>
            </a:r>
            <a:r>
              <a:rPr sz="1200" spc="4" dirty="0" smtClean="0">
                <a:solidFill>
                  <a:srgbClr val="FFFFFF"/>
                </a:solidFill>
                <a:latin typeface="Arial"/>
                <a:cs typeface="Arial"/>
              </a:rPr>
              <a:t>d</a:t>
            </a:r>
            <a:r>
              <a:rPr sz="1200" spc="0" dirty="0" smtClean="0">
                <a:solidFill>
                  <a:srgbClr val="FFFFFF"/>
                </a:solidFill>
                <a:latin typeface="Arial"/>
                <a:cs typeface="Arial"/>
              </a:rPr>
              <a:t>c</a:t>
            </a:r>
            <a:r>
              <a:rPr sz="1200" spc="-9" dirty="0" smtClean="0">
                <a:solidFill>
                  <a:srgbClr val="FFFFFF"/>
                </a:solidFill>
                <a:latin typeface="Arial"/>
                <a:cs typeface="Arial"/>
              </a:rPr>
              <a:t>z</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9" dirty="0" smtClean="0">
                <a:solidFill>
                  <a:srgbClr val="FFFFFF"/>
                </a:solidFill>
                <a:latin typeface="Arial"/>
                <a:cs typeface="Arial"/>
              </a:rPr>
              <a:t> </a:t>
            </a:r>
            <a:r>
              <a:rPr sz="1200" spc="4" dirty="0" smtClean="0">
                <a:solidFill>
                  <a:srgbClr val="FFFFFF"/>
                </a:solidFill>
                <a:latin typeface="Arial"/>
                <a:cs typeface="Arial"/>
              </a:rPr>
              <a:t>e</a:t>
            </a:r>
            <a:r>
              <a:rPr sz="1200" spc="0" dirty="0" smtClean="0">
                <a:solidFill>
                  <a:srgbClr val="FFFFFF"/>
                </a:solidFill>
                <a:latin typeface="Arial"/>
                <a:cs typeface="Arial"/>
              </a:rPr>
              <a:t>ks</a:t>
            </a:r>
            <a:r>
              <a:rPr sz="1200" spc="4" dirty="0" smtClean="0">
                <a:solidFill>
                  <a:srgbClr val="FFFFFF"/>
                </a:solidFill>
                <a:latin typeface="Arial"/>
                <a:cs typeface="Arial"/>
              </a:rPr>
              <a:t>po</a:t>
            </a:r>
            <a:r>
              <a:rPr sz="1200" spc="0" dirty="0" smtClean="0">
                <a:solidFill>
                  <a:srgbClr val="FFFFFF"/>
                </a:solidFill>
                <a:latin typeface="Arial"/>
                <a:cs typeface="Arial"/>
              </a:rPr>
              <a:t>rtera</a:t>
            </a:r>
            <a:endParaRPr sz="1200">
              <a:latin typeface="Arial"/>
              <a:cs typeface="Arial"/>
            </a:endParaRPr>
          </a:p>
        </p:txBody>
      </p:sp>
      <p:sp>
        <p:nvSpPr>
          <p:cNvPr id="7" name="object 7"/>
          <p:cNvSpPr txBox="1"/>
          <p:nvPr/>
        </p:nvSpPr>
        <p:spPr>
          <a:xfrm>
            <a:off x="1117193" y="5555033"/>
            <a:ext cx="421182"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EORI</a:t>
            </a:r>
            <a:endParaRPr sz="1200">
              <a:latin typeface="Arial"/>
              <a:cs typeface="Arial"/>
            </a:endParaRPr>
          </a:p>
        </p:txBody>
      </p:sp>
      <p:sp>
        <p:nvSpPr>
          <p:cNvPr id="6" name="object 6"/>
          <p:cNvSpPr txBox="1"/>
          <p:nvPr/>
        </p:nvSpPr>
        <p:spPr>
          <a:xfrm>
            <a:off x="548436" y="6062525"/>
            <a:ext cx="1558086" cy="177799"/>
          </a:xfrm>
          <a:prstGeom prst="rect">
            <a:avLst/>
          </a:prstGeom>
        </p:spPr>
        <p:txBody>
          <a:bodyPr wrap="square" lIns="0" tIns="0" rIns="0" bIns="0" rtlCol="0">
            <a:noAutofit/>
          </a:bodyPr>
          <a:lstStyle/>
          <a:p>
            <a:pPr marL="12700">
              <a:lnSpc>
                <a:spcPts val="1325"/>
              </a:lnSpc>
              <a:spcBef>
                <a:spcPts val="66"/>
              </a:spcBef>
            </a:pPr>
            <a:r>
              <a:rPr sz="1200" spc="-4" dirty="0" smtClean="0">
                <a:latin typeface="Arial"/>
                <a:cs typeface="Arial"/>
              </a:rPr>
              <a:t>Wa</a:t>
            </a:r>
            <a:r>
              <a:rPr sz="1200" spc="0" dirty="0" smtClean="0">
                <a:latin typeface="Arial"/>
                <a:cs typeface="Arial"/>
              </a:rPr>
              <a:t>ru</a:t>
            </a:r>
            <a:r>
              <a:rPr sz="1200" spc="-4" dirty="0" smtClean="0">
                <a:latin typeface="Arial"/>
                <a:cs typeface="Arial"/>
              </a:rPr>
              <a:t>n</a:t>
            </a:r>
            <a:r>
              <a:rPr sz="1200" spc="0" dirty="0" smtClean="0">
                <a:latin typeface="Arial"/>
                <a:cs typeface="Arial"/>
              </a:rPr>
              <a:t>ki</a:t>
            </a:r>
            <a:r>
              <a:rPr sz="1200" spc="-29" dirty="0" smtClean="0">
                <a:latin typeface="Arial"/>
                <a:cs typeface="Arial"/>
              </a:rPr>
              <a:t> </a:t>
            </a:r>
            <a:r>
              <a:rPr sz="1200" spc="0" dirty="0" smtClean="0">
                <a:latin typeface="Arial"/>
                <a:cs typeface="Arial"/>
              </a:rPr>
              <a:t>INCO</a:t>
            </a:r>
            <a:r>
              <a:rPr sz="1200" spc="9" dirty="0" smtClean="0">
                <a:latin typeface="Arial"/>
                <a:cs typeface="Arial"/>
              </a:rPr>
              <a:t>T</a:t>
            </a:r>
            <a:r>
              <a:rPr sz="1200" spc="0" dirty="0" smtClean="0">
                <a:latin typeface="Arial"/>
                <a:cs typeface="Arial"/>
              </a:rPr>
              <a:t>ER</a:t>
            </a:r>
            <a:r>
              <a:rPr sz="1200" spc="-4" dirty="0" smtClean="0">
                <a:latin typeface="Arial"/>
                <a:cs typeface="Arial"/>
              </a:rPr>
              <a:t>M</a:t>
            </a:r>
            <a:r>
              <a:rPr sz="1200" spc="0" dirty="0" smtClean="0">
                <a:latin typeface="Arial"/>
                <a:cs typeface="Arial"/>
              </a:rPr>
              <a:t>S</a:t>
            </a:r>
            <a:endParaRPr sz="1200">
              <a:latin typeface="Arial"/>
              <a:cs typeface="Arial"/>
            </a:endParaRPr>
          </a:p>
        </p:txBody>
      </p:sp>
      <p:sp>
        <p:nvSpPr>
          <p:cNvPr id="5" name="object 5">
            <a:hlinkClick r:id="rId36"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4" name="object 4"/>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11</a:t>
            </a:r>
            <a:endParaRPr sz="1600">
              <a:latin typeface="Calibri"/>
              <a:cs typeface="Calibri"/>
            </a:endParaRPr>
          </a:p>
        </p:txBody>
      </p:sp>
      <p:sp>
        <p:nvSpPr>
          <p:cNvPr id="3" name="object 3"/>
          <p:cNvSpPr txBox="1"/>
          <p:nvPr/>
        </p:nvSpPr>
        <p:spPr>
          <a:xfrm>
            <a:off x="7371588" y="5977128"/>
            <a:ext cx="1716024" cy="539496"/>
          </a:xfrm>
          <a:prstGeom prst="rect">
            <a:avLst/>
          </a:prstGeom>
        </p:spPr>
        <p:txBody>
          <a:bodyPr wrap="square" lIns="0" tIns="0" rIns="0" bIns="0" rtlCol="0">
            <a:noAutofit/>
          </a:bodyPr>
          <a:lstStyle/>
          <a:p>
            <a:pPr marL="25400">
              <a:lnSpc>
                <a:spcPts val="1000"/>
              </a:lnSpc>
            </a:pPr>
            <a:endParaRPr sz="1000"/>
          </a:p>
        </p:txBody>
      </p:sp>
      <p:sp>
        <p:nvSpPr>
          <p:cNvPr id="74" name="object 19"/>
          <p:cNvSpPr txBox="1"/>
          <p:nvPr/>
        </p:nvSpPr>
        <p:spPr>
          <a:xfrm>
            <a:off x="1941627" y="244738"/>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latin typeface="Arial"/>
                <a:cs typeface="Arial"/>
              </a:rPr>
              <a:t>Pr</a:t>
            </a:r>
            <a:r>
              <a:rPr sz="1200" spc="-14" dirty="0" err="1" smtClean="0">
                <a:latin typeface="Arial"/>
                <a:cs typeface="Arial"/>
              </a:rPr>
              <a:t>z</a:t>
            </a:r>
            <a:r>
              <a:rPr sz="1200" spc="-9" dirty="0" err="1" smtClean="0">
                <a:latin typeface="Arial"/>
                <a:cs typeface="Arial"/>
              </a:rPr>
              <a:t>y</a:t>
            </a:r>
            <a:r>
              <a:rPr sz="1200" spc="-4" dirty="0" err="1" smtClean="0">
                <a:latin typeface="Arial"/>
                <a:cs typeface="Arial"/>
              </a:rPr>
              <a:t>g</a:t>
            </a:r>
            <a:r>
              <a:rPr sz="1200" spc="4" dirty="0" err="1" smtClean="0">
                <a:latin typeface="Arial"/>
                <a:cs typeface="Arial"/>
              </a:rPr>
              <a:t>o</a:t>
            </a:r>
            <a:r>
              <a:rPr sz="1200" spc="0" dirty="0" err="1" smtClean="0">
                <a:latin typeface="Arial"/>
                <a:cs typeface="Arial"/>
              </a:rPr>
              <a:t>t</a:t>
            </a:r>
            <a:r>
              <a:rPr sz="1200" spc="4" dirty="0" err="1" smtClean="0">
                <a:latin typeface="Arial"/>
                <a:cs typeface="Arial"/>
              </a:rPr>
              <a:t>o</a:t>
            </a:r>
            <a:r>
              <a:rPr sz="1200" spc="-14" dirty="0" err="1" smtClean="0">
                <a:latin typeface="Arial"/>
                <a:cs typeface="Arial"/>
              </a:rPr>
              <a:t>w</a:t>
            </a:r>
            <a:r>
              <a:rPr sz="1200" spc="4" dirty="0" err="1" smtClean="0">
                <a:latin typeface="Arial"/>
                <a:cs typeface="Arial"/>
              </a:rPr>
              <a:t>an</a:t>
            </a:r>
            <a:r>
              <a:rPr sz="1200" spc="0" dirty="0" err="1" smtClean="0">
                <a:latin typeface="Arial"/>
                <a:cs typeface="Arial"/>
              </a:rPr>
              <a:t>ie</a:t>
            </a:r>
            <a:r>
              <a:rPr lang="pl-PL" sz="1200" spc="0" dirty="0" smtClean="0">
                <a:latin typeface="Arial"/>
                <a:cs typeface="Arial"/>
              </a:rPr>
              <a:t> dokumentów do odprawy </a:t>
            </a:r>
            <a:endParaRPr sz="1200" dirty="0">
              <a:latin typeface="Arial"/>
              <a:cs typeface="Arial"/>
            </a:endParaRPr>
          </a:p>
        </p:txBody>
      </p:sp>
      <p:sp>
        <p:nvSpPr>
          <p:cNvPr id="76" name="object 16">
            <a:hlinkClick r:id="rId7" action="ppaction://hlinksldjump"/>
          </p:cNvPr>
          <p:cNvSpPr txBox="1"/>
          <p:nvPr/>
        </p:nvSpPr>
        <p:spPr>
          <a:xfrm>
            <a:off x="228547" y="271762"/>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object 72"/>
          <p:cNvSpPr txBox="1"/>
          <p:nvPr/>
        </p:nvSpPr>
        <p:spPr>
          <a:xfrm>
            <a:off x="1450848" y="0"/>
            <a:ext cx="2154936" cy="1101852"/>
          </a:xfrm>
          <a:prstGeom prst="rect">
            <a:avLst/>
          </a:prstGeom>
        </p:spPr>
        <p:txBody>
          <a:bodyPr wrap="square" lIns="0" tIns="0" rIns="0" bIns="0" rtlCol="0">
            <a:noAutofit/>
          </a:bodyPr>
          <a:lstStyle/>
          <a:p>
            <a:pPr>
              <a:lnSpc>
                <a:spcPts val="1000"/>
              </a:lnSpc>
            </a:pPr>
            <a:endParaRPr sz="1000"/>
          </a:p>
          <a:p>
            <a:pPr marL="31041">
              <a:lnSpc>
                <a:spcPct val="95825"/>
              </a:lnSpc>
              <a:spcBef>
                <a:spcPts val="1419"/>
              </a:spcBef>
            </a:pPr>
            <a:r>
              <a:rPr sz="1200" spc="-4" dirty="0" smtClean="0">
                <a:solidFill>
                  <a:srgbClr val="FFFFFF"/>
                </a:solidFill>
                <a:latin typeface="Arial"/>
                <a:cs typeface="Arial"/>
              </a:rPr>
              <a:t>j</a:t>
            </a:r>
            <a:r>
              <a:rPr sz="1200" spc="0" dirty="0" smtClean="0">
                <a:solidFill>
                  <a:srgbClr val="FFFFFF"/>
                </a:solidFill>
                <a:latin typeface="Arial"/>
                <a:cs typeface="Arial"/>
              </a:rPr>
              <a:t>i</a:t>
            </a:r>
            <a:endParaRPr sz="1200">
              <a:latin typeface="Arial"/>
              <a:cs typeface="Arial"/>
            </a:endParaRPr>
          </a:p>
        </p:txBody>
      </p:sp>
      <p:sp>
        <p:nvSpPr>
          <p:cNvPr id="71" name="object 71"/>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9" name="object 39"/>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40" name="object 40"/>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9838944"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42" name="object 42"/>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43" name="object 43"/>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44" name="object 44"/>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45" name="object 45"/>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6" name="object 46"/>
          <p:cNvSpPr/>
          <p:nvPr/>
        </p:nvSpPr>
        <p:spPr>
          <a:xfrm>
            <a:off x="5300472" y="1013460"/>
            <a:ext cx="6891528" cy="4937759"/>
          </a:xfrm>
          <a:custGeom>
            <a:avLst/>
            <a:gdLst/>
            <a:ahLst/>
            <a:cxnLst/>
            <a:rect l="l" t="t" r="r" b="b"/>
            <a:pathLst>
              <a:path w="6891528" h="4937759">
                <a:moveTo>
                  <a:pt x="0" y="822960"/>
                </a:moveTo>
                <a:lnTo>
                  <a:pt x="0" y="4114800"/>
                </a:lnTo>
                <a:lnTo>
                  <a:pt x="2727" y="4182298"/>
                </a:lnTo>
                <a:lnTo>
                  <a:pt x="10770" y="4248294"/>
                </a:lnTo>
                <a:lnTo>
                  <a:pt x="23915" y="4312574"/>
                </a:lnTo>
                <a:lnTo>
                  <a:pt x="41952" y="4374928"/>
                </a:lnTo>
                <a:lnTo>
                  <a:pt x="64668" y="4435143"/>
                </a:lnTo>
                <a:lnTo>
                  <a:pt x="91852" y="4493008"/>
                </a:lnTo>
                <a:lnTo>
                  <a:pt x="123292" y="4548311"/>
                </a:lnTo>
                <a:lnTo>
                  <a:pt x="158776" y="4600840"/>
                </a:lnTo>
                <a:lnTo>
                  <a:pt x="198092" y="4650383"/>
                </a:lnTo>
                <a:lnTo>
                  <a:pt x="241030" y="4696729"/>
                </a:lnTo>
                <a:lnTo>
                  <a:pt x="287376" y="4739667"/>
                </a:lnTo>
                <a:lnTo>
                  <a:pt x="336919" y="4778983"/>
                </a:lnTo>
                <a:lnTo>
                  <a:pt x="389448" y="4814467"/>
                </a:lnTo>
                <a:lnTo>
                  <a:pt x="444751" y="4845907"/>
                </a:lnTo>
                <a:lnTo>
                  <a:pt x="502616" y="4873091"/>
                </a:lnTo>
                <a:lnTo>
                  <a:pt x="562831" y="4895807"/>
                </a:lnTo>
                <a:lnTo>
                  <a:pt x="625185" y="4913844"/>
                </a:lnTo>
                <a:lnTo>
                  <a:pt x="689465" y="4926989"/>
                </a:lnTo>
                <a:lnTo>
                  <a:pt x="755461" y="4935032"/>
                </a:lnTo>
                <a:lnTo>
                  <a:pt x="822960" y="4937759"/>
                </a:lnTo>
                <a:lnTo>
                  <a:pt x="6068568" y="4937759"/>
                </a:lnTo>
                <a:lnTo>
                  <a:pt x="6136066" y="4935032"/>
                </a:lnTo>
                <a:lnTo>
                  <a:pt x="6202062" y="4926989"/>
                </a:lnTo>
                <a:lnTo>
                  <a:pt x="6266342" y="4913844"/>
                </a:lnTo>
                <a:lnTo>
                  <a:pt x="6328696" y="4895807"/>
                </a:lnTo>
                <a:lnTo>
                  <a:pt x="6388911" y="4873091"/>
                </a:lnTo>
                <a:lnTo>
                  <a:pt x="6446776" y="4845907"/>
                </a:lnTo>
                <a:lnTo>
                  <a:pt x="6502079" y="4814467"/>
                </a:lnTo>
                <a:lnTo>
                  <a:pt x="6554608" y="4778983"/>
                </a:lnTo>
                <a:lnTo>
                  <a:pt x="6604151" y="4739667"/>
                </a:lnTo>
                <a:lnTo>
                  <a:pt x="6650497" y="4696729"/>
                </a:lnTo>
                <a:lnTo>
                  <a:pt x="6693435" y="4650383"/>
                </a:lnTo>
                <a:lnTo>
                  <a:pt x="6732751" y="4600840"/>
                </a:lnTo>
                <a:lnTo>
                  <a:pt x="6768235" y="4548311"/>
                </a:lnTo>
                <a:lnTo>
                  <a:pt x="6799675" y="4493008"/>
                </a:lnTo>
                <a:lnTo>
                  <a:pt x="6826859" y="4435143"/>
                </a:lnTo>
                <a:lnTo>
                  <a:pt x="6849575" y="4374928"/>
                </a:lnTo>
                <a:lnTo>
                  <a:pt x="6867612" y="4312574"/>
                </a:lnTo>
                <a:lnTo>
                  <a:pt x="6880757" y="4248294"/>
                </a:lnTo>
                <a:lnTo>
                  <a:pt x="6888800" y="4182298"/>
                </a:lnTo>
                <a:lnTo>
                  <a:pt x="6891528" y="4114800"/>
                </a:lnTo>
                <a:lnTo>
                  <a:pt x="6891528" y="822960"/>
                </a:lnTo>
                <a:lnTo>
                  <a:pt x="6888800" y="755461"/>
                </a:lnTo>
                <a:lnTo>
                  <a:pt x="6880757" y="689465"/>
                </a:lnTo>
                <a:lnTo>
                  <a:pt x="6867612" y="625185"/>
                </a:lnTo>
                <a:lnTo>
                  <a:pt x="6849575" y="562831"/>
                </a:lnTo>
                <a:lnTo>
                  <a:pt x="6826859" y="502616"/>
                </a:lnTo>
                <a:lnTo>
                  <a:pt x="6799675" y="444751"/>
                </a:lnTo>
                <a:lnTo>
                  <a:pt x="6768235" y="389448"/>
                </a:lnTo>
                <a:lnTo>
                  <a:pt x="6732751" y="336919"/>
                </a:lnTo>
                <a:lnTo>
                  <a:pt x="6693435" y="287376"/>
                </a:lnTo>
                <a:lnTo>
                  <a:pt x="6650497" y="241030"/>
                </a:lnTo>
                <a:lnTo>
                  <a:pt x="6604151" y="198092"/>
                </a:lnTo>
                <a:lnTo>
                  <a:pt x="6554608" y="158776"/>
                </a:lnTo>
                <a:lnTo>
                  <a:pt x="6502079" y="123292"/>
                </a:lnTo>
                <a:lnTo>
                  <a:pt x="6446776" y="91852"/>
                </a:lnTo>
                <a:lnTo>
                  <a:pt x="6388911" y="64668"/>
                </a:lnTo>
                <a:lnTo>
                  <a:pt x="6328696" y="41952"/>
                </a:lnTo>
                <a:lnTo>
                  <a:pt x="6266342" y="23915"/>
                </a:lnTo>
                <a:lnTo>
                  <a:pt x="6202062" y="10770"/>
                </a:lnTo>
                <a:lnTo>
                  <a:pt x="6136066" y="2727"/>
                </a:lnTo>
                <a:lnTo>
                  <a:pt x="6068568" y="0"/>
                </a:lnTo>
                <a:lnTo>
                  <a:pt x="822960" y="0"/>
                </a:lnTo>
                <a:lnTo>
                  <a:pt x="755461" y="2727"/>
                </a:lnTo>
                <a:lnTo>
                  <a:pt x="689465" y="10770"/>
                </a:lnTo>
                <a:lnTo>
                  <a:pt x="625185" y="23915"/>
                </a:lnTo>
                <a:lnTo>
                  <a:pt x="562831" y="41952"/>
                </a:lnTo>
                <a:lnTo>
                  <a:pt x="502616" y="64668"/>
                </a:lnTo>
                <a:lnTo>
                  <a:pt x="444751" y="91852"/>
                </a:lnTo>
                <a:lnTo>
                  <a:pt x="389448" y="123292"/>
                </a:lnTo>
                <a:lnTo>
                  <a:pt x="336919" y="158776"/>
                </a:lnTo>
                <a:lnTo>
                  <a:pt x="287376" y="198092"/>
                </a:lnTo>
                <a:lnTo>
                  <a:pt x="241030" y="241030"/>
                </a:lnTo>
                <a:lnTo>
                  <a:pt x="198092" y="287376"/>
                </a:lnTo>
                <a:lnTo>
                  <a:pt x="158776" y="336919"/>
                </a:lnTo>
                <a:lnTo>
                  <a:pt x="123292" y="389448"/>
                </a:lnTo>
                <a:lnTo>
                  <a:pt x="91852" y="444751"/>
                </a:lnTo>
                <a:lnTo>
                  <a:pt x="64668" y="502616"/>
                </a:lnTo>
                <a:lnTo>
                  <a:pt x="41952" y="562831"/>
                </a:lnTo>
                <a:lnTo>
                  <a:pt x="23915" y="625185"/>
                </a:lnTo>
                <a:lnTo>
                  <a:pt x="10770" y="689465"/>
                </a:lnTo>
                <a:lnTo>
                  <a:pt x="2727" y="755461"/>
                </a:lnTo>
                <a:lnTo>
                  <a:pt x="0" y="822960"/>
                </a:lnTo>
                <a:close/>
              </a:path>
            </a:pathLst>
          </a:custGeom>
          <a:solidFill>
            <a:srgbClr val="FFFFFF"/>
          </a:solidFill>
        </p:spPr>
        <p:txBody>
          <a:bodyPr wrap="square" lIns="0" tIns="0" rIns="0" bIns="0" rtlCol="0">
            <a:noAutofit/>
          </a:bodyPr>
          <a:lstStyle/>
          <a:p>
            <a:endParaRPr/>
          </a:p>
        </p:txBody>
      </p:sp>
      <p:sp>
        <p:nvSpPr>
          <p:cNvPr id="47" name="object 47"/>
          <p:cNvSpPr/>
          <p:nvPr/>
        </p:nvSpPr>
        <p:spPr>
          <a:xfrm>
            <a:off x="5300472" y="1013460"/>
            <a:ext cx="6891528" cy="4937759"/>
          </a:xfrm>
          <a:custGeom>
            <a:avLst/>
            <a:gdLst/>
            <a:ahLst/>
            <a:cxnLst/>
            <a:rect l="l" t="t" r="r" b="b"/>
            <a:pathLst>
              <a:path w="6891528" h="4937759">
                <a:moveTo>
                  <a:pt x="0" y="822960"/>
                </a:moveTo>
                <a:lnTo>
                  <a:pt x="2727" y="755461"/>
                </a:lnTo>
                <a:lnTo>
                  <a:pt x="10770" y="689465"/>
                </a:lnTo>
                <a:lnTo>
                  <a:pt x="23915" y="625185"/>
                </a:lnTo>
                <a:lnTo>
                  <a:pt x="41952" y="562831"/>
                </a:lnTo>
                <a:lnTo>
                  <a:pt x="64668" y="502616"/>
                </a:lnTo>
                <a:lnTo>
                  <a:pt x="91852" y="444751"/>
                </a:lnTo>
                <a:lnTo>
                  <a:pt x="123292" y="389448"/>
                </a:lnTo>
                <a:lnTo>
                  <a:pt x="158776" y="336919"/>
                </a:lnTo>
                <a:lnTo>
                  <a:pt x="198092" y="287376"/>
                </a:lnTo>
                <a:lnTo>
                  <a:pt x="241030" y="241030"/>
                </a:lnTo>
                <a:lnTo>
                  <a:pt x="287376" y="198092"/>
                </a:lnTo>
                <a:lnTo>
                  <a:pt x="336919" y="158776"/>
                </a:lnTo>
                <a:lnTo>
                  <a:pt x="389448" y="123292"/>
                </a:lnTo>
                <a:lnTo>
                  <a:pt x="444751" y="91852"/>
                </a:lnTo>
                <a:lnTo>
                  <a:pt x="502616" y="64668"/>
                </a:lnTo>
                <a:lnTo>
                  <a:pt x="562831" y="41952"/>
                </a:lnTo>
                <a:lnTo>
                  <a:pt x="625185" y="23915"/>
                </a:lnTo>
                <a:lnTo>
                  <a:pt x="689465" y="10770"/>
                </a:lnTo>
                <a:lnTo>
                  <a:pt x="755461" y="2727"/>
                </a:lnTo>
                <a:lnTo>
                  <a:pt x="822960" y="0"/>
                </a:lnTo>
                <a:lnTo>
                  <a:pt x="6068568" y="0"/>
                </a:lnTo>
                <a:lnTo>
                  <a:pt x="6136066" y="2727"/>
                </a:lnTo>
                <a:lnTo>
                  <a:pt x="6202062" y="10770"/>
                </a:lnTo>
                <a:lnTo>
                  <a:pt x="6266342" y="23915"/>
                </a:lnTo>
                <a:lnTo>
                  <a:pt x="6328696" y="41952"/>
                </a:lnTo>
                <a:lnTo>
                  <a:pt x="6388911" y="64668"/>
                </a:lnTo>
                <a:lnTo>
                  <a:pt x="6446776" y="91852"/>
                </a:lnTo>
                <a:lnTo>
                  <a:pt x="6502079" y="123292"/>
                </a:lnTo>
                <a:lnTo>
                  <a:pt x="6554608" y="158776"/>
                </a:lnTo>
                <a:lnTo>
                  <a:pt x="6604151" y="198092"/>
                </a:lnTo>
                <a:lnTo>
                  <a:pt x="6650497" y="241030"/>
                </a:lnTo>
                <a:lnTo>
                  <a:pt x="6693435" y="287376"/>
                </a:lnTo>
                <a:lnTo>
                  <a:pt x="6732751" y="336919"/>
                </a:lnTo>
                <a:lnTo>
                  <a:pt x="6768235" y="389448"/>
                </a:lnTo>
                <a:lnTo>
                  <a:pt x="6799675" y="444751"/>
                </a:lnTo>
                <a:lnTo>
                  <a:pt x="6826859" y="502616"/>
                </a:lnTo>
                <a:lnTo>
                  <a:pt x="6849575" y="562831"/>
                </a:lnTo>
                <a:lnTo>
                  <a:pt x="6867612" y="625185"/>
                </a:lnTo>
                <a:lnTo>
                  <a:pt x="6880757" y="689465"/>
                </a:lnTo>
                <a:lnTo>
                  <a:pt x="6888800" y="755461"/>
                </a:lnTo>
                <a:lnTo>
                  <a:pt x="6891528" y="822960"/>
                </a:lnTo>
                <a:lnTo>
                  <a:pt x="6891528" y="4114800"/>
                </a:lnTo>
                <a:lnTo>
                  <a:pt x="6888800" y="4182298"/>
                </a:lnTo>
                <a:lnTo>
                  <a:pt x="6880757" y="4248294"/>
                </a:lnTo>
                <a:lnTo>
                  <a:pt x="6867612" y="4312574"/>
                </a:lnTo>
                <a:lnTo>
                  <a:pt x="6849575" y="4374928"/>
                </a:lnTo>
                <a:lnTo>
                  <a:pt x="6826859" y="4435143"/>
                </a:lnTo>
                <a:lnTo>
                  <a:pt x="6799675" y="4493008"/>
                </a:lnTo>
                <a:lnTo>
                  <a:pt x="6768235" y="4548311"/>
                </a:lnTo>
                <a:lnTo>
                  <a:pt x="6732751" y="4600840"/>
                </a:lnTo>
                <a:lnTo>
                  <a:pt x="6693435" y="4650383"/>
                </a:lnTo>
                <a:lnTo>
                  <a:pt x="6650497" y="4696729"/>
                </a:lnTo>
                <a:lnTo>
                  <a:pt x="6604151" y="4739667"/>
                </a:lnTo>
                <a:lnTo>
                  <a:pt x="6554608" y="4778983"/>
                </a:lnTo>
                <a:lnTo>
                  <a:pt x="6502079" y="4814467"/>
                </a:lnTo>
                <a:lnTo>
                  <a:pt x="6446776" y="4845907"/>
                </a:lnTo>
                <a:lnTo>
                  <a:pt x="6388911" y="4873091"/>
                </a:lnTo>
                <a:lnTo>
                  <a:pt x="6328696" y="4895807"/>
                </a:lnTo>
                <a:lnTo>
                  <a:pt x="6266342" y="4913844"/>
                </a:lnTo>
                <a:lnTo>
                  <a:pt x="6202062" y="4926989"/>
                </a:lnTo>
                <a:lnTo>
                  <a:pt x="6136066" y="4935032"/>
                </a:lnTo>
                <a:lnTo>
                  <a:pt x="6068568" y="4937759"/>
                </a:lnTo>
                <a:lnTo>
                  <a:pt x="822960" y="4937759"/>
                </a:lnTo>
                <a:lnTo>
                  <a:pt x="755461" y="4935032"/>
                </a:lnTo>
                <a:lnTo>
                  <a:pt x="689465" y="4926989"/>
                </a:lnTo>
                <a:lnTo>
                  <a:pt x="625185" y="4913844"/>
                </a:lnTo>
                <a:lnTo>
                  <a:pt x="562831" y="4895807"/>
                </a:lnTo>
                <a:lnTo>
                  <a:pt x="502616" y="4873091"/>
                </a:lnTo>
                <a:lnTo>
                  <a:pt x="444751" y="4845907"/>
                </a:lnTo>
                <a:lnTo>
                  <a:pt x="389448" y="4814467"/>
                </a:lnTo>
                <a:lnTo>
                  <a:pt x="336919" y="4778983"/>
                </a:lnTo>
                <a:lnTo>
                  <a:pt x="287376" y="4739667"/>
                </a:lnTo>
                <a:lnTo>
                  <a:pt x="241030" y="4696729"/>
                </a:lnTo>
                <a:lnTo>
                  <a:pt x="198092" y="4650383"/>
                </a:lnTo>
                <a:lnTo>
                  <a:pt x="158776" y="4600840"/>
                </a:lnTo>
                <a:lnTo>
                  <a:pt x="123292" y="4548311"/>
                </a:lnTo>
                <a:lnTo>
                  <a:pt x="91852" y="4493008"/>
                </a:lnTo>
                <a:lnTo>
                  <a:pt x="64668" y="4435143"/>
                </a:lnTo>
                <a:lnTo>
                  <a:pt x="41952" y="4374928"/>
                </a:lnTo>
                <a:lnTo>
                  <a:pt x="23915" y="4312574"/>
                </a:lnTo>
                <a:lnTo>
                  <a:pt x="10770" y="4248294"/>
                </a:lnTo>
                <a:lnTo>
                  <a:pt x="2727" y="4182298"/>
                </a:lnTo>
                <a:lnTo>
                  <a:pt x="0" y="4114800"/>
                </a:lnTo>
                <a:lnTo>
                  <a:pt x="0" y="822960"/>
                </a:lnTo>
                <a:close/>
              </a:path>
            </a:pathLst>
          </a:custGeom>
          <a:ln w="12191">
            <a:solidFill>
              <a:srgbClr val="41709C"/>
            </a:solidFill>
          </a:ln>
        </p:spPr>
        <p:txBody>
          <a:bodyPr wrap="square" lIns="0" tIns="0" rIns="0" bIns="0" rtlCol="0">
            <a:noAutofit/>
          </a:bodyPr>
          <a:lstStyle/>
          <a:p>
            <a:endParaRPr/>
          </a:p>
        </p:txBody>
      </p:sp>
      <p:sp>
        <p:nvSpPr>
          <p:cNvPr id="48" name="object 48">
            <a:hlinkClick r:id="rId3" action="ppaction://hlinksldjump"/>
          </p:cNvPr>
          <p:cNvSpPr/>
          <p:nvPr/>
        </p:nvSpPr>
        <p:spPr>
          <a:xfrm>
            <a:off x="3305555" y="1923288"/>
            <a:ext cx="2153412" cy="941831"/>
          </a:xfrm>
          <a:prstGeom prst="rect">
            <a:avLst/>
          </a:prstGeom>
          <a:blipFill>
            <a:blip r:embed="rId4" cstate="print"/>
            <a:stretch>
              <a:fillRect/>
            </a:stretch>
          </a:blipFill>
        </p:spPr>
        <p:txBody>
          <a:bodyPr wrap="square" lIns="0" tIns="0" rIns="0" bIns="0" rtlCol="0">
            <a:noAutofit/>
          </a:bodyPr>
          <a:lstStyle/>
          <a:p>
            <a:endParaRPr/>
          </a:p>
        </p:txBody>
      </p:sp>
      <p:sp>
        <p:nvSpPr>
          <p:cNvPr id="49" name="object 49">
            <a:hlinkClick r:id="rId5" action="ppaction://hlinksldjump"/>
          </p:cNvPr>
          <p:cNvSpPr/>
          <p:nvPr/>
        </p:nvSpPr>
        <p:spPr>
          <a:xfrm>
            <a:off x="3305555" y="2615183"/>
            <a:ext cx="2153412" cy="940308"/>
          </a:xfrm>
          <a:prstGeom prst="rect">
            <a:avLst/>
          </a:prstGeom>
          <a:blipFill>
            <a:blip r:embed="rId6" cstate="print"/>
            <a:stretch>
              <a:fillRect/>
            </a:stretch>
          </a:blipFill>
        </p:spPr>
        <p:txBody>
          <a:bodyPr wrap="square" lIns="0" tIns="0" rIns="0" bIns="0" rtlCol="0">
            <a:noAutofit/>
          </a:bodyPr>
          <a:lstStyle/>
          <a:p>
            <a:endParaRPr/>
          </a:p>
        </p:txBody>
      </p:sp>
      <p:sp>
        <p:nvSpPr>
          <p:cNvPr id="50" name="object 50"/>
          <p:cNvSpPr/>
          <p:nvPr/>
        </p:nvSpPr>
        <p:spPr>
          <a:xfrm>
            <a:off x="6277356" y="5960364"/>
            <a:ext cx="886968" cy="573023"/>
          </a:xfrm>
          <a:custGeom>
            <a:avLst/>
            <a:gdLst/>
            <a:ahLst/>
            <a:cxnLst/>
            <a:rect l="l" t="t" r="r" b="b"/>
            <a:pathLst>
              <a:path w="886968" h="573023">
                <a:moveTo>
                  <a:pt x="0" y="573024"/>
                </a:moveTo>
                <a:lnTo>
                  <a:pt x="886968" y="573024"/>
                </a:lnTo>
                <a:lnTo>
                  <a:pt x="886968" y="0"/>
                </a:lnTo>
                <a:lnTo>
                  <a:pt x="0" y="0"/>
                </a:lnTo>
                <a:lnTo>
                  <a:pt x="0" y="573024"/>
                </a:lnTo>
                <a:close/>
              </a:path>
            </a:pathLst>
          </a:custGeom>
          <a:solidFill>
            <a:srgbClr val="FF6600"/>
          </a:solidFill>
        </p:spPr>
        <p:txBody>
          <a:bodyPr wrap="square" lIns="0" tIns="0" rIns="0" bIns="0" rtlCol="0">
            <a:noAutofit/>
          </a:bodyPr>
          <a:lstStyle/>
          <a:p>
            <a:endParaRPr/>
          </a:p>
        </p:txBody>
      </p:sp>
      <p:sp>
        <p:nvSpPr>
          <p:cNvPr id="52" name="object 52"/>
          <p:cNvSpPr/>
          <p:nvPr/>
        </p:nvSpPr>
        <p:spPr>
          <a:xfrm>
            <a:off x="9272016" y="5961888"/>
            <a:ext cx="566927" cy="390144"/>
          </a:xfrm>
          <a:custGeom>
            <a:avLst/>
            <a:gdLst/>
            <a:ahLst/>
            <a:cxnLst/>
            <a:rect l="l" t="t" r="r" b="b"/>
            <a:pathLst>
              <a:path w="566927" h="390143">
                <a:moveTo>
                  <a:pt x="0" y="390144"/>
                </a:moveTo>
                <a:lnTo>
                  <a:pt x="566927" y="390144"/>
                </a:lnTo>
                <a:lnTo>
                  <a:pt x="566927" y="0"/>
                </a:lnTo>
                <a:lnTo>
                  <a:pt x="0" y="0"/>
                </a:lnTo>
                <a:lnTo>
                  <a:pt x="0" y="390144"/>
                </a:lnTo>
                <a:close/>
              </a:path>
            </a:pathLst>
          </a:custGeom>
          <a:solidFill>
            <a:srgbClr val="FF6600"/>
          </a:solidFill>
        </p:spPr>
        <p:txBody>
          <a:bodyPr wrap="square" lIns="0" tIns="0" rIns="0" bIns="0" rtlCol="0">
            <a:noAutofit/>
          </a:bodyPr>
          <a:lstStyle/>
          <a:p>
            <a:endParaRPr/>
          </a:p>
        </p:txBody>
      </p:sp>
      <p:sp>
        <p:nvSpPr>
          <p:cNvPr id="53" name="object 53">
            <a:hlinkClick r:id="rId7" action="ppaction://hlinksldjump"/>
          </p:cNvPr>
          <p:cNvSpPr/>
          <p:nvPr/>
        </p:nvSpPr>
        <p:spPr>
          <a:xfrm>
            <a:off x="0" y="0"/>
            <a:ext cx="1978152" cy="1101852"/>
          </a:xfrm>
          <a:prstGeom prst="rect">
            <a:avLst/>
          </a:prstGeom>
          <a:blipFill>
            <a:blip r:embed="rId8" cstate="print"/>
            <a:stretch>
              <a:fillRect/>
            </a:stretch>
          </a:blipFill>
        </p:spPr>
        <p:txBody>
          <a:bodyPr wrap="square" lIns="0" tIns="0" rIns="0" bIns="0" rtlCol="0">
            <a:noAutofit/>
          </a:bodyPr>
          <a:lstStyle/>
          <a:p>
            <a:endParaRPr/>
          </a:p>
        </p:txBody>
      </p:sp>
      <p:sp>
        <p:nvSpPr>
          <p:cNvPr id="54" name="object 54">
            <a:hlinkClick r:id="rId9" action="ppaction://hlinksldjump"/>
          </p:cNvPr>
          <p:cNvSpPr/>
          <p:nvPr/>
        </p:nvSpPr>
        <p:spPr>
          <a:xfrm>
            <a:off x="1450848" y="0"/>
            <a:ext cx="2154936" cy="1101852"/>
          </a:xfrm>
          <a:prstGeom prst="rect">
            <a:avLst/>
          </a:prstGeom>
          <a:blipFill>
            <a:blip r:embed="rId10" cstate="print"/>
            <a:stretch>
              <a:fillRect/>
            </a:stretch>
          </a:blipFill>
        </p:spPr>
        <p:txBody>
          <a:bodyPr wrap="square" lIns="0" tIns="0" rIns="0" bIns="0" rtlCol="0">
            <a:noAutofit/>
          </a:bodyPr>
          <a:lstStyle/>
          <a:p>
            <a:endParaRPr/>
          </a:p>
        </p:txBody>
      </p:sp>
      <p:sp>
        <p:nvSpPr>
          <p:cNvPr id="55" name="object 55">
            <a:hlinkClick r:id="rId11" action="ppaction://hlinksldjump"/>
          </p:cNvPr>
          <p:cNvSpPr/>
          <p:nvPr/>
        </p:nvSpPr>
        <p:spPr>
          <a:xfrm>
            <a:off x="3078480" y="0"/>
            <a:ext cx="2154936" cy="1101852"/>
          </a:xfrm>
          <a:prstGeom prst="rect">
            <a:avLst/>
          </a:prstGeom>
          <a:blipFill>
            <a:blip r:embed="rId12" cstate="print"/>
            <a:stretch>
              <a:fillRect/>
            </a:stretch>
          </a:blipFill>
        </p:spPr>
        <p:txBody>
          <a:bodyPr wrap="square" lIns="0" tIns="0" rIns="0" bIns="0" rtlCol="0">
            <a:noAutofit/>
          </a:bodyPr>
          <a:lstStyle/>
          <a:p>
            <a:endParaRPr/>
          </a:p>
        </p:txBody>
      </p:sp>
      <p:sp>
        <p:nvSpPr>
          <p:cNvPr id="56" name="object 56">
            <a:hlinkClick r:id="rId13" action="ppaction://hlinksldjump"/>
          </p:cNvPr>
          <p:cNvSpPr/>
          <p:nvPr/>
        </p:nvSpPr>
        <p:spPr>
          <a:xfrm>
            <a:off x="4706112" y="0"/>
            <a:ext cx="2153412" cy="1101852"/>
          </a:xfrm>
          <a:prstGeom prst="rect">
            <a:avLst/>
          </a:prstGeom>
          <a:blipFill>
            <a:blip r:embed="rId14" cstate="print"/>
            <a:stretch>
              <a:fillRect/>
            </a:stretch>
          </a:blipFill>
        </p:spPr>
        <p:txBody>
          <a:bodyPr wrap="square" lIns="0" tIns="0" rIns="0" bIns="0" rtlCol="0">
            <a:noAutofit/>
          </a:bodyPr>
          <a:lstStyle/>
          <a:p>
            <a:endParaRPr/>
          </a:p>
        </p:txBody>
      </p:sp>
      <p:sp>
        <p:nvSpPr>
          <p:cNvPr id="57" name="object 57">
            <a:hlinkClick r:id="rId15" action="ppaction://hlinksldjump"/>
          </p:cNvPr>
          <p:cNvSpPr/>
          <p:nvPr/>
        </p:nvSpPr>
        <p:spPr>
          <a:xfrm>
            <a:off x="0" y="1610867"/>
            <a:ext cx="3081528" cy="1164336"/>
          </a:xfrm>
          <a:prstGeom prst="rect">
            <a:avLst/>
          </a:prstGeom>
          <a:blipFill>
            <a:blip r:embed="rId16" cstate="print"/>
            <a:stretch>
              <a:fillRect/>
            </a:stretch>
          </a:blipFill>
        </p:spPr>
        <p:txBody>
          <a:bodyPr wrap="square" lIns="0" tIns="0" rIns="0" bIns="0" rtlCol="0">
            <a:noAutofit/>
          </a:bodyPr>
          <a:lstStyle/>
          <a:p>
            <a:endParaRPr/>
          </a:p>
        </p:txBody>
      </p:sp>
      <p:sp>
        <p:nvSpPr>
          <p:cNvPr id="58" name="object 58">
            <a:hlinkClick r:id="rId17" action="ppaction://hlinksldjump"/>
          </p:cNvPr>
          <p:cNvSpPr/>
          <p:nvPr/>
        </p:nvSpPr>
        <p:spPr>
          <a:xfrm>
            <a:off x="0" y="2311907"/>
            <a:ext cx="3081528" cy="1165860"/>
          </a:xfrm>
          <a:prstGeom prst="rect">
            <a:avLst/>
          </a:prstGeom>
          <a:blipFill>
            <a:blip r:embed="rId18" cstate="print"/>
            <a:stretch>
              <a:fillRect/>
            </a:stretch>
          </a:blipFill>
        </p:spPr>
        <p:txBody>
          <a:bodyPr wrap="square" lIns="0" tIns="0" rIns="0" bIns="0" rtlCol="0">
            <a:noAutofit/>
          </a:bodyPr>
          <a:lstStyle/>
          <a:p>
            <a:endParaRPr/>
          </a:p>
        </p:txBody>
      </p:sp>
      <p:sp>
        <p:nvSpPr>
          <p:cNvPr id="59" name="object 59">
            <a:hlinkClick r:id="rId19" action="ppaction://hlinksldjump"/>
          </p:cNvPr>
          <p:cNvSpPr/>
          <p:nvPr/>
        </p:nvSpPr>
        <p:spPr>
          <a:xfrm>
            <a:off x="0" y="3185160"/>
            <a:ext cx="2647188" cy="787907"/>
          </a:xfrm>
          <a:prstGeom prst="rect">
            <a:avLst/>
          </a:prstGeom>
          <a:blipFill>
            <a:blip r:embed="rId20" cstate="print"/>
            <a:stretch>
              <a:fillRect/>
            </a:stretch>
          </a:blipFill>
        </p:spPr>
        <p:txBody>
          <a:bodyPr wrap="square" lIns="0" tIns="0" rIns="0" bIns="0" rtlCol="0">
            <a:noAutofit/>
          </a:bodyPr>
          <a:lstStyle/>
          <a:p>
            <a:endParaRPr/>
          </a:p>
        </p:txBody>
      </p:sp>
      <p:sp>
        <p:nvSpPr>
          <p:cNvPr id="60" name="object 60">
            <a:hlinkClick r:id="rId21" action="ppaction://hlinksldjump"/>
          </p:cNvPr>
          <p:cNvSpPr/>
          <p:nvPr/>
        </p:nvSpPr>
        <p:spPr>
          <a:xfrm>
            <a:off x="0" y="4210812"/>
            <a:ext cx="2647188" cy="787907"/>
          </a:xfrm>
          <a:prstGeom prst="rect">
            <a:avLst/>
          </a:prstGeom>
          <a:blipFill>
            <a:blip r:embed="rId22" cstate="print"/>
            <a:stretch>
              <a:fillRect/>
            </a:stretch>
          </a:blipFill>
        </p:spPr>
        <p:txBody>
          <a:bodyPr wrap="square" lIns="0" tIns="0" rIns="0" bIns="0" rtlCol="0">
            <a:noAutofit/>
          </a:bodyPr>
          <a:lstStyle/>
          <a:p>
            <a:endParaRPr/>
          </a:p>
        </p:txBody>
      </p:sp>
      <p:sp>
        <p:nvSpPr>
          <p:cNvPr id="61" name="object 61">
            <a:hlinkClick r:id="rId23" action="ppaction://hlinksldjump"/>
          </p:cNvPr>
          <p:cNvSpPr/>
          <p:nvPr/>
        </p:nvSpPr>
        <p:spPr>
          <a:xfrm>
            <a:off x="0" y="3697224"/>
            <a:ext cx="2647188" cy="789432"/>
          </a:xfrm>
          <a:prstGeom prst="rect">
            <a:avLst/>
          </a:prstGeom>
          <a:blipFill>
            <a:blip r:embed="rId24" cstate="print"/>
            <a:stretch>
              <a:fillRect/>
            </a:stretch>
          </a:blipFill>
        </p:spPr>
        <p:txBody>
          <a:bodyPr wrap="square" lIns="0" tIns="0" rIns="0" bIns="0" rtlCol="0">
            <a:noAutofit/>
          </a:bodyPr>
          <a:lstStyle/>
          <a:p>
            <a:endParaRPr/>
          </a:p>
        </p:txBody>
      </p:sp>
      <p:sp>
        <p:nvSpPr>
          <p:cNvPr id="62" name="object 62">
            <a:hlinkClick r:id="rId25" action="ppaction://hlinksldjump"/>
          </p:cNvPr>
          <p:cNvSpPr/>
          <p:nvPr/>
        </p:nvSpPr>
        <p:spPr>
          <a:xfrm>
            <a:off x="0" y="4722876"/>
            <a:ext cx="2647188" cy="787908"/>
          </a:xfrm>
          <a:prstGeom prst="rect">
            <a:avLst/>
          </a:prstGeom>
          <a:blipFill>
            <a:blip r:embed="rId26" cstate="print"/>
            <a:stretch>
              <a:fillRect/>
            </a:stretch>
          </a:blipFill>
        </p:spPr>
        <p:txBody>
          <a:bodyPr wrap="square" lIns="0" tIns="0" rIns="0" bIns="0" rtlCol="0">
            <a:noAutofit/>
          </a:bodyPr>
          <a:lstStyle/>
          <a:p>
            <a:endParaRPr/>
          </a:p>
        </p:txBody>
      </p:sp>
      <p:sp>
        <p:nvSpPr>
          <p:cNvPr id="63" name="object 63">
            <a:hlinkClick r:id="rId27" action="ppaction://hlinksldjump"/>
          </p:cNvPr>
          <p:cNvSpPr/>
          <p:nvPr/>
        </p:nvSpPr>
        <p:spPr>
          <a:xfrm>
            <a:off x="0" y="5747004"/>
            <a:ext cx="2644140" cy="787908"/>
          </a:xfrm>
          <a:prstGeom prst="rect">
            <a:avLst/>
          </a:prstGeom>
          <a:blipFill>
            <a:blip r:embed="rId28" cstate="print"/>
            <a:stretch>
              <a:fillRect/>
            </a:stretch>
          </a:blipFill>
        </p:spPr>
        <p:txBody>
          <a:bodyPr wrap="square" lIns="0" tIns="0" rIns="0" bIns="0" rtlCol="0">
            <a:noAutofit/>
          </a:bodyPr>
          <a:lstStyle/>
          <a:p>
            <a:endParaRPr/>
          </a:p>
        </p:txBody>
      </p:sp>
      <p:sp>
        <p:nvSpPr>
          <p:cNvPr id="64" name="object 64">
            <a:hlinkClick r:id="rId29" action="ppaction://hlinksldjump"/>
          </p:cNvPr>
          <p:cNvSpPr/>
          <p:nvPr/>
        </p:nvSpPr>
        <p:spPr>
          <a:xfrm>
            <a:off x="0" y="5239512"/>
            <a:ext cx="2644140" cy="787907"/>
          </a:xfrm>
          <a:prstGeom prst="rect">
            <a:avLst/>
          </a:prstGeom>
          <a:blipFill>
            <a:blip r:embed="rId30" cstate="print"/>
            <a:stretch>
              <a:fillRect/>
            </a:stretch>
          </a:blipFill>
        </p:spPr>
        <p:txBody>
          <a:bodyPr wrap="square" lIns="0" tIns="0" rIns="0" bIns="0" rtlCol="0">
            <a:noAutofit/>
          </a:bodyPr>
          <a:lstStyle/>
          <a:p>
            <a:endParaRPr/>
          </a:p>
        </p:txBody>
      </p:sp>
      <p:sp>
        <p:nvSpPr>
          <p:cNvPr id="68" name="object 68">
            <a:hlinkClick r:id="rId9" action="ppaction://hlinksldjump"/>
          </p:cNvPr>
          <p:cNvSpPr/>
          <p:nvPr/>
        </p:nvSpPr>
        <p:spPr>
          <a:xfrm>
            <a:off x="0" y="908303"/>
            <a:ext cx="3081528" cy="1164336"/>
          </a:xfrm>
          <a:prstGeom prst="rect">
            <a:avLst/>
          </a:prstGeom>
          <a:blipFill>
            <a:blip r:embed="rId31" cstate="print"/>
            <a:stretch>
              <a:fillRect/>
            </a:stretch>
          </a:blipFill>
        </p:spPr>
        <p:txBody>
          <a:bodyPr wrap="square" lIns="0" tIns="0" rIns="0" bIns="0" rtlCol="0">
            <a:noAutofit/>
          </a:bodyPr>
          <a:lstStyle/>
          <a:p>
            <a:endParaRPr/>
          </a:p>
        </p:txBody>
      </p:sp>
      <p:sp>
        <p:nvSpPr>
          <p:cNvPr id="69" name="object 69">
            <a:hlinkClick r:id="rId32" action="ppaction://hlinksldjump"/>
          </p:cNvPr>
          <p:cNvSpPr/>
          <p:nvPr/>
        </p:nvSpPr>
        <p:spPr>
          <a:xfrm>
            <a:off x="7959852" y="0"/>
            <a:ext cx="2154936" cy="1091184"/>
          </a:xfrm>
          <a:prstGeom prst="rect">
            <a:avLst/>
          </a:prstGeom>
          <a:blipFill>
            <a:blip r:embed="rId33" cstate="print"/>
            <a:stretch>
              <a:fillRect/>
            </a:stretch>
          </a:blipFill>
        </p:spPr>
        <p:txBody>
          <a:bodyPr wrap="square" lIns="0" tIns="0" rIns="0" bIns="0" rtlCol="0">
            <a:noAutofit/>
          </a:bodyPr>
          <a:lstStyle/>
          <a:p>
            <a:endParaRPr/>
          </a:p>
        </p:txBody>
      </p:sp>
      <p:sp>
        <p:nvSpPr>
          <p:cNvPr id="70" name="object 70">
            <a:hlinkClick r:id="rId34" action="ppaction://hlinksldjump"/>
          </p:cNvPr>
          <p:cNvSpPr/>
          <p:nvPr/>
        </p:nvSpPr>
        <p:spPr>
          <a:xfrm>
            <a:off x="6332220" y="0"/>
            <a:ext cx="2154935" cy="1091184"/>
          </a:xfrm>
          <a:prstGeom prst="rect">
            <a:avLst/>
          </a:prstGeom>
          <a:blipFill>
            <a:blip r:embed="rId35" cstate="print"/>
            <a:stretch>
              <a:fillRect/>
            </a:stretch>
          </a:blipFill>
        </p:spPr>
        <p:txBody>
          <a:bodyPr wrap="square" lIns="0" tIns="0" rIns="0" bIns="0" rtlCol="0">
            <a:noAutofit/>
          </a:bodyPr>
          <a:lstStyle/>
          <a:p>
            <a:endParaRPr/>
          </a:p>
        </p:txBody>
      </p:sp>
      <p:sp>
        <p:nvSpPr>
          <p:cNvPr id="35" name="object 35"/>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33" name="object 33"/>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34" name="object 34">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31" name="object 31"/>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32" name="object 32">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9" name="object 29">
            <a:hlinkClick r:id="rId36" action="ppaction://hlinksldjump"/>
          </p:cNvPr>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30" name="object 30"/>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7" name="object 27"/>
          <p:cNvSpPr txBox="1"/>
          <p:nvPr/>
        </p:nvSpPr>
        <p:spPr>
          <a:xfrm>
            <a:off x="6826377" y="304498"/>
            <a:ext cx="1179753"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425" marR="370713" algn="ctr">
              <a:lnSpc>
                <a:spcPct val="95825"/>
              </a:lnSpc>
            </a:pPr>
            <a:r>
              <a:rPr sz="1200" spc="0" dirty="0" smtClean="0">
                <a:solidFill>
                  <a:srgbClr val="FFFFFF"/>
                </a:solidFill>
                <a:latin typeface="Arial"/>
                <a:cs typeface="Arial"/>
              </a:rPr>
              <a:t>c</a:t>
            </a:r>
            <a:r>
              <a:rPr sz="1200" spc="9" dirty="0" smtClean="0">
                <a:solidFill>
                  <a:srgbClr val="FFFFFF"/>
                </a:solidFill>
                <a:latin typeface="Arial"/>
                <a:cs typeface="Arial"/>
              </a:rPr>
              <a:t>e</a:t>
            </a:r>
            <a:r>
              <a:rPr sz="1200" spc="0" dirty="0" smtClean="0">
                <a:solidFill>
                  <a:srgbClr val="FFFFFF"/>
                </a:solidFill>
                <a:latin typeface="Arial"/>
                <a:cs typeface="Arial"/>
              </a:rPr>
              <a:t>l</a:t>
            </a:r>
            <a:r>
              <a:rPr sz="1200" spc="4" dirty="0" smtClean="0">
                <a:solidFill>
                  <a:srgbClr val="FFFFFF"/>
                </a:solidFill>
                <a:latin typeface="Arial"/>
                <a:cs typeface="Arial"/>
              </a:rPr>
              <a:t>ne</a:t>
            </a:r>
            <a:r>
              <a:rPr sz="1200" spc="0" dirty="0" smtClean="0">
                <a:solidFill>
                  <a:srgbClr val="FFFFFF"/>
                </a:solidFill>
                <a:latin typeface="Arial"/>
                <a:cs typeface="Arial"/>
              </a:rPr>
              <a:t>j</a:t>
            </a:r>
            <a:endParaRPr sz="1200">
              <a:latin typeface="Arial"/>
              <a:cs typeface="Arial"/>
            </a:endParaRPr>
          </a:p>
        </p:txBody>
      </p:sp>
      <p:sp>
        <p:nvSpPr>
          <p:cNvPr id="26" name="object 26"/>
          <p:cNvSpPr txBox="1"/>
          <p:nvPr/>
        </p:nvSpPr>
        <p:spPr>
          <a:xfrm>
            <a:off x="8670417" y="304498"/>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24" name="object 24"/>
          <p:cNvSpPr txBox="1"/>
          <p:nvPr/>
        </p:nvSpPr>
        <p:spPr>
          <a:xfrm>
            <a:off x="3635755" y="313776"/>
            <a:ext cx="1053342" cy="361180"/>
          </a:xfrm>
          <a:prstGeom prst="rect">
            <a:avLst/>
          </a:prstGeom>
        </p:spPr>
        <p:txBody>
          <a:bodyPr wrap="square" lIns="0" tIns="0" rIns="0" bIns="0" rtlCol="0">
            <a:noAutofit/>
          </a:bodyPr>
          <a:lstStyle/>
          <a:p>
            <a:pPr algn="ctr">
              <a:lnSpc>
                <a:spcPts val="1330"/>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a:t>
            </a:r>
            <a:r>
              <a:rPr sz="1200" spc="0" dirty="0" smtClean="0">
                <a:solidFill>
                  <a:srgbClr val="FFFFFF"/>
                </a:solidFill>
                <a:latin typeface="Arial"/>
                <a:cs typeface="Arial"/>
              </a:rPr>
              <a:t>ne</a:t>
            </a:r>
            <a:r>
              <a:rPr sz="1200" spc="-9" dirty="0" smtClean="0">
                <a:solidFill>
                  <a:srgbClr val="FFFFFF"/>
                </a:solidFill>
                <a:latin typeface="Arial"/>
                <a:cs typeface="Arial"/>
              </a:rPr>
              <a:t> </a:t>
            </a:r>
            <a:r>
              <a:rPr sz="1200" spc="0" dirty="0" smtClean="0">
                <a:solidFill>
                  <a:srgbClr val="FFFFFF"/>
                </a:solidFill>
                <a:latin typeface="Arial"/>
                <a:cs typeface="Arial"/>
              </a:rPr>
              <a:t>proc</a:t>
            </a:r>
            <a:r>
              <a:rPr sz="1200" spc="4" dirty="0" smtClean="0">
                <a:solidFill>
                  <a:srgbClr val="FFFFFF"/>
                </a:solidFill>
                <a:latin typeface="Arial"/>
                <a:cs typeface="Arial"/>
              </a:rPr>
              <a:t>e</a:t>
            </a:r>
            <a:r>
              <a:rPr sz="1200" spc="0" dirty="0" smtClean="0">
                <a:solidFill>
                  <a:srgbClr val="FFFFFF"/>
                </a:solidFill>
                <a:latin typeface="Arial"/>
                <a:cs typeface="Arial"/>
              </a:rPr>
              <a:t>d</a:t>
            </a:r>
            <a:r>
              <a:rPr sz="1200" spc="-4" dirty="0" smtClean="0">
                <a:solidFill>
                  <a:srgbClr val="FFFFFF"/>
                </a:solidFill>
                <a:latin typeface="Arial"/>
                <a:cs typeface="Arial"/>
              </a:rPr>
              <a:t>ur</a:t>
            </a:r>
            <a:r>
              <a:rPr sz="1200" spc="0" dirty="0" smtClean="0">
                <a:solidFill>
                  <a:srgbClr val="FFFFFF"/>
                </a:solidFill>
                <a:latin typeface="Arial"/>
                <a:cs typeface="Arial"/>
              </a:rPr>
              <a:t>y</a:t>
            </a:r>
            <a:endParaRPr sz="1200">
              <a:latin typeface="Arial"/>
              <a:cs typeface="Arial"/>
            </a:endParaRPr>
          </a:p>
          <a:p>
            <a:pPr marL="60198" marR="74376"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a:latin typeface="Arial"/>
              <a:cs typeface="Arial"/>
            </a:endParaRPr>
          </a:p>
        </p:txBody>
      </p:sp>
      <p:sp>
        <p:nvSpPr>
          <p:cNvPr id="23" name="object 23"/>
          <p:cNvSpPr txBox="1"/>
          <p:nvPr/>
        </p:nvSpPr>
        <p:spPr>
          <a:xfrm>
            <a:off x="5279898" y="313776"/>
            <a:ext cx="1018563" cy="361180"/>
          </a:xfrm>
          <a:prstGeom prst="rect">
            <a:avLst/>
          </a:prstGeom>
        </p:spPr>
        <p:txBody>
          <a:bodyPr wrap="square" lIns="0" tIns="0" rIns="0" bIns="0" rtlCol="0">
            <a:noAutofit/>
          </a:bodyPr>
          <a:lstStyle/>
          <a:p>
            <a:pPr algn="ctr">
              <a:lnSpc>
                <a:spcPts val="1330"/>
              </a:lnSpc>
              <a:spcBef>
                <a:spcPts val="66"/>
              </a:spcBef>
            </a:pPr>
            <a:r>
              <a:rPr sz="1200" spc="-4" dirty="0" smtClean="0">
                <a:solidFill>
                  <a:srgbClr val="FFFFFF"/>
                </a:solidFill>
                <a:latin typeface="Arial"/>
                <a:cs typeface="Arial"/>
              </a:rPr>
              <a:t>D</a:t>
            </a:r>
            <a:r>
              <a:rPr sz="1200" spc="0" dirty="0" smtClean="0">
                <a:solidFill>
                  <a:srgbClr val="FFFFFF"/>
                </a:solidFill>
                <a:latin typeface="Arial"/>
                <a:cs typeface="Arial"/>
              </a:rPr>
              <a:t>ok</a:t>
            </a:r>
            <a:r>
              <a:rPr sz="1200" spc="4" dirty="0" smtClean="0">
                <a:solidFill>
                  <a:srgbClr val="FFFFFF"/>
                </a:solidFill>
                <a:latin typeface="Arial"/>
                <a:cs typeface="Arial"/>
              </a:rPr>
              <a:t>um</a:t>
            </a:r>
            <a:r>
              <a:rPr sz="1200" spc="0"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9"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2395"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21" name="object 21"/>
          <p:cNvSpPr txBox="1"/>
          <p:nvPr/>
        </p:nvSpPr>
        <p:spPr>
          <a:xfrm>
            <a:off x="6108573" y="1250648"/>
            <a:ext cx="2143836" cy="177800"/>
          </a:xfrm>
          <a:prstGeom prst="rect">
            <a:avLst/>
          </a:prstGeom>
        </p:spPr>
        <p:txBody>
          <a:bodyPr wrap="square" lIns="0" tIns="0" rIns="0" bIns="0" rtlCol="0">
            <a:noAutofit/>
          </a:bodyPr>
          <a:lstStyle/>
          <a:p>
            <a:pPr marL="12700">
              <a:lnSpc>
                <a:spcPts val="1325"/>
              </a:lnSpc>
              <a:spcBef>
                <a:spcPts val="66"/>
              </a:spcBef>
            </a:pPr>
            <a:endParaRPr sz="1200" dirty="0">
              <a:latin typeface="Arial"/>
              <a:cs typeface="Arial"/>
            </a:endParaRPr>
          </a:p>
        </p:txBody>
      </p:sp>
      <p:sp>
        <p:nvSpPr>
          <p:cNvPr id="20" name="object 20"/>
          <p:cNvSpPr txBox="1"/>
          <p:nvPr/>
        </p:nvSpPr>
        <p:spPr>
          <a:xfrm>
            <a:off x="670052" y="1410668"/>
            <a:ext cx="158638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O</a:t>
            </a:r>
            <a:r>
              <a:rPr sz="1200" spc="4" dirty="0" smtClean="0">
                <a:latin typeface="Arial"/>
                <a:cs typeface="Arial"/>
              </a:rPr>
              <a:t>dp</a:t>
            </a:r>
            <a:r>
              <a:rPr sz="1200" spc="0" dirty="0" smtClean="0">
                <a:latin typeface="Arial"/>
                <a:cs typeface="Arial"/>
              </a:rPr>
              <a:t>ra</a:t>
            </a:r>
            <a:r>
              <a:rPr sz="1200" spc="-14" dirty="0" smtClean="0">
                <a:latin typeface="Arial"/>
                <a:cs typeface="Arial"/>
              </a:rPr>
              <a:t>w</a:t>
            </a:r>
            <a:r>
              <a:rPr sz="1200" spc="0" dirty="0" smtClean="0">
                <a:latin typeface="Arial"/>
                <a:cs typeface="Arial"/>
              </a:rPr>
              <a:t>a</a:t>
            </a:r>
            <a:r>
              <a:rPr sz="1200" spc="-9" dirty="0" smtClean="0">
                <a:latin typeface="Arial"/>
                <a:cs typeface="Arial"/>
              </a:rPr>
              <a:t> </a:t>
            </a:r>
            <a:r>
              <a:rPr sz="1200" spc="0" dirty="0" smtClean="0">
                <a:latin typeface="Arial"/>
                <a:cs typeface="Arial"/>
              </a:rPr>
              <a:t>in</a:t>
            </a:r>
            <a:r>
              <a:rPr sz="1200" spc="4" dirty="0" smtClean="0">
                <a:latin typeface="Arial"/>
                <a:cs typeface="Arial"/>
              </a:rPr>
              <a:t>d</a:t>
            </a:r>
            <a:r>
              <a:rPr sz="1200" spc="-9" dirty="0" smtClean="0">
                <a:latin typeface="Arial"/>
                <a:cs typeface="Arial"/>
              </a:rPr>
              <a:t>y</a:t>
            </a:r>
            <a:r>
              <a:rPr sz="1200" spc="-14" dirty="0" smtClean="0">
                <a:latin typeface="Arial"/>
                <a:cs typeface="Arial"/>
              </a:rPr>
              <a:t>w</a:t>
            </a:r>
            <a:r>
              <a:rPr sz="1200" spc="0" dirty="0" smtClean="0">
                <a:latin typeface="Arial"/>
                <a:cs typeface="Arial"/>
              </a:rPr>
              <a:t>id</a:t>
            </a:r>
            <a:r>
              <a:rPr sz="1200" spc="4" dirty="0" smtClean="0">
                <a:latin typeface="Arial"/>
                <a:cs typeface="Arial"/>
              </a:rPr>
              <a:t>ua</a:t>
            </a:r>
            <a:r>
              <a:rPr sz="1200" spc="0" dirty="0" smtClean="0">
                <a:latin typeface="Arial"/>
                <a:cs typeface="Arial"/>
              </a:rPr>
              <a:t>lna</a:t>
            </a:r>
            <a:endParaRPr sz="1200" dirty="0">
              <a:latin typeface="Arial"/>
              <a:cs typeface="Arial"/>
            </a:endParaRPr>
          </a:p>
        </p:txBody>
      </p:sp>
      <p:sp>
        <p:nvSpPr>
          <p:cNvPr id="19" name="object 19"/>
          <p:cNvSpPr txBox="1"/>
          <p:nvPr/>
        </p:nvSpPr>
        <p:spPr>
          <a:xfrm>
            <a:off x="5580000" y="1620000"/>
            <a:ext cx="6462000" cy="4320000"/>
          </a:xfrm>
          <a:prstGeom prst="rect">
            <a:avLst/>
          </a:prstGeom>
        </p:spPr>
        <p:txBody>
          <a:bodyPr wrap="square" lIns="0" tIns="0" rIns="0" bIns="0" rtlCol="0">
            <a:noAutofit/>
          </a:bodyPr>
          <a:lstStyle/>
          <a:p>
            <a:pPr marL="12700">
              <a:lnSpc>
                <a:spcPct val="100041"/>
              </a:lnSpc>
              <a:spcBef>
                <a:spcPts val="60"/>
              </a:spcBef>
            </a:pPr>
            <a:r>
              <a:rPr lang="pl-PL" sz="1400" b="1" spc="0" dirty="0" smtClean="0">
                <a:latin typeface="Arial"/>
                <a:cs typeface="Arial"/>
              </a:rPr>
              <a:t>Warunki dostawy </a:t>
            </a:r>
            <a:r>
              <a:rPr lang="pl-PL" sz="1400" b="1" spc="0" dirty="0" err="1" smtClean="0">
                <a:latin typeface="Arial"/>
                <a:cs typeface="Arial"/>
              </a:rPr>
              <a:t>Incoterms</a:t>
            </a:r>
            <a:r>
              <a:rPr lang="pl-PL" sz="1400" b="1" spc="0" dirty="0" smtClean="0">
                <a:latin typeface="Arial"/>
                <a:cs typeface="Arial"/>
              </a:rPr>
              <a:t>- koszty transportu płaci nadawca</a:t>
            </a:r>
          </a:p>
          <a:p>
            <a:pPr marL="12700">
              <a:lnSpc>
                <a:spcPct val="100041"/>
              </a:lnSpc>
              <a:spcBef>
                <a:spcPts val="60"/>
              </a:spcBef>
            </a:pPr>
            <a:endParaRPr lang="pl-PL" sz="1200" b="1" dirty="0" smtClean="0">
              <a:latin typeface="Arial"/>
              <a:cs typeface="Arial"/>
            </a:endParaRPr>
          </a:p>
          <a:p>
            <a:pPr marL="12700">
              <a:lnSpc>
                <a:spcPct val="100041"/>
              </a:lnSpc>
              <a:spcBef>
                <a:spcPts val="60"/>
              </a:spcBef>
            </a:pPr>
            <a:r>
              <a:rPr lang="nl-NL" sz="1200" b="1" spc="0" dirty="0" smtClean="0">
                <a:latin typeface="Arial"/>
                <a:cs typeface="Arial"/>
              </a:rPr>
              <a:t>D</a:t>
            </a:r>
            <a:r>
              <a:rPr lang="nl-NL" sz="1200" b="1" spc="-4" dirty="0" smtClean="0">
                <a:latin typeface="Arial"/>
                <a:cs typeface="Arial"/>
              </a:rPr>
              <a:t>D</a:t>
            </a:r>
            <a:r>
              <a:rPr lang="nl-NL" sz="1200" b="1" spc="-150" dirty="0" smtClean="0">
                <a:latin typeface="Arial"/>
                <a:cs typeface="Arial"/>
              </a:rPr>
              <a:t>P</a:t>
            </a:r>
            <a:r>
              <a:rPr lang="nl-NL" sz="1200" b="1" spc="0" dirty="0" smtClean="0">
                <a:latin typeface="Arial"/>
                <a:cs typeface="Arial"/>
              </a:rPr>
              <a:t>,</a:t>
            </a:r>
            <a:r>
              <a:rPr lang="nl-NL" sz="1200" b="1" spc="4" dirty="0" smtClean="0">
                <a:latin typeface="Arial"/>
                <a:cs typeface="Arial"/>
              </a:rPr>
              <a:t> </a:t>
            </a:r>
            <a:r>
              <a:rPr lang="nl-NL" sz="1200" b="1" spc="0" dirty="0" smtClean="0">
                <a:latin typeface="Arial"/>
                <a:cs typeface="Arial"/>
              </a:rPr>
              <a:t>DA</a:t>
            </a:r>
            <a:r>
              <a:rPr lang="nl-NL" sz="1200" b="1" spc="-150" dirty="0" smtClean="0">
                <a:latin typeface="Arial"/>
                <a:cs typeface="Arial"/>
              </a:rPr>
              <a:t>P</a:t>
            </a:r>
            <a:r>
              <a:rPr lang="nl-NL" sz="1200" b="1" spc="0" dirty="0" smtClean="0">
                <a:latin typeface="Arial"/>
                <a:cs typeface="Arial"/>
              </a:rPr>
              <a:t>,</a:t>
            </a:r>
            <a:r>
              <a:rPr lang="nl-NL" sz="1200" b="1" spc="4" dirty="0" smtClean="0">
                <a:latin typeface="Arial"/>
                <a:cs typeface="Arial"/>
              </a:rPr>
              <a:t> </a:t>
            </a:r>
            <a:r>
              <a:rPr lang="nl-NL" sz="1200" b="1" spc="0" dirty="0" smtClean="0">
                <a:latin typeface="Arial"/>
                <a:cs typeface="Arial"/>
              </a:rPr>
              <a:t>D</a:t>
            </a:r>
            <a:r>
              <a:rPr lang="nl-NL" sz="1200" b="1" spc="-84" dirty="0" smtClean="0">
                <a:latin typeface="Arial"/>
                <a:cs typeface="Arial"/>
              </a:rPr>
              <a:t>A</a:t>
            </a:r>
            <a:r>
              <a:rPr lang="nl-NL" sz="1200" b="1" spc="-119" dirty="0" smtClean="0">
                <a:latin typeface="Arial"/>
                <a:cs typeface="Arial"/>
              </a:rPr>
              <a:t>T</a:t>
            </a:r>
            <a:r>
              <a:rPr lang="nl-NL" sz="1200" b="1" spc="0" dirty="0" smtClean="0">
                <a:latin typeface="Arial"/>
                <a:cs typeface="Arial"/>
              </a:rPr>
              <a:t>,</a:t>
            </a:r>
            <a:r>
              <a:rPr lang="nl-NL" sz="1200" b="1" spc="-4" dirty="0" smtClean="0">
                <a:latin typeface="Arial"/>
                <a:cs typeface="Arial"/>
              </a:rPr>
              <a:t> </a:t>
            </a:r>
            <a:r>
              <a:rPr lang="nl-NL" sz="1200" b="1" spc="0" dirty="0" smtClean="0">
                <a:latin typeface="Arial"/>
                <a:cs typeface="Arial"/>
              </a:rPr>
              <a:t>CI</a:t>
            </a:r>
            <a:r>
              <a:rPr lang="nl-NL" sz="1200" b="1" spc="-150" dirty="0" smtClean="0">
                <a:latin typeface="Arial"/>
                <a:cs typeface="Arial"/>
              </a:rPr>
              <a:t>P</a:t>
            </a:r>
            <a:r>
              <a:rPr lang="nl-NL" sz="1200" b="1" spc="0" dirty="0" smtClean="0">
                <a:latin typeface="Arial"/>
                <a:cs typeface="Arial"/>
              </a:rPr>
              <a:t>,</a:t>
            </a:r>
            <a:r>
              <a:rPr lang="nl-NL" sz="1200" b="1" spc="4" dirty="0" smtClean="0">
                <a:latin typeface="Arial"/>
                <a:cs typeface="Arial"/>
              </a:rPr>
              <a:t> </a:t>
            </a:r>
            <a:r>
              <a:rPr lang="nl-NL" sz="1200" b="1" spc="0" dirty="0" smtClean="0">
                <a:latin typeface="Arial"/>
                <a:cs typeface="Arial"/>
              </a:rPr>
              <a:t>CPT</a:t>
            </a:r>
            <a:endParaRPr lang="pl-PL" sz="1200" b="1" dirty="0">
              <a:latin typeface="Arial"/>
              <a:cs typeface="Arial"/>
            </a:endParaRPr>
          </a:p>
          <a:p>
            <a:pPr marL="12700">
              <a:lnSpc>
                <a:spcPct val="100041"/>
              </a:lnSpc>
              <a:spcBef>
                <a:spcPts val="60"/>
              </a:spcBef>
            </a:pPr>
            <a:endParaRPr lang="pl-PL" sz="1200" spc="0" dirty="0" smtClean="0">
              <a:latin typeface="Arial"/>
              <a:cs typeface="Arial"/>
            </a:endParaRPr>
          </a:p>
          <a:p>
            <a:pPr marL="12700">
              <a:lnSpc>
                <a:spcPct val="100041"/>
              </a:lnSpc>
              <a:spcBef>
                <a:spcPts val="60"/>
              </a:spcBef>
            </a:pPr>
            <a:r>
              <a:rPr sz="1200" spc="0" dirty="0" smtClean="0">
                <a:latin typeface="Arial"/>
                <a:cs typeface="Arial"/>
              </a:rPr>
              <a:t>W</a:t>
            </a:r>
            <a:r>
              <a:rPr sz="1200" spc="9"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9" dirty="0" smtClean="0">
                <a:latin typeface="Arial"/>
                <a:cs typeface="Arial"/>
              </a:rPr>
              <a:t>y</a:t>
            </a:r>
            <a:r>
              <a:rPr sz="1200" spc="4" dirty="0" smtClean="0">
                <a:latin typeface="Arial"/>
                <a:cs typeface="Arial"/>
              </a:rPr>
              <a:t>pad</a:t>
            </a:r>
            <a:r>
              <a:rPr sz="1200" spc="0" dirty="0" smtClean="0">
                <a:latin typeface="Arial"/>
                <a:cs typeface="Arial"/>
              </a:rPr>
              <a:t>ku</a:t>
            </a:r>
            <a:r>
              <a:rPr sz="1200" spc="-14" dirty="0" smtClean="0">
                <a:latin typeface="Arial"/>
                <a:cs typeface="Arial"/>
              </a:rPr>
              <a:t> </a:t>
            </a:r>
            <a:r>
              <a:rPr sz="1200" spc="-9" dirty="0" err="1" smtClean="0">
                <a:latin typeface="Arial"/>
                <a:cs typeface="Arial"/>
              </a:rPr>
              <a:t>z</a:t>
            </a:r>
            <a:r>
              <a:rPr sz="1200" spc="4" dirty="0" err="1" smtClean="0">
                <a:latin typeface="Arial"/>
                <a:cs typeface="Arial"/>
              </a:rPr>
              <a:t>a</a:t>
            </a:r>
            <a:r>
              <a:rPr sz="1200" spc="0" dirty="0" err="1" smtClean="0">
                <a:latin typeface="Arial"/>
                <a:cs typeface="Arial"/>
              </a:rPr>
              <a:t>st</a:t>
            </a:r>
            <a:r>
              <a:rPr sz="1200" spc="4" dirty="0" err="1" smtClean="0">
                <a:latin typeface="Arial"/>
                <a:cs typeface="Arial"/>
              </a:rPr>
              <a:t>o</a:t>
            </a:r>
            <a:r>
              <a:rPr sz="1200" spc="0" dirty="0" err="1" smtClean="0">
                <a:latin typeface="Arial"/>
                <a:cs typeface="Arial"/>
              </a:rPr>
              <a:t>s</a:t>
            </a:r>
            <a:r>
              <a:rPr sz="1200" spc="4" dirty="0" err="1" smtClean="0">
                <a:latin typeface="Arial"/>
                <a:cs typeface="Arial"/>
              </a:rPr>
              <a:t>o</a:t>
            </a:r>
            <a:r>
              <a:rPr sz="1200" spc="-14" dirty="0" err="1" smtClean="0">
                <a:latin typeface="Arial"/>
                <a:cs typeface="Arial"/>
              </a:rPr>
              <a:t>w</a:t>
            </a:r>
            <a:r>
              <a:rPr sz="1200" spc="4" dirty="0" err="1" smtClean="0">
                <a:latin typeface="Arial"/>
                <a:cs typeface="Arial"/>
              </a:rPr>
              <a:t>an</a:t>
            </a:r>
            <a:r>
              <a:rPr sz="1200" spc="0" dirty="0" err="1" smtClean="0">
                <a:latin typeface="Arial"/>
                <a:cs typeface="Arial"/>
              </a:rPr>
              <a:t>ia</a:t>
            </a:r>
            <a:r>
              <a:rPr sz="1200" spc="-19" dirty="0" smtClean="0">
                <a:latin typeface="Arial"/>
                <a:cs typeface="Arial"/>
              </a:rPr>
              <a:t> </a:t>
            </a:r>
            <a:r>
              <a:rPr lang="pl-PL" sz="1200" spc="-19" dirty="0" smtClean="0">
                <a:latin typeface="Arial"/>
                <a:cs typeface="Arial"/>
              </a:rPr>
              <a:t>powyższych </a:t>
            </a:r>
            <a:r>
              <a:rPr sz="1200" spc="-14" dirty="0" err="1" smtClean="0">
                <a:latin typeface="Arial"/>
                <a:cs typeface="Arial"/>
              </a:rPr>
              <a:t>w</a:t>
            </a:r>
            <a:r>
              <a:rPr sz="1200" spc="4" dirty="0" err="1" smtClean="0">
                <a:latin typeface="Arial"/>
                <a:cs typeface="Arial"/>
              </a:rPr>
              <a:t>a</a:t>
            </a:r>
            <a:r>
              <a:rPr sz="1200" spc="0" dirty="0" err="1" smtClean="0">
                <a:latin typeface="Arial"/>
                <a:cs typeface="Arial"/>
              </a:rPr>
              <a:t>ru</a:t>
            </a:r>
            <a:r>
              <a:rPr sz="1200" spc="4" dirty="0" err="1" smtClean="0">
                <a:latin typeface="Arial"/>
                <a:cs typeface="Arial"/>
              </a:rPr>
              <a:t>n</a:t>
            </a:r>
            <a:r>
              <a:rPr sz="1200" spc="0" dirty="0" err="1" smtClean="0">
                <a:latin typeface="Arial"/>
                <a:cs typeface="Arial"/>
              </a:rPr>
              <a:t>k</a:t>
            </a:r>
            <a:r>
              <a:rPr sz="1200" spc="4" dirty="0" err="1" smtClean="0">
                <a:latin typeface="Arial"/>
                <a:cs typeface="Arial"/>
              </a:rPr>
              <a:t>ó</a:t>
            </a:r>
            <a:r>
              <a:rPr sz="1200" spc="0" dirty="0" err="1" smtClean="0">
                <a:latin typeface="Arial"/>
                <a:cs typeface="Arial"/>
              </a:rPr>
              <a:t>w</a:t>
            </a:r>
            <a:r>
              <a:rPr sz="1200" spc="-24" dirty="0" smtClean="0">
                <a:latin typeface="Arial"/>
                <a:cs typeface="Arial"/>
              </a:rPr>
              <a:t> </a:t>
            </a:r>
            <a:r>
              <a:rPr sz="1200" spc="4" dirty="0" err="1" smtClean="0">
                <a:latin typeface="Arial"/>
                <a:cs typeface="Arial"/>
              </a:rPr>
              <a:t>do</a:t>
            </a:r>
            <a:r>
              <a:rPr sz="1200" spc="0" dirty="0" err="1" smtClean="0">
                <a:latin typeface="Arial"/>
                <a:cs typeface="Arial"/>
              </a:rPr>
              <a:t>st</a:t>
            </a:r>
            <a:r>
              <a:rPr sz="1200" spc="4" dirty="0" err="1" smtClean="0">
                <a:latin typeface="Arial"/>
                <a:cs typeface="Arial"/>
              </a:rPr>
              <a:t>a</a:t>
            </a:r>
            <a:r>
              <a:rPr sz="1200" spc="-14" dirty="0" err="1" smtClean="0">
                <a:latin typeface="Arial"/>
                <a:cs typeface="Arial"/>
              </a:rPr>
              <a:t>w</a:t>
            </a:r>
            <a:r>
              <a:rPr sz="1200" spc="0" dirty="0" err="1" smtClean="0">
                <a:latin typeface="Arial"/>
                <a:cs typeface="Arial"/>
              </a:rPr>
              <a:t>y</a:t>
            </a:r>
            <a:r>
              <a:rPr sz="1200" spc="-19" dirty="0" smtClean="0">
                <a:latin typeface="Arial"/>
                <a:cs typeface="Arial"/>
              </a:rPr>
              <a:t> </a:t>
            </a:r>
            <a:r>
              <a:rPr sz="1200" spc="-9" dirty="0" err="1" smtClean="0">
                <a:latin typeface="Arial"/>
                <a:cs typeface="Arial"/>
              </a:rPr>
              <a:t>z</a:t>
            </a:r>
            <a:r>
              <a:rPr sz="1200" spc="4" dirty="0" err="1" smtClean="0">
                <a:latin typeface="Arial"/>
                <a:cs typeface="Arial"/>
              </a:rPr>
              <a:t>a</a:t>
            </a:r>
            <a:r>
              <a:rPr sz="1200" spc="0" dirty="0" err="1" smtClean="0">
                <a:latin typeface="Arial"/>
                <a:cs typeface="Arial"/>
              </a:rPr>
              <a:t>s</a:t>
            </a:r>
            <a:r>
              <a:rPr sz="1200" spc="4" dirty="0" err="1" smtClean="0">
                <a:latin typeface="Arial"/>
                <a:cs typeface="Arial"/>
              </a:rPr>
              <a:t>ad</a:t>
            </a:r>
            <a:r>
              <a:rPr sz="1200" spc="0" dirty="0" err="1" smtClean="0">
                <a:latin typeface="Arial"/>
                <a:cs typeface="Arial"/>
              </a:rPr>
              <a:t>ą</a:t>
            </a:r>
            <a:r>
              <a:rPr sz="1200" spc="-14" dirty="0" smtClean="0">
                <a:latin typeface="Arial"/>
                <a:cs typeface="Arial"/>
              </a:rPr>
              <a:t> </a:t>
            </a:r>
            <a:r>
              <a:rPr sz="1200" spc="0" dirty="0" smtClean="0">
                <a:latin typeface="Arial"/>
                <a:cs typeface="Arial"/>
              </a:rPr>
              <a:t>jes</a:t>
            </a:r>
            <a:r>
              <a:rPr sz="1200" spc="4" dirty="0" smtClean="0">
                <a:latin typeface="Arial"/>
                <a:cs typeface="Arial"/>
              </a:rPr>
              <a:t>t</a:t>
            </a:r>
            <a:r>
              <a:rPr sz="1200" spc="0" dirty="0" smtClean="0">
                <a:latin typeface="Arial"/>
                <a:cs typeface="Arial"/>
              </a:rPr>
              <a:t>, </a:t>
            </a:r>
            <a:r>
              <a:rPr sz="1200" spc="-9" dirty="0" smtClean="0">
                <a:latin typeface="Arial"/>
                <a:cs typeface="Arial"/>
              </a:rPr>
              <a:t>ż</a:t>
            </a:r>
            <a:r>
              <a:rPr sz="1200" spc="0" dirty="0" smtClean="0">
                <a:latin typeface="Arial"/>
                <a:cs typeface="Arial"/>
              </a:rPr>
              <a:t>e</a:t>
            </a:r>
            <a:r>
              <a:rPr sz="1200" spc="4" dirty="0" smtClean="0">
                <a:latin typeface="Arial"/>
                <a:cs typeface="Arial"/>
              </a:rPr>
              <a:t> </a:t>
            </a:r>
            <a:r>
              <a:rPr sz="1200" spc="-9" dirty="0" smtClean="0">
                <a:latin typeface="Arial"/>
                <a:cs typeface="Arial"/>
              </a:rPr>
              <a:t>w</a:t>
            </a:r>
            <a:r>
              <a:rPr sz="1200" spc="4" dirty="0" smtClean="0">
                <a:latin typeface="Arial"/>
                <a:cs typeface="Arial"/>
              </a:rPr>
              <a:t>a</a:t>
            </a:r>
            <a:r>
              <a:rPr sz="1200" spc="0" dirty="0" smtClean="0">
                <a:latin typeface="Arial"/>
                <a:cs typeface="Arial"/>
              </a:rPr>
              <a:t>rtość </a:t>
            </a:r>
            <a:r>
              <a:rPr sz="1200" spc="4" dirty="0" smtClean="0">
                <a:latin typeface="Arial"/>
                <a:cs typeface="Arial"/>
              </a:rPr>
              <a:t>n</a:t>
            </a:r>
            <a:r>
              <a:rPr sz="1200" spc="0" dirty="0" smtClean="0">
                <a:latin typeface="Arial"/>
                <a:cs typeface="Arial"/>
              </a:rPr>
              <a:t>a</a:t>
            </a:r>
            <a:r>
              <a:rPr sz="1200" spc="-4" dirty="0" smtClean="0">
                <a:latin typeface="Arial"/>
                <a:cs typeface="Arial"/>
              </a:rPr>
              <a:t> </a:t>
            </a:r>
            <a:r>
              <a:rPr sz="1200" spc="14" dirty="0" smtClean="0">
                <a:latin typeface="Arial"/>
                <a:cs typeface="Arial"/>
              </a:rPr>
              <a:t>f</a:t>
            </a:r>
            <a:r>
              <a:rPr sz="1200" spc="4" dirty="0" smtClean="0">
                <a:latin typeface="Arial"/>
                <a:cs typeface="Arial"/>
              </a:rPr>
              <a:t>a</a:t>
            </a:r>
            <a:r>
              <a:rPr sz="1200" spc="0" dirty="0" smtClean="0">
                <a:latin typeface="Arial"/>
                <a:cs typeface="Arial"/>
              </a:rPr>
              <a:t>kt</a:t>
            </a:r>
            <a:r>
              <a:rPr sz="1200" spc="4" dirty="0" smtClean="0">
                <a:latin typeface="Arial"/>
                <a:cs typeface="Arial"/>
              </a:rPr>
              <a:t>u</a:t>
            </a:r>
            <a:r>
              <a:rPr sz="1200" spc="0" dirty="0" smtClean="0">
                <a:latin typeface="Arial"/>
                <a:cs typeface="Arial"/>
              </a:rPr>
              <a:t>r</a:t>
            </a:r>
            <a:r>
              <a:rPr sz="1200" spc="-14" dirty="0" smtClean="0">
                <a:latin typeface="Arial"/>
                <a:cs typeface="Arial"/>
              </a:rPr>
              <a:t>z</a:t>
            </a:r>
            <a:r>
              <a:rPr sz="1200" spc="0" dirty="0" smtClean="0">
                <a:latin typeface="Arial"/>
                <a:cs typeface="Arial"/>
              </a:rPr>
              <a:t>e</a:t>
            </a:r>
            <a:r>
              <a:rPr sz="1200" spc="-14" dirty="0" smtClean="0">
                <a:latin typeface="Arial"/>
                <a:cs typeface="Arial"/>
              </a:rPr>
              <a:t> </a:t>
            </a:r>
            <a:r>
              <a:rPr sz="1200" spc="-9" dirty="0" smtClean="0">
                <a:latin typeface="Arial"/>
                <a:cs typeface="Arial"/>
              </a:rPr>
              <a:t>z</a:t>
            </a:r>
            <a:r>
              <a:rPr sz="1200" spc="4" dirty="0" smtClean="0">
                <a:latin typeface="Arial"/>
                <a:cs typeface="Arial"/>
              </a:rPr>
              <a:t>a</a:t>
            </a:r>
            <a:r>
              <a:rPr sz="1200" spc="-14" dirty="0" smtClean="0">
                <a:latin typeface="Arial"/>
                <a:cs typeface="Arial"/>
              </a:rPr>
              <a:t>w</a:t>
            </a:r>
            <a:r>
              <a:rPr sz="1200" spc="0" dirty="0" smtClean="0">
                <a:latin typeface="Arial"/>
                <a:cs typeface="Arial"/>
              </a:rPr>
              <a:t>iera</a:t>
            </a:r>
            <a:r>
              <a:rPr sz="1200" spc="4" dirty="0" smtClean="0">
                <a:latin typeface="Arial"/>
                <a:cs typeface="Arial"/>
              </a:rPr>
              <a:t> </a:t>
            </a:r>
            <a:r>
              <a:rPr sz="1200" spc="0" dirty="0" err="1" smtClean="0">
                <a:latin typeface="Arial"/>
                <a:cs typeface="Arial"/>
              </a:rPr>
              <a:t>k</a:t>
            </a:r>
            <a:r>
              <a:rPr sz="1200" spc="4" dirty="0" err="1" smtClean="0">
                <a:latin typeface="Arial"/>
                <a:cs typeface="Arial"/>
              </a:rPr>
              <a:t>o</a:t>
            </a:r>
            <a:r>
              <a:rPr sz="1200" spc="0" dirty="0" err="1" smtClean="0">
                <a:latin typeface="Arial"/>
                <a:cs typeface="Arial"/>
              </a:rPr>
              <a:t>s</a:t>
            </a:r>
            <a:r>
              <a:rPr sz="1200" spc="-9" dirty="0" err="1" smtClean="0">
                <a:latin typeface="Arial"/>
                <a:cs typeface="Arial"/>
              </a:rPr>
              <a:t>z</a:t>
            </a:r>
            <a:r>
              <a:rPr sz="1200" spc="0" dirty="0" err="1" smtClean="0">
                <a:latin typeface="Arial"/>
                <a:cs typeface="Arial"/>
              </a:rPr>
              <a:t>ty</a:t>
            </a:r>
            <a:r>
              <a:rPr sz="1200" spc="4" dirty="0" smtClean="0">
                <a:latin typeface="Arial"/>
                <a:cs typeface="Arial"/>
              </a:rPr>
              <a:t> </a:t>
            </a:r>
            <a:r>
              <a:rPr sz="1200" spc="0" dirty="0" err="1" smtClean="0">
                <a:latin typeface="Arial"/>
                <a:cs typeface="Arial"/>
              </a:rPr>
              <a:t>tra</a:t>
            </a:r>
            <a:r>
              <a:rPr sz="1200" spc="4" dirty="0" err="1" smtClean="0">
                <a:latin typeface="Arial"/>
                <a:cs typeface="Arial"/>
              </a:rPr>
              <a:t>n</a:t>
            </a:r>
            <a:r>
              <a:rPr sz="1200" spc="0" dirty="0" err="1" smtClean="0">
                <a:latin typeface="Arial"/>
                <a:cs typeface="Arial"/>
              </a:rPr>
              <a:t>s</a:t>
            </a:r>
            <a:r>
              <a:rPr sz="1200" spc="4" dirty="0" err="1" smtClean="0">
                <a:latin typeface="Arial"/>
                <a:cs typeface="Arial"/>
              </a:rPr>
              <a:t>po</a:t>
            </a:r>
            <a:r>
              <a:rPr sz="1200" spc="0" dirty="0" err="1" smtClean="0">
                <a:latin typeface="Arial"/>
                <a:cs typeface="Arial"/>
              </a:rPr>
              <a:t>rtu</a:t>
            </a:r>
            <a:r>
              <a:rPr lang="pl-PL" sz="1200" dirty="0" smtClean="0">
                <a:latin typeface="Arial"/>
                <a:cs typeface="Arial"/>
              </a:rPr>
              <a:t>. </a:t>
            </a:r>
            <a:r>
              <a:rPr sz="1200" spc="0" dirty="0" err="1" smtClean="0">
                <a:latin typeface="Arial"/>
                <a:cs typeface="Arial"/>
              </a:rPr>
              <a:t>K</a:t>
            </a:r>
            <a:r>
              <a:rPr sz="1200" spc="4" dirty="0" err="1" smtClean="0">
                <a:latin typeface="Arial"/>
                <a:cs typeface="Arial"/>
              </a:rPr>
              <a:t>o</a:t>
            </a:r>
            <a:r>
              <a:rPr sz="1200" spc="0" dirty="0" err="1" smtClean="0">
                <a:latin typeface="Arial"/>
                <a:cs typeface="Arial"/>
              </a:rPr>
              <a:t>s</a:t>
            </a:r>
            <a:r>
              <a:rPr sz="1200" spc="-9" dirty="0" err="1" smtClean="0">
                <a:latin typeface="Arial"/>
                <a:cs typeface="Arial"/>
              </a:rPr>
              <a:t>z</a:t>
            </a:r>
            <a:r>
              <a:rPr sz="1200" spc="0" dirty="0" err="1" smtClean="0">
                <a:latin typeface="Arial"/>
                <a:cs typeface="Arial"/>
              </a:rPr>
              <a:t>ty</a:t>
            </a:r>
            <a:r>
              <a:rPr sz="1200" spc="4" dirty="0" smtClean="0">
                <a:latin typeface="Arial"/>
                <a:cs typeface="Arial"/>
              </a:rPr>
              <a:t> </a:t>
            </a:r>
            <a:r>
              <a:rPr sz="1200" spc="0" dirty="0" smtClean="0">
                <a:latin typeface="Arial"/>
                <a:cs typeface="Arial"/>
              </a:rPr>
              <a:t>tra</a:t>
            </a:r>
            <a:r>
              <a:rPr sz="1200" spc="4" dirty="0" smtClean="0">
                <a:latin typeface="Arial"/>
                <a:cs typeface="Arial"/>
              </a:rPr>
              <a:t>n</a:t>
            </a:r>
            <a:r>
              <a:rPr sz="1200" spc="0" dirty="0" smtClean="0">
                <a:latin typeface="Arial"/>
                <a:cs typeface="Arial"/>
              </a:rPr>
              <a:t>s</a:t>
            </a:r>
            <a:r>
              <a:rPr sz="1200" spc="4" dirty="0" smtClean="0">
                <a:latin typeface="Arial"/>
                <a:cs typeface="Arial"/>
              </a:rPr>
              <a:t>po</a:t>
            </a:r>
            <a:r>
              <a:rPr sz="1200" spc="0" dirty="0" smtClean="0">
                <a:latin typeface="Arial"/>
                <a:cs typeface="Arial"/>
              </a:rPr>
              <a:t>rtu</a:t>
            </a:r>
            <a:r>
              <a:rPr sz="1200" spc="-29" dirty="0" smtClean="0">
                <a:latin typeface="Arial"/>
                <a:cs typeface="Arial"/>
              </a:rPr>
              <a:t> </a:t>
            </a:r>
            <a:r>
              <a:rPr sz="1200" spc="4" dirty="0" smtClean="0">
                <a:latin typeface="Arial"/>
                <a:cs typeface="Arial"/>
              </a:rPr>
              <a:t>mo</a:t>
            </a:r>
            <a:r>
              <a:rPr sz="1200" spc="-4" dirty="0" smtClean="0">
                <a:latin typeface="Arial"/>
                <a:cs typeface="Arial"/>
              </a:rPr>
              <a:t>g</a:t>
            </a:r>
            <a:r>
              <a:rPr sz="1200" spc="0" dirty="0" smtClean="0">
                <a:latin typeface="Arial"/>
                <a:cs typeface="Arial"/>
              </a:rPr>
              <a:t>ą</a:t>
            </a:r>
            <a:r>
              <a:rPr sz="1200" spc="-14" dirty="0" smtClean="0">
                <a:latin typeface="Arial"/>
                <a:cs typeface="Arial"/>
              </a:rPr>
              <a:t> </a:t>
            </a:r>
            <a:r>
              <a:rPr sz="1200" spc="4" dirty="0" smtClean="0">
                <a:latin typeface="Arial"/>
                <a:cs typeface="Arial"/>
              </a:rPr>
              <a:t>b</a:t>
            </a:r>
            <a:r>
              <a:rPr sz="1200" spc="-9" dirty="0" smtClean="0">
                <a:latin typeface="Arial"/>
                <a:cs typeface="Arial"/>
              </a:rPr>
              <a:t>y</a:t>
            </a:r>
            <a:r>
              <a:rPr sz="1200" spc="0" dirty="0" smtClean="0">
                <a:latin typeface="Arial"/>
                <a:cs typeface="Arial"/>
              </a:rPr>
              <a:t>ć</a:t>
            </a:r>
            <a:r>
              <a:rPr sz="1200" spc="14" dirty="0" smtClean="0">
                <a:latin typeface="Arial"/>
                <a:cs typeface="Arial"/>
              </a:rPr>
              <a:t> </a:t>
            </a:r>
            <a:r>
              <a:rPr sz="1200" spc="4" dirty="0" smtClean="0">
                <a:latin typeface="Arial"/>
                <a:cs typeface="Arial"/>
              </a:rPr>
              <a:t>pod</a:t>
            </a:r>
            <a:r>
              <a:rPr sz="1200" spc="-4" dirty="0" smtClean="0">
                <a:latin typeface="Arial"/>
                <a:cs typeface="Arial"/>
              </a:rPr>
              <a:t>a</a:t>
            </a:r>
            <a:r>
              <a:rPr sz="1200" spc="4" dirty="0" smtClean="0">
                <a:latin typeface="Arial"/>
                <a:cs typeface="Arial"/>
              </a:rPr>
              <a:t>n</a:t>
            </a:r>
            <a:r>
              <a:rPr sz="1200" spc="0" dirty="0" smtClean="0">
                <a:latin typeface="Arial"/>
                <a:cs typeface="Arial"/>
              </a:rPr>
              <a:t>e</a:t>
            </a:r>
            <a:r>
              <a:rPr sz="1200" spc="-39" dirty="0" smtClean="0">
                <a:latin typeface="Arial"/>
                <a:cs typeface="Arial"/>
              </a:rPr>
              <a:t> </a:t>
            </a:r>
            <a:r>
              <a:rPr sz="1200" spc="0" dirty="0" err="1" smtClean="0">
                <a:latin typeface="Arial"/>
                <a:cs typeface="Arial"/>
              </a:rPr>
              <a:t>jako</a:t>
            </a:r>
            <a:r>
              <a:rPr sz="1200" spc="-14" dirty="0" smtClean="0">
                <a:latin typeface="Arial"/>
                <a:cs typeface="Arial"/>
              </a:rPr>
              <a:t> </a:t>
            </a:r>
            <a:r>
              <a:rPr sz="1200" spc="0" dirty="0" smtClean="0">
                <a:latin typeface="Arial"/>
                <a:cs typeface="Arial"/>
              </a:rPr>
              <a:t>:</a:t>
            </a:r>
            <a:endParaRPr lang="pl-PL" sz="1200" spc="0" dirty="0" smtClean="0">
              <a:latin typeface="Arial"/>
              <a:cs typeface="Arial"/>
            </a:endParaRPr>
          </a:p>
          <a:p>
            <a:pPr marL="12700">
              <a:lnSpc>
                <a:spcPct val="100041"/>
              </a:lnSpc>
              <a:spcBef>
                <a:spcPts val="60"/>
              </a:spcBef>
            </a:pPr>
            <a:endParaRPr lang="pl-PL" sz="1200" spc="0" dirty="0" smtClean="0">
              <a:latin typeface="Arial"/>
              <a:cs typeface="Arial"/>
            </a:endParaRPr>
          </a:p>
          <a:p>
            <a:pPr marL="184150" marR="13586" indent="-171450">
              <a:lnSpc>
                <a:spcPts val="1325"/>
              </a:lnSpc>
              <a:spcBef>
                <a:spcPts val="66"/>
              </a:spcBef>
              <a:buFont typeface="Arial" panose="020B0604020202020204" pitchFamily="34" charset="0"/>
              <a:buChar char="•"/>
            </a:pPr>
            <a:r>
              <a:rPr lang="pl-PL" sz="1200" spc="4" dirty="0" smtClean="0">
                <a:latin typeface="Arial"/>
                <a:cs typeface="Arial"/>
              </a:rPr>
              <a:t>o</a:t>
            </a:r>
            <a:r>
              <a:rPr lang="pl-PL" sz="1200" spc="0" dirty="0" smtClean="0">
                <a:latin typeface="Arial"/>
                <a:cs typeface="Arial"/>
              </a:rPr>
              <a:t>s</a:t>
            </a:r>
            <a:r>
              <a:rPr lang="pl-PL" sz="1200" spc="4" dirty="0" smtClean="0">
                <a:latin typeface="Arial"/>
                <a:cs typeface="Arial"/>
              </a:rPr>
              <a:t>obn</a:t>
            </a:r>
            <a:r>
              <a:rPr lang="pl-PL" sz="1200" spc="0" dirty="0" smtClean="0">
                <a:latin typeface="Arial"/>
                <a:cs typeface="Arial"/>
              </a:rPr>
              <a:t>a</a:t>
            </a:r>
            <a:r>
              <a:rPr lang="pl-PL" sz="1200" spc="-39" dirty="0" smtClean="0">
                <a:latin typeface="Arial"/>
                <a:cs typeface="Arial"/>
              </a:rPr>
              <a:t> </a:t>
            </a:r>
            <a:r>
              <a:rPr lang="pl-PL" sz="1200" spc="4" dirty="0" smtClean="0">
                <a:latin typeface="Arial"/>
                <a:cs typeface="Arial"/>
              </a:rPr>
              <a:t>po</a:t>
            </a:r>
            <a:r>
              <a:rPr lang="pl-PL" sz="1200" spc="-9" dirty="0" smtClean="0">
                <a:latin typeface="Arial"/>
                <a:cs typeface="Arial"/>
              </a:rPr>
              <a:t>zy</a:t>
            </a:r>
            <a:r>
              <a:rPr lang="pl-PL" sz="1200" spc="0" dirty="0" smtClean="0">
                <a:latin typeface="Arial"/>
                <a:cs typeface="Arial"/>
              </a:rPr>
              <a:t>cja</a:t>
            </a:r>
            <a:r>
              <a:rPr lang="pl-PL" sz="1200" spc="4" dirty="0" smtClean="0">
                <a:latin typeface="Arial"/>
                <a:cs typeface="Arial"/>
              </a:rPr>
              <a:t> n</a:t>
            </a:r>
            <a:r>
              <a:rPr lang="pl-PL" sz="1200" spc="0" dirty="0" smtClean="0">
                <a:latin typeface="Arial"/>
                <a:cs typeface="Arial"/>
              </a:rPr>
              <a:t>a</a:t>
            </a:r>
            <a:r>
              <a:rPr lang="pl-PL" sz="1200" spc="-14" dirty="0" smtClean="0">
                <a:latin typeface="Arial"/>
                <a:cs typeface="Arial"/>
              </a:rPr>
              <a:t> </a:t>
            </a:r>
            <a:r>
              <a:rPr lang="pl-PL" sz="1200" spc="14" dirty="0" smtClean="0">
                <a:latin typeface="Arial"/>
                <a:cs typeface="Arial"/>
              </a:rPr>
              <a:t>f</a:t>
            </a:r>
            <a:r>
              <a:rPr lang="pl-PL" sz="1200" spc="4" dirty="0" smtClean="0">
                <a:latin typeface="Arial"/>
                <a:cs typeface="Arial"/>
              </a:rPr>
              <a:t>a</a:t>
            </a:r>
            <a:r>
              <a:rPr lang="pl-PL" sz="1200" spc="0" dirty="0" smtClean="0">
                <a:latin typeface="Arial"/>
                <a:cs typeface="Arial"/>
              </a:rPr>
              <a:t>kt</a:t>
            </a:r>
            <a:r>
              <a:rPr lang="pl-PL" sz="1200" spc="4" dirty="0" smtClean="0">
                <a:latin typeface="Arial"/>
                <a:cs typeface="Arial"/>
              </a:rPr>
              <a:t>u</a:t>
            </a:r>
            <a:r>
              <a:rPr lang="pl-PL" sz="1200" spc="0" dirty="0" smtClean="0">
                <a:latin typeface="Arial"/>
                <a:cs typeface="Arial"/>
              </a:rPr>
              <a:t>r</a:t>
            </a:r>
            <a:r>
              <a:rPr lang="pl-PL" sz="1200" spc="-14" dirty="0" smtClean="0">
                <a:latin typeface="Arial"/>
                <a:cs typeface="Arial"/>
              </a:rPr>
              <a:t>z</a:t>
            </a:r>
            <a:r>
              <a:rPr lang="pl-PL" sz="1200" spc="4" dirty="0" smtClean="0">
                <a:latin typeface="Arial"/>
                <a:cs typeface="Arial"/>
              </a:rPr>
              <a:t>e</a:t>
            </a:r>
            <a:r>
              <a:rPr lang="pl-PL" sz="1200" spc="0" dirty="0" smtClean="0">
                <a:latin typeface="Arial"/>
                <a:cs typeface="Arial"/>
              </a:rPr>
              <a:t>,</a:t>
            </a:r>
            <a:r>
              <a:rPr lang="pl-PL" sz="1200" spc="-4" dirty="0" smtClean="0">
                <a:latin typeface="Arial"/>
                <a:cs typeface="Arial"/>
              </a:rPr>
              <a:t> </a:t>
            </a:r>
            <a:r>
              <a:rPr lang="pl-PL" sz="1200" spc="0" dirty="0" smtClean="0">
                <a:latin typeface="Arial"/>
                <a:cs typeface="Arial"/>
              </a:rPr>
              <a:t>kt</a:t>
            </a:r>
            <a:r>
              <a:rPr lang="pl-PL" sz="1200" spc="4" dirty="0" smtClean="0">
                <a:latin typeface="Arial"/>
                <a:cs typeface="Arial"/>
              </a:rPr>
              <a:t>ó</a:t>
            </a:r>
            <a:r>
              <a:rPr lang="pl-PL" sz="1200" spc="0" dirty="0" smtClean="0">
                <a:latin typeface="Arial"/>
                <a:cs typeface="Arial"/>
              </a:rPr>
              <a:t>ra</a:t>
            </a:r>
            <a:r>
              <a:rPr lang="pl-PL" sz="1200" spc="-4" dirty="0" smtClean="0">
                <a:latin typeface="Arial"/>
                <a:cs typeface="Arial"/>
              </a:rPr>
              <a:t> </a:t>
            </a:r>
            <a:r>
              <a:rPr lang="pl-PL" sz="1200" spc="-14" dirty="0" smtClean="0">
                <a:latin typeface="Arial"/>
                <a:cs typeface="Arial"/>
              </a:rPr>
              <a:t>w</a:t>
            </a:r>
            <a:r>
              <a:rPr lang="pl-PL" sz="1200" spc="0" dirty="0" smtClean="0">
                <a:latin typeface="Arial"/>
                <a:cs typeface="Arial"/>
              </a:rPr>
              <a:t>raz</a:t>
            </a:r>
            <a:r>
              <a:rPr lang="pl-PL" sz="1200" spc="4" dirty="0" smtClean="0">
                <a:latin typeface="Arial"/>
                <a:cs typeface="Arial"/>
              </a:rPr>
              <a:t> </a:t>
            </a:r>
            <a:r>
              <a:rPr lang="pl-PL" sz="1200" spc="0" dirty="0" smtClean="0">
                <a:latin typeface="Arial"/>
                <a:cs typeface="Arial"/>
              </a:rPr>
              <a:t>z </a:t>
            </a:r>
            <a:r>
              <a:rPr lang="pl-PL" sz="1200" spc="4" dirty="0" smtClean="0">
                <a:latin typeface="Arial"/>
                <a:cs typeface="Arial"/>
              </a:rPr>
              <a:t>po</a:t>
            </a:r>
            <a:r>
              <a:rPr lang="pl-PL" sz="1200" spc="-9" dirty="0" smtClean="0">
                <a:latin typeface="Arial"/>
                <a:cs typeface="Arial"/>
              </a:rPr>
              <a:t>zy</a:t>
            </a:r>
            <a:r>
              <a:rPr lang="pl-PL" sz="1200" spc="0" dirty="0" smtClean="0">
                <a:latin typeface="Arial"/>
                <a:cs typeface="Arial"/>
              </a:rPr>
              <a:t>cją</a:t>
            </a:r>
            <a:r>
              <a:rPr lang="pl-PL" sz="1200" spc="4" dirty="0" smtClean="0">
                <a:latin typeface="Arial"/>
                <a:cs typeface="Arial"/>
              </a:rPr>
              <a:t> </a:t>
            </a:r>
            <a:r>
              <a:rPr lang="pl-PL" sz="1200" spc="-14" dirty="0" smtClean="0">
                <a:latin typeface="Arial"/>
                <a:cs typeface="Arial"/>
              </a:rPr>
              <a:t>w</a:t>
            </a:r>
            <a:r>
              <a:rPr lang="pl-PL" sz="1200" spc="4" dirty="0" smtClean="0">
                <a:latin typeface="Arial"/>
                <a:cs typeface="Arial"/>
              </a:rPr>
              <a:t>a</a:t>
            </a:r>
            <a:r>
              <a:rPr lang="pl-PL" sz="1200" spc="0" dirty="0" smtClean="0">
                <a:latin typeface="Arial"/>
                <a:cs typeface="Arial"/>
              </a:rPr>
              <a:t>rtości t</a:t>
            </a:r>
            <a:r>
              <a:rPr lang="pl-PL" sz="1200" spc="4" dirty="0" smtClean="0">
                <a:latin typeface="Arial"/>
                <a:cs typeface="Arial"/>
              </a:rPr>
              <a:t>o</a:t>
            </a:r>
            <a:r>
              <a:rPr lang="pl-PL" sz="1200" spc="-14" dirty="0" smtClean="0">
                <a:latin typeface="Arial"/>
                <a:cs typeface="Arial"/>
              </a:rPr>
              <a:t>w</a:t>
            </a:r>
            <a:r>
              <a:rPr lang="pl-PL" sz="1200" spc="4" dirty="0" smtClean="0">
                <a:latin typeface="Arial"/>
                <a:cs typeface="Arial"/>
              </a:rPr>
              <a:t>a</a:t>
            </a:r>
            <a:r>
              <a:rPr lang="pl-PL" sz="1200" spc="0" dirty="0" smtClean="0">
                <a:latin typeface="Arial"/>
                <a:cs typeface="Arial"/>
              </a:rPr>
              <a:t>ru</a:t>
            </a:r>
            <a:r>
              <a:rPr lang="pl-PL" sz="1200" spc="-4" dirty="0" smtClean="0">
                <a:latin typeface="Arial"/>
                <a:cs typeface="Arial"/>
              </a:rPr>
              <a:t> </a:t>
            </a:r>
            <a:r>
              <a:rPr lang="pl-PL" sz="1200" spc="4" dirty="0" smtClean="0">
                <a:latin typeface="Arial"/>
                <a:cs typeface="Arial"/>
              </a:rPr>
              <a:t>da</a:t>
            </a:r>
            <a:r>
              <a:rPr lang="pl-PL" sz="1200" spc="0" dirty="0" smtClean="0">
                <a:latin typeface="Arial"/>
                <a:cs typeface="Arial"/>
              </a:rPr>
              <a:t>je</a:t>
            </a:r>
            <a:r>
              <a:rPr lang="pl-PL" sz="1200" spc="-19" dirty="0" smtClean="0">
                <a:latin typeface="Arial"/>
                <a:cs typeface="Arial"/>
              </a:rPr>
              <a:t> </a:t>
            </a:r>
            <a:r>
              <a:rPr lang="pl-PL" sz="1200" spc="0" dirty="0" smtClean="0">
                <a:latin typeface="Arial"/>
                <a:cs typeface="Arial"/>
              </a:rPr>
              <a:t>c</a:t>
            </a:r>
            <a:r>
              <a:rPr lang="pl-PL" sz="1200" spc="4" dirty="0" smtClean="0">
                <a:latin typeface="Arial"/>
                <a:cs typeface="Arial"/>
              </a:rPr>
              <a:t>a</a:t>
            </a:r>
            <a:r>
              <a:rPr lang="pl-PL" sz="1200" spc="0" dirty="0" smtClean="0">
                <a:latin typeface="Arial"/>
                <a:cs typeface="Arial"/>
              </a:rPr>
              <a:t>łko</a:t>
            </a:r>
            <a:r>
              <a:rPr lang="pl-PL" sz="1200" spc="-9" dirty="0" smtClean="0">
                <a:latin typeface="Arial"/>
                <a:cs typeface="Arial"/>
              </a:rPr>
              <a:t>w</a:t>
            </a:r>
            <a:r>
              <a:rPr lang="pl-PL" sz="1200" spc="0" dirty="0" smtClean="0">
                <a:latin typeface="Arial"/>
                <a:cs typeface="Arial"/>
              </a:rPr>
              <a:t>itą </a:t>
            </a:r>
            <a:r>
              <a:rPr lang="pl-PL" sz="1200" spc="-14" dirty="0" smtClean="0">
                <a:latin typeface="Arial"/>
                <a:cs typeface="Arial"/>
              </a:rPr>
              <a:t>w</a:t>
            </a:r>
            <a:r>
              <a:rPr lang="pl-PL" sz="1200" spc="0" dirty="0" smtClean="0">
                <a:latin typeface="Arial"/>
                <a:cs typeface="Arial"/>
              </a:rPr>
              <a:t>art</a:t>
            </a:r>
            <a:r>
              <a:rPr lang="pl-PL" sz="1200" spc="4" dirty="0" smtClean="0">
                <a:latin typeface="Arial"/>
                <a:cs typeface="Arial"/>
              </a:rPr>
              <a:t>o</a:t>
            </a:r>
            <a:r>
              <a:rPr lang="pl-PL" sz="1200" spc="0" dirty="0" smtClean="0">
                <a:latin typeface="Arial"/>
                <a:cs typeface="Arial"/>
              </a:rPr>
              <a:t>ść </a:t>
            </a:r>
            <a:r>
              <a:rPr lang="pl-PL" sz="1200" spc="9" dirty="0" smtClean="0">
                <a:latin typeface="Arial"/>
                <a:cs typeface="Arial"/>
              </a:rPr>
              <a:t>f</a:t>
            </a:r>
            <a:r>
              <a:rPr lang="pl-PL" sz="1200" spc="0" dirty="0" smtClean="0">
                <a:latin typeface="Arial"/>
                <a:cs typeface="Arial"/>
              </a:rPr>
              <a:t>aktur</a:t>
            </a:r>
            <a:r>
              <a:rPr lang="pl-PL" sz="1200" spc="-100" dirty="0" smtClean="0">
                <a:latin typeface="Arial"/>
                <a:cs typeface="Arial"/>
              </a:rPr>
              <a:t>y</a:t>
            </a:r>
            <a:r>
              <a:rPr lang="pl-PL" sz="1200" spc="0" dirty="0" smtClean="0">
                <a:latin typeface="Arial"/>
                <a:cs typeface="Arial"/>
              </a:rPr>
              <a:t>,</a:t>
            </a:r>
            <a:r>
              <a:rPr lang="pl-PL" sz="1200" spc="-4" dirty="0" smtClean="0">
                <a:latin typeface="Arial"/>
                <a:cs typeface="Arial"/>
              </a:rPr>
              <a:t> </a:t>
            </a:r>
            <a:endParaRPr lang="pl-PL" sz="1200" spc="0" dirty="0" smtClean="0">
              <a:latin typeface="Arial"/>
              <a:cs typeface="Arial"/>
            </a:endParaRPr>
          </a:p>
          <a:p>
            <a:pPr marL="184150" marR="13586" indent="-171450">
              <a:lnSpc>
                <a:spcPts val="1325"/>
              </a:lnSpc>
              <a:spcBef>
                <a:spcPts val="66"/>
              </a:spcBef>
              <a:buFont typeface="Arial" panose="020B0604020202020204" pitchFamily="34" charset="0"/>
              <a:buChar char="•"/>
            </a:pPr>
            <a:r>
              <a:rPr lang="pl-PL" sz="1200" spc="4" dirty="0" smtClean="0">
                <a:latin typeface="Arial"/>
                <a:cs typeface="Arial"/>
              </a:rPr>
              <a:t>doda</a:t>
            </a:r>
            <a:r>
              <a:rPr lang="pl-PL" sz="1200" spc="0" dirty="0" smtClean="0">
                <a:latin typeface="Arial"/>
                <a:cs typeface="Arial"/>
              </a:rPr>
              <a:t>tk</a:t>
            </a:r>
            <a:r>
              <a:rPr lang="pl-PL" sz="1200" spc="4" dirty="0" smtClean="0">
                <a:latin typeface="Arial"/>
                <a:cs typeface="Arial"/>
              </a:rPr>
              <a:t>o</a:t>
            </a:r>
            <a:r>
              <a:rPr lang="pl-PL" sz="1200" spc="-14" dirty="0" smtClean="0">
                <a:latin typeface="Arial"/>
                <a:cs typeface="Arial"/>
              </a:rPr>
              <a:t>w</a:t>
            </a:r>
            <a:r>
              <a:rPr lang="pl-PL" sz="1200" spc="0" dirty="0" smtClean="0">
                <a:latin typeface="Arial"/>
                <a:cs typeface="Arial"/>
              </a:rPr>
              <a:t>a</a:t>
            </a:r>
            <a:r>
              <a:rPr lang="pl-PL" sz="1200" spc="-29" dirty="0" smtClean="0">
                <a:latin typeface="Arial"/>
                <a:cs typeface="Arial"/>
              </a:rPr>
              <a:t> </a:t>
            </a:r>
            <a:r>
              <a:rPr lang="pl-PL" sz="1200" spc="0" dirty="0" smtClean="0">
                <a:latin typeface="Arial"/>
                <a:cs typeface="Arial"/>
              </a:rPr>
              <a:t>in</a:t>
            </a:r>
            <a:r>
              <a:rPr lang="pl-PL" sz="1200" spc="14" dirty="0" smtClean="0">
                <a:latin typeface="Arial"/>
                <a:cs typeface="Arial"/>
              </a:rPr>
              <a:t>f</a:t>
            </a:r>
            <a:r>
              <a:rPr lang="pl-PL" sz="1200" spc="4" dirty="0" smtClean="0">
                <a:latin typeface="Arial"/>
                <a:cs typeface="Arial"/>
              </a:rPr>
              <a:t>o</a:t>
            </a:r>
            <a:r>
              <a:rPr lang="pl-PL" sz="1200" spc="0" dirty="0" smtClean="0">
                <a:latin typeface="Arial"/>
                <a:cs typeface="Arial"/>
              </a:rPr>
              <a:t>r</a:t>
            </a:r>
            <a:r>
              <a:rPr lang="pl-PL" sz="1200" spc="4" dirty="0" smtClean="0">
                <a:latin typeface="Arial"/>
                <a:cs typeface="Arial"/>
              </a:rPr>
              <a:t>m</a:t>
            </a:r>
            <a:r>
              <a:rPr lang="pl-PL" sz="1200" spc="-4" dirty="0" smtClean="0">
                <a:latin typeface="Arial"/>
                <a:cs typeface="Arial"/>
              </a:rPr>
              <a:t>a</a:t>
            </a:r>
            <a:r>
              <a:rPr lang="pl-PL" sz="1200" spc="0" dirty="0" smtClean="0">
                <a:latin typeface="Arial"/>
                <a:cs typeface="Arial"/>
              </a:rPr>
              <a:t>cja</a:t>
            </a:r>
            <a:r>
              <a:rPr lang="pl-PL" sz="1200" spc="-39" dirty="0" smtClean="0">
                <a:latin typeface="Arial"/>
                <a:cs typeface="Arial"/>
              </a:rPr>
              <a:t> </a:t>
            </a:r>
            <a:r>
              <a:rPr lang="pl-PL" sz="1200" spc="4" dirty="0" smtClean="0">
                <a:latin typeface="Arial"/>
                <a:cs typeface="Arial"/>
              </a:rPr>
              <a:t>n</a:t>
            </a:r>
            <a:r>
              <a:rPr lang="pl-PL" sz="1200" spc="0" dirty="0" smtClean="0">
                <a:latin typeface="Arial"/>
                <a:cs typeface="Arial"/>
              </a:rPr>
              <a:t>a</a:t>
            </a:r>
            <a:r>
              <a:rPr lang="pl-PL" sz="1200" spc="-4" dirty="0" smtClean="0">
                <a:latin typeface="Arial"/>
                <a:cs typeface="Arial"/>
              </a:rPr>
              <a:t> </a:t>
            </a:r>
            <a:r>
              <a:rPr lang="pl-PL" sz="1200" spc="14" dirty="0" smtClean="0">
                <a:latin typeface="Arial"/>
                <a:cs typeface="Arial"/>
              </a:rPr>
              <a:t>f</a:t>
            </a:r>
            <a:r>
              <a:rPr lang="pl-PL" sz="1200" spc="4" dirty="0" smtClean="0">
                <a:latin typeface="Arial"/>
                <a:cs typeface="Arial"/>
              </a:rPr>
              <a:t>a</a:t>
            </a:r>
            <a:r>
              <a:rPr lang="pl-PL" sz="1200" spc="0" dirty="0" smtClean="0">
                <a:latin typeface="Arial"/>
                <a:cs typeface="Arial"/>
              </a:rPr>
              <a:t>kt</a:t>
            </a:r>
            <a:r>
              <a:rPr lang="pl-PL" sz="1200" spc="4" dirty="0" smtClean="0">
                <a:latin typeface="Arial"/>
                <a:cs typeface="Arial"/>
              </a:rPr>
              <a:t>u</a:t>
            </a:r>
            <a:r>
              <a:rPr lang="pl-PL" sz="1200" spc="0" dirty="0" smtClean="0">
                <a:latin typeface="Arial"/>
                <a:cs typeface="Arial"/>
              </a:rPr>
              <a:t>r</a:t>
            </a:r>
            <a:r>
              <a:rPr lang="pl-PL" sz="1200" spc="-14" dirty="0" smtClean="0">
                <a:latin typeface="Arial"/>
                <a:cs typeface="Arial"/>
              </a:rPr>
              <a:t>z</a:t>
            </a:r>
            <a:r>
              <a:rPr lang="pl-PL" sz="1200" spc="4" dirty="0" smtClean="0">
                <a:latin typeface="Arial"/>
                <a:cs typeface="Arial"/>
              </a:rPr>
              <a:t>e.</a:t>
            </a:r>
            <a:r>
              <a:rPr lang="pl-PL" sz="1200" spc="-19" dirty="0" smtClean="0">
                <a:latin typeface="Arial"/>
                <a:cs typeface="Arial"/>
              </a:rPr>
              <a:t> W</a:t>
            </a:r>
            <a:r>
              <a:rPr lang="pl-PL" sz="1200" spc="0" dirty="0" smtClean="0">
                <a:latin typeface="Arial"/>
                <a:cs typeface="Arial"/>
              </a:rPr>
              <a:t> t</a:t>
            </a:r>
            <a:r>
              <a:rPr lang="pl-PL" sz="1200" spc="4" dirty="0" smtClean="0">
                <a:latin typeface="Arial"/>
                <a:cs typeface="Arial"/>
              </a:rPr>
              <a:t>a</a:t>
            </a:r>
            <a:r>
              <a:rPr lang="pl-PL" sz="1200" spc="0" dirty="0" smtClean="0">
                <a:latin typeface="Arial"/>
                <a:cs typeface="Arial"/>
              </a:rPr>
              <a:t>kim</a:t>
            </a:r>
            <a:r>
              <a:rPr lang="pl-PL" sz="1200" spc="-14" dirty="0" smtClean="0">
                <a:latin typeface="Arial"/>
                <a:cs typeface="Arial"/>
              </a:rPr>
              <a:t> </a:t>
            </a:r>
            <a:r>
              <a:rPr lang="pl-PL" sz="1200" spc="4" dirty="0" smtClean="0">
                <a:latin typeface="Arial"/>
                <a:cs typeface="Arial"/>
              </a:rPr>
              <a:t>p</a:t>
            </a:r>
            <a:r>
              <a:rPr lang="pl-PL" sz="1200" spc="0" dirty="0" smtClean="0">
                <a:latin typeface="Arial"/>
                <a:cs typeface="Arial"/>
              </a:rPr>
              <a:t>r</a:t>
            </a:r>
            <a:r>
              <a:rPr lang="pl-PL" sz="1200" spc="-14" dirty="0" smtClean="0">
                <a:latin typeface="Arial"/>
                <a:cs typeface="Arial"/>
              </a:rPr>
              <a:t>z</a:t>
            </a:r>
            <a:r>
              <a:rPr lang="pl-PL" sz="1200" spc="-9" dirty="0" smtClean="0">
                <a:latin typeface="Arial"/>
                <a:cs typeface="Arial"/>
              </a:rPr>
              <a:t>y</a:t>
            </a:r>
            <a:r>
              <a:rPr lang="pl-PL" sz="1200" spc="4" dirty="0" smtClean="0">
                <a:latin typeface="Arial"/>
                <a:cs typeface="Arial"/>
              </a:rPr>
              <a:t>pad</a:t>
            </a:r>
            <a:r>
              <a:rPr lang="pl-PL" sz="1200" spc="0" dirty="0" smtClean="0">
                <a:latin typeface="Arial"/>
                <a:cs typeface="Arial"/>
              </a:rPr>
              <a:t>ku</a:t>
            </a:r>
            <a:r>
              <a:rPr lang="pl-PL" sz="1200" spc="-4" dirty="0" smtClean="0">
                <a:latin typeface="Arial"/>
                <a:cs typeface="Arial"/>
              </a:rPr>
              <a:t> </a:t>
            </a:r>
            <a:r>
              <a:rPr lang="pl-PL" sz="1200" spc="4" dirty="0" smtClean="0">
                <a:latin typeface="Arial"/>
                <a:cs typeface="Arial"/>
              </a:rPr>
              <a:t>po</a:t>
            </a:r>
            <a:r>
              <a:rPr lang="pl-PL" sz="1200" spc="0" dirty="0" smtClean="0">
                <a:latin typeface="Arial"/>
                <a:cs typeface="Arial"/>
              </a:rPr>
              <a:t>tr</a:t>
            </a:r>
            <a:r>
              <a:rPr lang="pl-PL" sz="1200" spc="-14" dirty="0" smtClean="0">
                <a:latin typeface="Arial"/>
                <a:cs typeface="Arial"/>
              </a:rPr>
              <a:t>z</a:t>
            </a:r>
            <a:r>
              <a:rPr lang="pl-PL" sz="1200" spc="4" dirty="0" smtClean="0">
                <a:latin typeface="Arial"/>
                <a:cs typeface="Arial"/>
              </a:rPr>
              <a:t>ebn</a:t>
            </a:r>
            <a:r>
              <a:rPr lang="pl-PL" sz="1200" spc="0" dirty="0" smtClean="0">
                <a:latin typeface="Arial"/>
                <a:cs typeface="Arial"/>
              </a:rPr>
              <a:t>e</a:t>
            </a:r>
            <a:r>
              <a:rPr lang="pl-PL" sz="1200" spc="-29" dirty="0" smtClean="0">
                <a:latin typeface="Arial"/>
                <a:cs typeface="Arial"/>
              </a:rPr>
              <a:t> </a:t>
            </a:r>
            <a:r>
              <a:rPr lang="pl-PL" sz="1200" spc="0" dirty="0" smtClean="0">
                <a:latin typeface="Arial"/>
                <a:cs typeface="Arial"/>
              </a:rPr>
              <a:t>jest </a:t>
            </a:r>
            <a:r>
              <a:rPr lang="pl-PL" sz="1200" spc="4" dirty="0" smtClean="0">
                <a:latin typeface="Arial"/>
                <a:cs typeface="Arial"/>
              </a:rPr>
              <a:t>doda</a:t>
            </a:r>
            <a:r>
              <a:rPr lang="pl-PL" sz="1200" spc="0" dirty="0" smtClean="0">
                <a:latin typeface="Arial"/>
                <a:cs typeface="Arial"/>
              </a:rPr>
              <a:t>tk</a:t>
            </a:r>
            <a:r>
              <a:rPr lang="pl-PL" sz="1200" spc="-4" dirty="0" smtClean="0">
                <a:latin typeface="Arial"/>
                <a:cs typeface="Arial"/>
              </a:rPr>
              <a:t>o</a:t>
            </a:r>
            <a:r>
              <a:rPr lang="pl-PL" sz="1200" spc="-14" dirty="0" smtClean="0">
                <a:latin typeface="Arial"/>
                <a:cs typeface="Arial"/>
              </a:rPr>
              <a:t>w</a:t>
            </a:r>
            <a:r>
              <a:rPr lang="pl-PL" sz="1200" dirty="0" smtClean="0">
                <a:latin typeface="Arial"/>
                <a:cs typeface="Arial"/>
              </a:rPr>
              <a:t>e </a:t>
            </a:r>
            <a:r>
              <a:rPr lang="pl-PL" sz="1200" spc="4" dirty="0" smtClean="0">
                <a:latin typeface="Arial"/>
                <a:cs typeface="Arial"/>
              </a:rPr>
              <a:t>o</a:t>
            </a:r>
            <a:r>
              <a:rPr lang="pl-PL" sz="1200" spc="0" dirty="0" smtClean="0">
                <a:latin typeface="Arial"/>
                <a:cs typeface="Arial"/>
              </a:rPr>
              <a:t>ś</a:t>
            </a:r>
            <a:r>
              <a:rPr lang="pl-PL" sz="1200" spc="-14" dirty="0" smtClean="0">
                <a:latin typeface="Arial"/>
                <a:cs typeface="Arial"/>
              </a:rPr>
              <a:t>w</a:t>
            </a:r>
            <a:r>
              <a:rPr lang="pl-PL" sz="1200" spc="0" dirty="0" smtClean="0">
                <a:latin typeface="Arial"/>
                <a:cs typeface="Arial"/>
              </a:rPr>
              <a:t>ia</a:t>
            </a:r>
            <a:r>
              <a:rPr lang="pl-PL" sz="1200" spc="4" dirty="0" smtClean="0">
                <a:latin typeface="Arial"/>
                <a:cs typeface="Arial"/>
              </a:rPr>
              <a:t>d</a:t>
            </a:r>
            <a:r>
              <a:rPr lang="pl-PL" sz="1200" spc="0" dirty="0" smtClean="0">
                <a:latin typeface="Arial"/>
                <a:cs typeface="Arial"/>
              </a:rPr>
              <a:t>c</a:t>
            </a:r>
            <a:r>
              <a:rPr lang="pl-PL" sz="1200" spc="-9" dirty="0" smtClean="0">
                <a:latin typeface="Arial"/>
                <a:cs typeface="Arial"/>
              </a:rPr>
              <a:t>z</a:t>
            </a:r>
            <a:r>
              <a:rPr lang="pl-PL" sz="1200" spc="4" dirty="0" smtClean="0">
                <a:latin typeface="Arial"/>
                <a:cs typeface="Arial"/>
              </a:rPr>
              <a:t>en</a:t>
            </a:r>
            <a:r>
              <a:rPr lang="pl-PL" sz="1200" spc="0" dirty="0" smtClean="0">
                <a:latin typeface="Arial"/>
                <a:cs typeface="Arial"/>
              </a:rPr>
              <a:t>ie</a:t>
            </a:r>
            <a:r>
              <a:rPr lang="pl-PL" sz="1200" spc="-29" dirty="0" smtClean="0">
                <a:latin typeface="Arial"/>
                <a:cs typeface="Arial"/>
              </a:rPr>
              <a:t> zawierające informację </a:t>
            </a:r>
            <a:r>
              <a:rPr lang="pl-PL" sz="1200" spc="0" dirty="0" smtClean="0">
                <a:latin typeface="Arial"/>
                <a:cs typeface="Arial"/>
              </a:rPr>
              <a:t>c</a:t>
            </a:r>
            <a:r>
              <a:rPr lang="pl-PL" sz="1200" spc="-9" dirty="0" smtClean="0">
                <a:latin typeface="Arial"/>
                <a:cs typeface="Arial"/>
              </a:rPr>
              <a:t>z</a:t>
            </a:r>
            <a:r>
              <a:rPr lang="pl-PL" sz="1200" spc="0" dirty="0" smtClean="0">
                <a:latin typeface="Arial"/>
                <a:cs typeface="Arial"/>
              </a:rPr>
              <a:t>y</a:t>
            </a:r>
            <a:r>
              <a:rPr lang="pl-PL" sz="1200" spc="25" dirty="0" smtClean="0">
                <a:latin typeface="Arial"/>
                <a:cs typeface="Arial"/>
              </a:rPr>
              <a:t> </a:t>
            </a:r>
            <a:r>
              <a:rPr lang="pl-PL" sz="1200" spc="0" dirty="0" smtClean="0">
                <a:latin typeface="Arial"/>
                <a:cs typeface="Arial"/>
              </a:rPr>
              <a:t>k</a:t>
            </a:r>
            <a:r>
              <a:rPr lang="pl-PL" sz="1200" spc="4" dirty="0" smtClean="0">
                <a:latin typeface="Arial"/>
                <a:cs typeface="Arial"/>
              </a:rPr>
              <a:t>o</a:t>
            </a:r>
            <a:r>
              <a:rPr lang="pl-PL" sz="1200" spc="0" dirty="0" smtClean="0">
                <a:latin typeface="Arial"/>
                <a:cs typeface="Arial"/>
              </a:rPr>
              <a:t>s</a:t>
            </a:r>
            <a:r>
              <a:rPr lang="pl-PL" sz="1200" spc="-9" dirty="0" smtClean="0">
                <a:latin typeface="Arial"/>
                <a:cs typeface="Arial"/>
              </a:rPr>
              <a:t>z</a:t>
            </a:r>
            <a:r>
              <a:rPr lang="pl-PL" sz="1200" spc="0" dirty="0" smtClean="0">
                <a:latin typeface="Arial"/>
                <a:cs typeface="Arial"/>
              </a:rPr>
              <a:t>t transportu</a:t>
            </a:r>
            <a:r>
              <a:rPr lang="pl-PL" sz="1200" spc="14" dirty="0" smtClean="0">
                <a:latin typeface="Arial"/>
                <a:cs typeface="Arial"/>
              </a:rPr>
              <a:t> </a:t>
            </a:r>
            <a:r>
              <a:rPr lang="pl-PL" sz="1200" spc="0" dirty="0" smtClean="0">
                <a:latin typeface="Arial"/>
                <a:cs typeface="Arial"/>
              </a:rPr>
              <a:t>jes</a:t>
            </a:r>
            <a:r>
              <a:rPr lang="pl-PL" sz="1200" spc="4" dirty="0" smtClean="0">
                <a:latin typeface="Arial"/>
                <a:cs typeface="Arial"/>
              </a:rPr>
              <a:t>t</a:t>
            </a:r>
            <a:r>
              <a:rPr lang="pl-PL" sz="1200" spc="0" dirty="0" smtClean="0">
                <a:latin typeface="Arial"/>
                <a:cs typeface="Arial"/>
              </a:rPr>
              <a:t>,</a:t>
            </a:r>
            <a:r>
              <a:rPr lang="pl-PL" sz="1200" spc="-4" dirty="0" smtClean="0">
                <a:latin typeface="Arial"/>
                <a:cs typeface="Arial"/>
              </a:rPr>
              <a:t> </a:t>
            </a:r>
            <a:r>
              <a:rPr lang="pl-PL" sz="1200" spc="0" dirty="0" smtClean="0">
                <a:latin typeface="Arial"/>
                <a:cs typeface="Arial"/>
              </a:rPr>
              <a:t>c</a:t>
            </a:r>
            <a:r>
              <a:rPr lang="pl-PL" sz="1200" spc="-9" dirty="0" smtClean="0">
                <a:latin typeface="Arial"/>
                <a:cs typeface="Arial"/>
              </a:rPr>
              <a:t>z</a:t>
            </a:r>
            <a:r>
              <a:rPr lang="pl-PL" sz="1200" spc="0" dirty="0" smtClean="0">
                <a:latin typeface="Arial"/>
                <a:cs typeface="Arial"/>
              </a:rPr>
              <a:t>y</a:t>
            </a:r>
            <a:r>
              <a:rPr lang="pl-PL" sz="1200" spc="14" dirty="0" smtClean="0">
                <a:latin typeface="Arial"/>
                <a:cs typeface="Arial"/>
              </a:rPr>
              <a:t> </a:t>
            </a:r>
            <a:r>
              <a:rPr lang="pl-PL" sz="1200" spc="4" dirty="0" smtClean="0">
                <a:latin typeface="Arial"/>
                <a:cs typeface="Arial"/>
              </a:rPr>
              <a:t>n</a:t>
            </a:r>
            <a:r>
              <a:rPr lang="pl-PL" sz="1200" spc="0" dirty="0" smtClean="0">
                <a:latin typeface="Arial"/>
                <a:cs typeface="Arial"/>
              </a:rPr>
              <a:t>ie</a:t>
            </a:r>
            <a:r>
              <a:rPr lang="pl-PL" sz="1200" spc="-4" dirty="0" smtClean="0">
                <a:latin typeface="Arial"/>
                <a:cs typeface="Arial"/>
              </a:rPr>
              <a:t> </a:t>
            </a:r>
            <a:r>
              <a:rPr lang="pl-PL" sz="1200" spc="0" dirty="0" smtClean="0">
                <a:latin typeface="Arial"/>
                <a:cs typeface="Arial"/>
              </a:rPr>
              <a:t>jest</a:t>
            </a:r>
            <a:r>
              <a:rPr lang="pl-PL" sz="1200" spc="-4" dirty="0" smtClean="0">
                <a:latin typeface="Arial"/>
                <a:cs typeface="Arial"/>
              </a:rPr>
              <a:t> </a:t>
            </a:r>
            <a:r>
              <a:rPr lang="pl-PL" sz="1200" spc="-9" dirty="0" smtClean="0">
                <a:latin typeface="Arial"/>
                <a:cs typeface="Arial"/>
              </a:rPr>
              <a:t>z</a:t>
            </a:r>
            <a:r>
              <a:rPr lang="pl-PL" sz="1200" spc="4" dirty="0" smtClean="0">
                <a:latin typeface="Arial"/>
                <a:cs typeface="Arial"/>
              </a:rPr>
              <a:t>a</a:t>
            </a:r>
            <a:r>
              <a:rPr lang="pl-PL" sz="1200" spc="-14" dirty="0" smtClean="0">
                <a:latin typeface="Arial"/>
                <a:cs typeface="Arial"/>
              </a:rPr>
              <a:t>w</a:t>
            </a:r>
            <a:r>
              <a:rPr lang="pl-PL" sz="1200" spc="4" dirty="0" smtClean="0">
                <a:latin typeface="Arial"/>
                <a:cs typeface="Arial"/>
              </a:rPr>
              <a:t>a</a:t>
            </a:r>
            <a:r>
              <a:rPr lang="pl-PL" sz="1200" spc="0" dirty="0" smtClean="0">
                <a:latin typeface="Arial"/>
                <a:cs typeface="Arial"/>
              </a:rPr>
              <a:t>rty</a:t>
            </a:r>
            <a:r>
              <a:rPr lang="pl-PL" sz="1200" spc="14" dirty="0" smtClean="0">
                <a:latin typeface="Arial"/>
                <a:cs typeface="Arial"/>
              </a:rPr>
              <a:t> </a:t>
            </a:r>
            <a:r>
              <a:rPr lang="pl-PL" sz="1200" spc="0" dirty="0" smtClean="0">
                <a:latin typeface="Arial"/>
                <a:cs typeface="Arial"/>
              </a:rPr>
              <a:t>w </a:t>
            </a:r>
            <a:r>
              <a:rPr lang="pl-PL" sz="1200" spc="4" dirty="0" smtClean="0">
                <a:latin typeface="Arial"/>
                <a:cs typeface="Arial"/>
              </a:rPr>
              <a:t>o</a:t>
            </a:r>
            <a:r>
              <a:rPr lang="pl-PL" sz="1200" spc="-4" dirty="0" smtClean="0">
                <a:latin typeface="Arial"/>
                <a:cs typeface="Arial"/>
              </a:rPr>
              <a:t>g</a:t>
            </a:r>
            <a:r>
              <a:rPr lang="pl-PL" sz="1200" spc="4" dirty="0" smtClean="0">
                <a:latin typeface="Arial"/>
                <a:cs typeface="Arial"/>
              </a:rPr>
              <a:t>ó</a:t>
            </a:r>
            <a:r>
              <a:rPr lang="pl-PL" sz="1200" spc="0" dirty="0" smtClean="0">
                <a:latin typeface="Arial"/>
                <a:cs typeface="Arial"/>
              </a:rPr>
              <a:t>ln</a:t>
            </a:r>
            <a:r>
              <a:rPr lang="pl-PL" sz="1200" spc="4" dirty="0" smtClean="0">
                <a:latin typeface="Arial"/>
                <a:cs typeface="Arial"/>
              </a:rPr>
              <a:t>e</a:t>
            </a:r>
            <a:r>
              <a:rPr lang="pl-PL" sz="1200" spc="0" dirty="0" smtClean="0">
                <a:latin typeface="Arial"/>
                <a:cs typeface="Arial"/>
              </a:rPr>
              <a:t>j</a:t>
            </a:r>
            <a:r>
              <a:rPr lang="pl-PL" sz="1200" spc="-34" dirty="0" smtClean="0">
                <a:latin typeface="Arial"/>
                <a:cs typeface="Arial"/>
              </a:rPr>
              <a:t> </a:t>
            </a:r>
            <a:r>
              <a:rPr lang="pl-PL" sz="1200" spc="-14" dirty="0" smtClean="0">
                <a:latin typeface="Arial"/>
                <a:cs typeface="Arial"/>
              </a:rPr>
              <a:t>w</a:t>
            </a:r>
            <a:r>
              <a:rPr lang="pl-PL" sz="1200" spc="4" dirty="0" smtClean="0">
                <a:latin typeface="Arial"/>
                <a:cs typeface="Arial"/>
              </a:rPr>
              <a:t>a</a:t>
            </a:r>
            <a:r>
              <a:rPr lang="pl-PL" sz="1200" spc="0" dirty="0" smtClean="0">
                <a:latin typeface="Arial"/>
                <a:cs typeface="Arial"/>
              </a:rPr>
              <a:t>rtości </a:t>
            </a:r>
            <a:r>
              <a:rPr lang="pl-PL" sz="1200" spc="14" dirty="0" smtClean="0">
                <a:latin typeface="Arial"/>
                <a:cs typeface="Arial"/>
              </a:rPr>
              <a:t>f</a:t>
            </a:r>
            <a:r>
              <a:rPr lang="pl-PL" sz="1200" spc="4" dirty="0" smtClean="0">
                <a:latin typeface="Arial"/>
                <a:cs typeface="Arial"/>
              </a:rPr>
              <a:t>a</a:t>
            </a:r>
            <a:r>
              <a:rPr lang="pl-PL" sz="1200" spc="0" dirty="0" smtClean="0">
                <a:latin typeface="Arial"/>
                <a:cs typeface="Arial"/>
              </a:rPr>
              <a:t>kt</a:t>
            </a:r>
            <a:r>
              <a:rPr lang="pl-PL" sz="1200" spc="4" dirty="0" smtClean="0">
                <a:latin typeface="Arial"/>
                <a:cs typeface="Arial"/>
              </a:rPr>
              <a:t>u</a:t>
            </a:r>
            <a:r>
              <a:rPr lang="pl-PL" sz="1200" spc="0" dirty="0" smtClean="0">
                <a:latin typeface="Arial"/>
                <a:cs typeface="Arial"/>
              </a:rPr>
              <a:t>ry. </a:t>
            </a:r>
          </a:p>
          <a:p>
            <a:pPr marL="184150" marR="13586" indent="-171450">
              <a:lnSpc>
                <a:spcPts val="1325"/>
              </a:lnSpc>
              <a:spcBef>
                <a:spcPts val="66"/>
              </a:spcBef>
              <a:buFont typeface="Arial" panose="020B0604020202020204" pitchFamily="34" charset="0"/>
              <a:buChar char="•"/>
            </a:pPr>
            <a:endParaRPr lang="pl-PL" sz="1200" spc="0" dirty="0" smtClean="0">
              <a:latin typeface="Arial"/>
              <a:cs typeface="Arial"/>
            </a:endParaRPr>
          </a:p>
          <a:p>
            <a:pPr marL="12700" marR="13586">
              <a:lnSpc>
                <a:spcPts val="1325"/>
              </a:lnSpc>
              <a:spcBef>
                <a:spcPts val="66"/>
              </a:spcBef>
            </a:pPr>
            <a:r>
              <a:rPr lang="pl-PL" sz="1200" dirty="0" smtClean="0">
                <a:latin typeface="Arial"/>
                <a:cs typeface="Arial"/>
              </a:rPr>
              <a:t>B</a:t>
            </a:r>
            <a:r>
              <a:rPr lang="pl-PL" sz="1200" spc="4" dirty="0" smtClean="0">
                <a:latin typeface="Arial"/>
                <a:cs typeface="Arial"/>
              </a:rPr>
              <a:t>e</a:t>
            </a:r>
            <a:r>
              <a:rPr lang="pl-PL" sz="1200" spc="0" dirty="0" smtClean="0">
                <a:latin typeface="Arial"/>
                <a:cs typeface="Arial"/>
              </a:rPr>
              <a:t>z</a:t>
            </a:r>
            <a:r>
              <a:rPr lang="pl-PL" sz="1200" spc="-9" dirty="0" smtClean="0">
                <a:latin typeface="Arial"/>
                <a:cs typeface="Arial"/>
              </a:rPr>
              <a:t> wz</a:t>
            </a:r>
            <a:r>
              <a:rPr lang="pl-PL" sz="1200" spc="-4" dirty="0" smtClean="0">
                <a:latin typeface="Arial"/>
                <a:cs typeface="Arial"/>
              </a:rPr>
              <a:t>g</a:t>
            </a:r>
            <a:r>
              <a:rPr lang="pl-PL" sz="1200" spc="0" dirty="0" smtClean="0">
                <a:latin typeface="Arial"/>
                <a:cs typeface="Arial"/>
              </a:rPr>
              <a:t>lę</a:t>
            </a:r>
            <a:r>
              <a:rPr lang="pl-PL" sz="1200" spc="4" dirty="0" smtClean="0">
                <a:latin typeface="Arial"/>
                <a:cs typeface="Arial"/>
              </a:rPr>
              <a:t>d</a:t>
            </a:r>
            <a:r>
              <a:rPr lang="pl-PL" sz="1200" spc="0" dirty="0" smtClean="0">
                <a:latin typeface="Arial"/>
                <a:cs typeface="Arial"/>
              </a:rPr>
              <a:t>u</a:t>
            </a:r>
            <a:r>
              <a:rPr lang="pl-PL" sz="1200" spc="-4" dirty="0" smtClean="0">
                <a:latin typeface="Arial"/>
                <a:cs typeface="Arial"/>
              </a:rPr>
              <a:t> </a:t>
            </a:r>
            <a:r>
              <a:rPr lang="pl-PL" sz="1200" spc="4" dirty="0" smtClean="0">
                <a:latin typeface="Arial"/>
                <a:cs typeface="Arial"/>
              </a:rPr>
              <a:t>n</a:t>
            </a:r>
            <a:r>
              <a:rPr lang="pl-PL" sz="1200" spc="0" dirty="0" smtClean="0">
                <a:latin typeface="Arial"/>
                <a:cs typeface="Arial"/>
              </a:rPr>
              <a:t>a</a:t>
            </a:r>
            <a:r>
              <a:rPr lang="pl-PL" sz="1200" spc="-4" dirty="0" smtClean="0">
                <a:latin typeface="Arial"/>
                <a:cs typeface="Arial"/>
              </a:rPr>
              <a:t> </a:t>
            </a:r>
            <a:r>
              <a:rPr lang="pl-PL" sz="1200" spc="0" dirty="0" smtClean="0">
                <a:latin typeface="Arial"/>
                <a:cs typeface="Arial"/>
              </a:rPr>
              <a:t>t</a:t>
            </a:r>
            <a:r>
              <a:rPr lang="pl-PL" sz="1200" spc="4" dirty="0" smtClean="0">
                <a:latin typeface="Arial"/>
                <a:cs typeface="Arial"/>
              </a:rPr>
              <a:t>o</a:t>
            </a:r>
            <a:r>
              <a:rPr lang="pl-PL" sz="1200" spc="0" dirty="0" smtClean="0">
                <a:latin typeface="Arial"/>
                <a:cs typeface="Arial"/>
              </a:rPr>
              <a:t>,</a:t>
            </a:r>
            <a:r>
              <a:rPr lang="pl-PL" sz="1200" spc="-4" dirty="0" smtClean="0">
                <a:latin typeface="Arial"/>
                <a:cs typeface="Arial"/>
              </a:rPr>
              <a:t> </a:t>
            </a:r>
            <a:r>
              <a:rPr lang="pl-PL" sz="1200" spc="0" dirty="0" smtClean="0">
                <a:latin typeface="Arial"/>
                <a:cs typeface="Arial"/>
              </a:rPr>
              <a:t>c</a:t>
            </a:r>
            <a:r>
              <a:rPr lang="pl-PL" sz="1200" spc="-9" dirty="0" smtClean="0">
                <a:latin typeface="Arial"/>
                <a:cs typeface="Arial"/>
              </a:rPr>
              <a:t>z</a:t>
            </a:r>
            <a:r>
              <a:rPr lang="pl-PL" sz="1200" spc="0" dirty="0" smtClean="0">
                <a:latin typeface="Arial"/>
                <a:cs typeface="Arial"/>
              </a:rPr>
              <a:t>y</a:t>
            </a:r>
            <a:r>
              <a:rPr lang="pl-PL" sz="1200" spc="25" dirty="0" smtClean="0">
                <a:latin typeface="Arial"/>
                <a:cs typeface="Arial"/>
              </a:rPr>
              <a:t> </a:t>
            </a:r>
            <a:r>
              <a:rPr lang="pl-PL" sz="1200" spc="0" dirty="0" smtClean="0">
                <a:latin typeface="Arial"/>
                <a:cs typeface="Arial"/>
              </a:rPr>
              <a:t>k</a:t>
            </a:r>
            <a:r>
              <a:rPr lang="pl-PL" sz="1200" spc="4" dirty="0" smtClean="0">
                <a:latin typeface="Arial"/>
                <a:cs typeface="Arial"/>
              </a:rPr>
              <a:t>o</a:t>
            </a:r>
            <a:r>
              <a:rPr lang="pl-PL" sz="1200" spc="0" dirty="0" smtClean="0">
                <a:latin typeface="Arial"/>
                <a:cs typeface="Arial"/>
              </a:rPr>
              <a:t>s</a:t>
            </a:r>
            <a:r>
              <a:rPr lang="pl-PL" sz="1200" spc="-9" dirty="0" smtClean="0">
                <a:latin typeface="Arial"/>
                <a:cs typeface="Arial"/>
              </a:rPr>
              <a:t>z</a:t>
            </a:r>
            <a:r>
              <a:rPr lang="pl-PL" sz="1200" spc="0" dirty="0" smtClean="0">
                <a:latin typeface="Arial"/>
                <a:cs typeface="Arial"/>
              </a:rPr>
              <a:t>ty tra</a:t>
            </a:r>
            <a:r>
              <a:rPr lang="pl-PL" sz="1200" spc="4" dirty="0" smtClean="0">
                <a:latin typeface="Arial"/>
                <a:cs typeface="Arial"/>
              </a:rPr>
              <a:t>n</a:t>
            </a:r>
            <a:r>
              <a:rPr lang="pl-PL" sz="1200" spc="0" dirty="0" smtClean="0">
                <a:latin typeface="Arial"/>
                <a:cs typeface="Arial"/>
              </a:rPr>
              <a:t>s</a:t>
            </a:r>
            <a:r>
              <a:rPr lang="pl-PL" sz="1200" spc="4" dirty="0" smtClean="0">
                <a:latin typeface="Arial"/>
                <a:cs typeface="Arial"/>
              </a:rPr>
              <a:t>po</a:t>
            </a:r>
            <a:r>
              <a:rPr lang="pl-PL" sz="1200" spc="0" dirty="0" smtClean="0">
                <a:latin typeface="Arial"/>
                <a:cs typeface="Arial"/>
              </a:rPr>
              <a:t>rtu</a:t>
            </a:r>
            <a:r>
              <a:rPr lang="pl-PL" sz="1200" spc="-29" dirty="0" smtClean="0">
                <a:latin typeface="Arial"/>
                <a:cs typeface="Arial"/>
              </a:rPr>
              <a:t> </a:t>
            </a:r>
            <a:r>
              <a:rPr lang="pl-PL" sz="1200" spc="4" dirty="0" smtClean="0">
                <a:latin typeface="Arial"/>
                <a:cs typeface="Arial"/>
              </a:rPr>
              <a:t>n</a:t>
            </a:r>
            <a:r>
              <a:rPr lang="pl-PL" sz="1200" spc="0" dirty="0" smtClean="0">
                <a:latin typeface="Arial"/>
                <a:cs typeface="Arial"/>
              </a:rPr>
              <a:t>a</a:t>
            </a:r>
            <a:r>
              <a:rPr lang="pl-PL" sz="1200" spc="-4" dirty="0" smtClean="0">
                <a:latin typeface="Arial"/>
                <a:cs typeface="Arial"/>
              </a:rPr>
              <a:t> </a:t>
            </a:r>
            <a:r>
              <a:rPr lang="pl-PL" sz="1200" spc="14" dirty="0" smtClean="0">
                <a:latin typeface="Arial"/>
                <a:cs typeface="Arial"/>
              </a:rPr>
              <a:t>f</a:t>
            </a:r>
            <a:r>
              <a:rPr lang="pl-PL" sz="1200" spc="4" dirty="0" smtClean="0">
                <a:latin typeface="Arial"/>
                <a:cs typeface="Arial"/>
              </a:rPr>
              <a:t>a</a:t>
            </a:r>
            <a:r>
              <a:rPr lang="pl-PL" sz="1200" spc="0" dirty="0" smtClean="0">
                <a:latin typeface="Arial"/>
                <a:cs typeface="Arial"/>
              </a:rPr>
              <a:t>kt</a:t>
            </a:r>
            <a:r>
              <a:rPr lang="pl-PL" sz="1200" spc="4" dirty="0" smtClean="0">
                <a:latin typeface="Arial"/>
                <a:cs typeface="Arial"/>
              </a:rPr>
              <a:t>u</a:t>
            </a:r>
            <a:r>
              <a:rPr lang="pl-PL" sz="1200" spc="0" dirty="0" smtClean="0">
                <a:latin typeface="Arial"/>
                <a:cs typeface="Arial"/>
              </a:rPr>
              <a:t>r</a:t>
            </a:r>
            <a:r>
              <a:rPr lang="pl-PL" sz="1200" spc="-14" dirty="0" smtClean="0">
                <a:latin typeface="Arial"/>
                <a:cs typeface="Arial"/>
              </a:rPr>
              <a:t>z</a:t>
            </a:r>
            <a:r>
              <a:rPr lang="pl-PL" sz="1200" spc="0" dirty="0" smtClean="0">
                <a:latin typeface="Arial"/>
                <a:cs typeface="Arial"/>
              </a:rPr>
              <a:t>e</a:t>
            </a:r>
            <a:r>
              <a:rPr lang="pl-PL" sz="1200" spc="-14" dirty="0" smtClean="0">
                <a:latin typeface="Arial"/>
                <a:cs typeface="Arial"/>
              </a:rPr>
              <a:t> </a:t>
            </a:r>
            <a:r>
              <a:rPr lang="pl-PL" sz="1200" spc="-9" dirty="0" smtClean="0">
                <a:latin typeface="Arial"/>
                <a:cs typeface="Arial"/>
              </a:rPr>
              <a:t>z</a:t>
            </a:r>
            <a:r>
              <a:rPr lang="pl-PL" sz="1200" spc="4" dirty="0" smtClean="0">
                <a:latin typeface="Arial"/>
                <a:cs typeface="Arial"/>
              </a:rPr>
              <a:t>o</a:t>
            </a:r>
            <a:r>
              <a:rPr lang="pl-PL" sz="1200" spc="0" dirty="0" smtClean="0">
                <a:latin typeface="Arial"/>
                <a:cs typeface="Arial"/>
              </a:rPr>
              <a:t>st</a:t>
            </a:r>
            <a:r>
              <a:rPr lang="pl-PL" sz="1200" spc="4" dirty="0" smtClean="0">
                <a:latin typeface="Arial"/>
                <a:cs typeface="Arial"/>
              </a:rPr>
              <a:t>a</a:t>
            </a:r>
            <a:r>
              <a:rPr lang="pl-PL" sz="1200" spc="0" dirty="0" smtClean="0">
                <a:latin typeface="Arial"/>
                <a:cs typeface="Arial"/>
              </a:rPr>
              <a:t>ły </a:t>
            </a:r>
            <a:r>
              <a:rPr lang="pl-PL" sz="1200" spc="-14" dirty="0" smtClean="0">
                <a:latin typeface="Arial"/>
                <a:cs typeface="Arial"/>
              </a:rPr>
              <a:t>w</a:t>
            </a:r>
            <a:r>
              <a:rPr lang="pl-PL" sz="1200" spc="-9" dirty="0" smtClean="0">
                <a:latin typeface="Arial"/>
                <a:cs typeface="Arial"/>
              </a:rPr>
              <a:t>y</a:t>
            </a:r>
            <a:r>
              <a:rPr lang="pl-PL" sz="1200" spc="4" dirty="0" smtClean="0">
                <a:latin typeface="Arial"/>
                <a:cs typeface="Arial"/>
              </a:rPr>
              <a:t>od</a:t>
            </a:r>
            <a:r>
              <a:rPr lang="pl-PL" sz="1200" spc="0" dirty="0" smtClean="0">
                <a:latin typeface="Arial"/>
                <a:cs typeface="Arial"/>
              </a:rPr>
              <a:t>rę</a:t>
            </a:r>
            <a:r>
              <a:rPr lang="pl-PL" sz="1200" spc="4" dirty="0" smtClean="0">
                <a:latin typeface="Arial"/>
                <a:cs typeface="Arial"/>
              </a:rPr>
              <a:t>bn</a:t>
            </a:r>
            <a:r>
              <a:rPr lang="pl-PL" sz="1200" spc="0" dirty="0" smtClean="0">
                <a:latin typeface="Arial"/>
                <a:cs typeface="Arial"/>
              </a:rPr>
              <a:t>io</a:t>
            </a:r>
            <a:r>
              <a:rPr lang="pl-PL" sz="1200" spc="-4" dirty="0" smtClean="0">
                <a:latin typeface="Arial"/>
                <a:cs typeface="Arial"/>
              </a:rPr>
              <a:t>ne</a:t>
            </a:r>
            <a:r>
              <a:rPr lang="pl-PL" sz="1200" spc="0" dirty="0" smtClean="0">
                <a:latin typeface="Arial"/>
                <a:cs typeface="Arial"/>
              </a:rPr>
              <a:t>,</a:t>
            </a:r>
            <a:r>
              <a:rPr lang="pl-PL" sz="1200" spc="-19" dirty="0" smtClean="0">
                <a:latin typeface="Arial"/>
                <a:cs typeface="Arial"/>
              </a:rPr>
              <a:t> </a:t>
            </a:r>
            <a:r>
              <a:rPr lang="pl-PL" sz="1200" spc="0" dirty="0" smtClean="0">
                <a:latin typeface="Arial"/>
                <a:cs typeface="Arial"/>
              </a:rPr>
              <a:t>c</a:t>
            </a:r>
            <a:r>
              <a:rPr lang="pl-PL" sz="1200" spc="-9" dirty="0" smtClean="0">
                <a:latin typeface="Arial"/>
                <a:cs typeface="Arial"/>
              </a:rPr>
              <a:t>z</a:t>
            </a:r>
            <a:r>
              <a:rPr lang="pl-PL" sz="1200" spc="0" dirty="0" smtClean="0">
                <a:latin typeface="Arial"/>
                <a:cs typeface="Arial"/>
              </a:rPr>
              <a:t>y</a:t>
            </a:r>
            <a:r>
              <a:rPr lang="pl-PL" sz="1200" spc="14" dirty="0" smtClean="0">
                <a:latin typeface="Arial"/>
                <a:cs typeface="Arial"/>
              </a:rPr>
              <a:t> </a:t>
            </a:r>
            <a:r>
              <a:rPr lang="pl-PL" sz="1200" spc="4" dirty="0" smtClean="0">
                <a:latin typeface="Arial"/>
                <a:cs typeface="Arial"/>
              </a:rPr>
              <a:t>n</a:t>
            </a:r>
            <a:r>
              <a:rPr lang="pl-PL" sz="1200" spc="0" dirty="0" smtClean="0">
                <a:latin typeface="Arial"/>
                <a:cs typeface="Arial"/>
              </a:rPr>
              <a:t>ie,</a:t>
            </a:r>
            <a:r>
              <a:rPr lang="pl-PL" sz="1200" spc="-14" dirty="0" smtClean="0">
                <a:latin typeface="Arial"/>
                <a:cs typeface="Arial"/>
              </a:rPr>
              <a:t> </a:t>
            </a:r>
            <a:r>
              <a:rPr lang="pl-PL" sz="1200" spc="4" dirty="0" smtClean="0">
                <a:latin typeface="Arial"/>
                <a:cs typeface="Arial"/>
              </a:rPr>
              <a:t>d</a:t>
            </a:r>
            <a:r>
              <a:rPr lang="pl-PL" sz="1200" spc="0" dirty="0" smtClean="0">
                <a:latin typeface="Arial"/>
                <a:cs typeface="Arial"/>
              </a:rPr>
              <a:t>la</a:t>
            </a:r>
            <a:r>
              <a:rPr lang="pl-PL" sz="1200" spc="-4" dirty="0" smtClean="0">
                <a:latin typeface="Arial"/>
                <a:cs typeface="Arial"/>
              </a:rPr>
              <a:t> </a:t>
            </a:r>
            <a:r>
              <a:rPr lang="pl-PL" sz="1200" spc="0" dirty="0" smtClean="0">
                <a:latin typeface="Arial"/>
                <a:cs typeface="Arial"/>
              </a:rPr>
              <a:t>c</a:t>
            </a:r>
            <a:r>
              <a:rPr lang="pl-PL" sz="1200" spc="4" dirty="0" smtClean="0">
                <a:latin typeface="Arial"/>
                <a:cs typeface="Arial"/>
              </a:rPr>
              <a:t>e</a:t>
            </a:r>
            <a:r>
              <a:rPr lang="pl-PL" sz="1200" spc="0" dirty="0" smtClean="0">
                <a:latin typeface="Arial"/>
                <a:cs typeface="Arial"/>
              </a:rPr>
              <a:t>lów</a:t>
            </a:r>
            <a:r>
              <a:rPr lang="pl-PL" sz="1200" spc="-19" dirty="0" smtClean="0">
                <a:latin typeface="Arial"/>
                <a:cs typeface="Arial"/>
              </a:rPr>
              <a:t> </a:t>
            </a:r>
            <a:r>
              <a:rPr lang="pl-PL" sz="1200" spc="0" dirty="0" smtClean="0">
                <a:latin typeface="Arial"/>
                <a:cs typeface="Arial"/>
              </a:rPr>
              <a:t>st</a:t>
            </a:r>
            <a:r>
              <a:rPr lang="pl-PL" sz="1200" spc="4" dirty="0" smtClean="0">
                <a:latin typeface="Arial"/>
                <a:cs typeface="Arial"/>
              </a:rPr>
              <a:t>a</a:t>
            </a:r>
            <a:r>
              <a:rPr lang="pl-PL" sz="1200" spc="0" dirty="0" smtClean="0">
                <a:latin typeface="Arial"/>
                <a:cs typeface="Arial"/>
              </a:rPr>
              <a:t>t</a:t>
            </a:r>
            <a:r>
              <a:rPr lang="pl-PL" sz="1200" spc="-9" dirty="0" smtClean="0">
                <a:latin typeface="Arial"/>
                <a:cs typeface="Arial"/>
              </a:rPr>
              <a:t>y</a:t>
            </a:r>
            <a:r>
              <a:rPr lang="pl-PL" sz="1200" spc="0" dirty="0" smtClean="0">
                <a:latin typeface="Arial"/>
                <a:cs typeface="Arial"/>
              </a:rPr>
              <a:t>st</a:t>
            </a:r>
            <a:r>
              <a:rPr lang="pl-PL" sz="1200" spc="-9" dirty="0" smtClean="0">
                <a:latin typeface="Arial"/>
                <a:cs typeface="Arial"/>
              </a:rPr>
              <a:t>y</a:t>
            </a:r>
            <a:r>
              <a:rPr lang="pl-PL" sz="1200" spc="0" dirty="0" smtClean="0">
                <a:latin typeface="Arial"/>
                <a:cs typeface="Arial"/>
              </a:rPr>
              <a:t>c</a:t>
            </a:r>
            <a:r>
              <a:rPr lang="pl-PL" sz="1200" spc="-9" dirty="0" smtClean="0">
                <a:latin typeface="Arial"/>
                <a:cs typeface="Arial"/>
              </a:rPr>
              <a:t>z</a:t>
            </a:r>
            <a:r>
              <a:rPr lang="pl-PL" sz="1200" spc="4" dirty="0" smtClean="0">
                <a:latin typeface="Arial"/>
                <a:cs typeface="Arial"/>
              </a:rPr>
              <a:t>n</a:t>
            </a:r>
            <a:r>
              <a:rPr lang="pl-PL" sz="1200" spc="-9" dirty="0" smtClean="0">
                <a:latin typeface="Arial"/>
                <a:cs typeface="Arial"/>
              </a:rPr>
              <a:t>y</a:t>
            </a:r>
            <a:r>
              <a:rPr lang="pl-PL" sz="1200" spc="0" dirty="0" smtClean="0">
                <a:latin typeface="Arial"/>
                <a:cs typeface="Arial"/>
              </a:rPr>
              <a:t>ch</a:t>
            </a:r>
            <a:r>
              <a:rPr lang="pl-PL" sz="1200" spc="29" dirty="0" smtClean="0">
                <a:latin typeface="Arial"/>
                <a:cs typeface="Arial"/>
              </a:rPr>
              <a:t> </a:t>
            </a:r>
            <a:r>
              <a:rPr lang="pl-PL" sz="1200" spc="4" dirty="0" smtClean="0">
                <a:latin typeface="Arial"/>
                <a:cs typeface="Arial"/>
              </a:rPr>
              <a:t>n</a:t>
            </a:r>
            <a:r>
              <a:rPr lang="pl-PL" sz="1200" spc="0" dirty="0" smtClean="0">
                <a:latin typeface="Arial"/>
                <a:cs typeface="Arial"/>
              </a:rPr>
              <a:t>a </a:t>
            </a:r>
            <a:r>
              <a:rPr lang="pl-PL" sz="1200" spc="-14" dirty="0" smtClean="0">
                <a:latin typeface="Arial"/>
                <a:cs typeface="Arial"/>
              </a:rPr>
              <a:t>z</a:t>
            </a:r>
            <a:r>
              <a:rPr lang="pl-PL" sz="1200" spc="-9" dirty="0" smtClean="0">
                <a:latin typeface="Arial"/>
                <a:cs typeface="Arial"/>
              </a:rPr>
              <a:t>g</a:t>
            </a:r>
            <a:r>
              <a:rPr lang="pl-PL" sz="1200" spc="0" dirty="0" smtClean="0">
                <a:latin typeface="Arial"/>
                <a:cs typeface="Arial"/>
              </a:rPr>
              <a:t>łos</a:t>
            </a:r>
            <a:r>
              <a:rPr lang="pl-PL" sz="1200" spc="-14" dirty="0" smtClean="0">
                <a:latin typeface="Arial"/>
                <a:cs typeface="Arial"/>
              </a:rPr>
              <a:t>z</a:t>
            </a:r>
            <a:r>
              <a:rPr lang="pl-PL" sz="1200" spc="0" dirty="0" smtClean="0">
                <a:latin typeface="Arial"/>
                <a:cs typeface="Arial"/>
              </a:rPr>
              <a:t>e</a:t>
            </a:r>
            <a:r>
              <a:rPr lang="pl-PL" sz="1200" spc="4" dirty="0" smtClean="0">
                <a:latin typeface="Arial"/>
                <a:cs typeface="Arial"/>
              </a:rPr>
              <a:t>n</a:t>
            </a:r>
            <a:r>
              <a:rPr lang="pl-PL" sz="1200" spc="0" dirty="0" smtClean="0">
                <a:latin typeface="Arial"/>
                <a:cs typeface="Arial"/>
              </a:rPr>
              <a:t>iu</a:t>
            </a:r>
            <a:r>
              <a:rPr lang="pl-PL" sz="1200" spc="-9" dirty="0" smtClean="0">
                <a:latin typeface="Arial"/>
                <a:cs typeface="Arial"/>
              </a:rPr>
              <a:t> </a:t>
            </a:r>
            <a:r>
              <a:rPr lang="pl-PL" sz="1200" spc="0" dirty="0" smtClean="0">
                <a:latin typeface="Arial"/>
                <a:cs typeface="Arial"/>
              </a:rPr>
              <a:t>celn</a:t>
            </a:r>
            <a:r>
              <a:rPr lang="pl-PL" sz="1200" spc="-9" dirty="0" smtClean="0">
                <a:latin typeface="Arial"/>
                <a:cs typeface="Arial"/>
              </a:rPr>
              <a:t>y</a:t>
            </a:r>
            <a:r>
              <a:rPr lang="pl-PL" sz="1200" spc="0" dirty="0" smtClean="0">
                <a:latin typeface="Arial"/>
                <a:cs typeface="Arial"/>
              </a:rPr>
              <a:t>m</a:t>
            </a:r>
            <a:r>
              <a:rPr lang="pl-PL" sz="1200" spc="-4" dirty="0" smtClean="0">
                <a:latin typeface="Arial"/>
                <a:cs typeface="Arial"/>
              </a:rPr>
              <a:t> </a:t>
            </a:r>
            <a:r>
              <a:rPr lang="pl-PL" sz="1200" spc="-14" dirty="0" smtClean="0">
                <a:latin typeface="Arial"/>
                <a:cs typeface="Arial"/>
              </a:rPr>
              <a:t>w</a:t>
            </a:r>
            <a:r>
              <a:rPr lang="pl-PL" sz="1200" spc="0" dirty="0" smtClean="0">
                <a:latin typeface="Arial"/>
                <a:cs typeface="Arial"/>
              </a:rPr>
              <a:t>art</a:t>
            </a:r>
            <a:r>
              <a:rPr lang="pl-PL" sz="1200" spc="4" dirty="0" smtClean="0">
                <a:latin typeface="Arial"/>
                <a:cs typeface="Arial"/>
              </a:rPr>
              <a:t>o</a:t>
            </a:r>
            <a:r>
              <a:rPr lang="pl-PL" sz="1200" spc="0" dirty="0" smtClean="0">
                <a:latin typeface="Arial"/>
                <a:cs typeface="Arial"/>
              </a:rPr>
              <a:t>ść </a:t>
            </a:r>
            <a:r>
              <a:rPr lang="pl-PL" sz="1200" spc="9" dirty="0" smtClean="0">
                <a:latin typeface="Arial"/>
                <a:cs typeface="Arial"/>
              </a:rPr>
              <a:t>f</a:t>
            </a:r>
            <a:r>
              <a:rPr lang="pl-PL" sz="1200" spc="0" dirty="0" smtClean="0">
                <a:latin typeface="Arial"/>
                <a:cs typeface="Arial"/>
              </a:rPr>
              <a:t>akturo</a:t>
            </a:r>
            <a:r>
              <a:rPr lang="pl-PL" sz="1200" spc="-14" dirty="0" smtClean="0">
                <a:latin typeface="Arial"/>
                <a:cs typeface="Arial"/>
              </a:rPr>
              <a:t>w</a:t>
            </a:r>
            <a:r>
              <a:rPr lang="pl-PL" sz="1200" spc="0" dirty="0" smtClean="0">
                <a:latin typeface="Arial"/>
                <a:cs typeface="Arial"/>
              </a:rPr>
              <a:t>ą</a:t>
            </a:r>
            <a:r>
              <a:rPr lang="pl-PL" sz="1200" spc="-29" dirty="0" smtClean="0">
                <a:latin typeface="Arial"/>
                <a:cs typeface="Arial"/>
              </a:rPr>
              <a:t> </a:t>
            </a:r>
            <a:r>
              <a:rPr lang="pl-PL" sz="1200" spc="0" dirty="0" smtClean="0">
                <a:latin typeface="Arial"/>
                <a:cs typeface="Arial"/>
              </a:rPr>
              <a:t>n</a:t>
            </a:r>
            <a:r>
              <a:rPr lang="pl-PL" sz="1200" spc="4" dirty="0" smtClean="0">
                <a:latin typeface="Arial"/>
                <a:cs typeface="Arial"/>
              </a:rPr>
              <a:t>a</a:t>
            </a:r>
            <a:r>
              <a:rPr lang="pl-PL" sz="1200" spc="0" dirty="0" smtClean="0">
                <a:latin typeface="Arial"/>
                <a:cs typeface="Arial"/>
              </a:rPr>
              <a:t>le</a:t>
            </a:r>
            <a:r>
              <a:rPr lang="pl-PL" sz="1200" spc="-14" dirty="0" smtClean="0">
                <a:latin typeface="Arial"/>
                <a:cs typeface="Arial"/>
              </a:rPr>
              <a:t>ż</a:t>
            </a:r>
            <a:r>
              <a:rPr lang="pl-PL" sz="1200" spc="0" dirty="0" smtClean="0">
                <a:latin typeface="Arial"/>
                <a:cs typeface="Arial"/>
              </a:rPr>
              <a:t>y</a:t>
            </a:r>
            <a:r>
              <a:rPr lang="pl-PL" sz="1200" spc="-9" dirty="0" smtClean="0">
                <a:latin typeface="Arial"/>
                <a:cs typeface="Arial"/>
              </a:rPr>
              <a:t> </a:t>
            </a:r>
            <a:r>
              <a:rPr lang="pl-PL" sz="1200" spc="4" dirty="0" smtClean="0">
                <a:latin typeface="Arial"/>
                <a:cs typeface="Arial"/>
              </a:rPr>
              <a:t>p</a:t>
            </a:r>
            <a:r>
              <a:rPr lang="pl-PL" sz="1200" spc="0" dirty="0" smtClean="0">
                <a:latin typeface="Arial"/>
                <a:cs typeface="Arial"/>
              </a:rPr>
              <a:t>o</a:t>
            </a:r>
            <a:r>
              <a:rPr lang="pl-PL" sz="1200" spc="9" dirty="0" smtClean="0">
                <a:latin typeface="Arial"/>
                <a:cs typeface="Arial"/>
              </a:rPr>
              <a:t>m</a:t>
            </a:r>
            <a:r>
              <a:rPr lang="pl-PL" sz="1200" spc="0" dirty="0" smtClean="0">
                <a:latin typeface="Arial"/>
                <a:cs typeface="Arial"/>
              </a:rPr>
              <a:t>n</a:t>
            </a:r>
            <a:r>
              <a:rPr lang="pl-PL" sz="1200" spc="-9" dirty="0" smtClean="0">
                <a:latin typeface="Arial"/>
                <a:cs typeface="Arial"/>
              </a:rPr>
              <a:t>i</a:t>
            </a:r>
            <a:r>
              <a:rPr lang="pl-PL" sz="1200" spc="0" dirty="0" smtClean="0">
                <a:latin typeface="Arial"/>
                <a:cs typeface="Arial"/>
              </a:rPr>
              <a:t>ejs</a:t>
            </a:r>
            <a:r>
              <a:rPr lang="pl-PL" sz="1200" spc="-14" dirty="0" smtClean="0">
                <a:latin typeface="Arial"/>
                <a:cs typeface="Arial"/>
              </a:rPr>
              <a:t>zy</a:t>
            </a:r>
            <a:r>
              <a:rPr lang="pl-PL" sz="1200" spc="0" dirty="0" smtClean="0">
                <a:latin typeface="Arial"/>
                <a:cs typeface="Arial"/>
              </a:rPr>
              <a:t>ć</a:t>
            </a:r>
            <a:r>
              <a:rPr lang="pl-PL" sz="1200" spc="-9" dirty="0" smtClean="0">
                <a:latin typeface="Arial"/>
                <a:cs typeface="Arial"/>
              </a:rPr>
              <a:t> </a:t>
            </a:r>
            <a:r>
              <a:rPr lang="pl-PL" sz="1200" spc="0" dirty="0" smtClean="0">
                <a:latin typeface="Arial"/>
                <a:cs typeface="Arial"/>
              </a:rPr>
              <a:t>o</a:t>
            </a:r>
            <a:r>
              <a:rPr lang="pl-PL" sz="1200" spc="327" dirty="0" smtClean="0">
                <a:latin typeface="Arial"/>
                <a:cs typeface="Arial"/>
              </a:rPr>
              <a:t> </a:t>
            </a:r>
            <a:r>
              <a:rPr lang="pl-PL" sz="1200" spc="0" dirty="0" smtClean="0">
                <a:latin typeface="Arial"/>
                <a:cs typeface="Arial"/>
              </a:rPr>
              <a:t>„</a:t>
            </a:r>
            <a:r>
              <a:rPr lang="pl-PL" sz="1200" spc="-14" dirty="0" smtClean="0">
                <a:latin typeface="Arial"/>
                <a:cs typeface="Arial"/>
              </a:rPr>
              <a:t>z</a:t>
            </a:r>
            <a:r>
              <a:rPr lang="pl-PL" sz="1200" spc="0" dirty="0" smtClean="0">
                <a:latin typeface="Arial"/>
                <a:cs typeface="Arial"/>
              </a:rPr>
              <a:t>a</a:t>
            </a:r>
            <a:r>
              <a:rPr lang="pl-PL" sz="1200" spc="-4" dirty="0" smtClean="0">
                <a:latin typeface="Arial"/>
                <a:cs typeface="Arial"/>
              </a:rPr>
              <a:t>gr</a:t>
            </a:r>
            <a:r>
              <a:rPr lang="pl-PL" sz="1200" spc="0" dirty="0" smtClean="0">
                <a:latin typeface="Arial"/>
                <a:cs typeface="Arial"/>
              </a:rPr>
              <a:t>a</a:t>
            </a:r>
            <a:r>
              <a:rPr lang="pl-PL" sz="1200" spc="4" dirty="0" smtClean="0">
                <a:latin typeface="Arial"/>
                <a:cs typeface="Arial"/>
              </a:rPr>
              <a:t>n</a:t>
            </a:r>
            <a:r>
              <a:rPr lang="pl-PL" sz="1200" spc="0" dirty="0" smtClean="0">
                <a:latin typeface="Arial"/>
                <a:cs typeface="Arial"/>
              </a:rPr>
              <a:t>i</a:t>
            </a:r>
            <a:r>
              <a:rPr lang="pl-PL" sz="1200" spc="-4" dirty="0" smtClean="0">
                <a:latin typeface="Arial"/>
                <a:cs typeface="Arial"/>
              </a:rPr>
              <a:t>c</a:t>
            </a:r>
            <a:r>
              <a:rPr lang="pl-PL" sz="1200" spc="-14" dirty="0" smtClean="0">
                <a:latin typeface="Arial"/>
                <a:cs typeface="Arial"/>
              </a:rPr>
              <a:t>z</a:t>
            </a:r>
            <a:r>
              <a:rPr lang="pl-PL" sz="1200" spc="0" dirty="0" smtClean="0">
                <a:latin typeface="Arial"/>
                <a:cs typeface="Arial"/>
              </a:rPr>
              <a:t>ne kos</a:t>
            </a:r>
            <a:r>
              <a:rPr lang="pl-PL" sz="1200" spc="-9" dirty="0" smtClean="0">
                <a:latin typeface="Arial"/>
                <a:cs typeface="Arial"/>
              </a:rPr>
              <a:t>z</a:t>
            </a:r>
            <a:r>
              <a:rPr lang="pl-PL" sz="1200" spc="0" dirty="0" smtClean="0">
                <a:latin typeface="Arial"/>
                <a:cs typeface="Arial"/>
              </a:rPr>
              <a:t>ty tra</a:t>
            </a:r>
            <a:r>
              <a:rPr lang="pl-PL" sz="1200" spc="4" dirty="0" smtClean="0">
                <a:latin typeface="Arial"/>
                <a:cs typeface="Arial"/>
              </a:rPr>
              <a:t>n</a:t>
            </a:r>
            <a:r>
              <a:rPr lang="pl-PL" sz="1200" spc="0" dirty="0" smtClean="0">
                <a:latin typeface="Arial"/>
                <a:cs typeface="Arial"/>
              </a:rPr>
              <a:t>s</a:t>
            </a:r>
            <a:r>
              <a:rPr lang="pl-PL" sz="1200" spc="4" dirty="0" smtClean="0">
                <a:latin typeface="Arial"/>
                <a:cs typeface="Arial"/>
              </a:rPr>
              <a:t>po</a:t>
            </a:r>
            <a:r>
              <a:rPr lang="pl-PL" sz="1200" spc="0" dirty="0" smtClean="0">
                <a:latin typeface="Arial"/>
                <a:cs typeface="Arial"/>
              </a:rPr>
              <a:t>rtu”.</a:t>
            </a:r>
            <a:r>
              <a:rPr lang="pl-PL" sz="1200" spc="-19" dirty="0" smtClean="0">
                <a:latin typeface="Arial"/>
                <a:cs typeface="Arial"/>
              </a:rPr>
              <a:t> </a:t>
            </a:r>
          </a:p>
          <a:p>
            <a:pPr marL="12700" marR="13586">
              <a:lnSpc>
                <a:spcPts val="1325"/>
              </a:lnSpc>
              <a:spcBef>
                <a:spcPts val="66"/>
              </a:spcBef>
            </a:pPr>
            <a:endParaRPr lang="pl-PL" sz="1200" spc="-19" dirty="0">
              <a:latin typeface="Arial"/>
              <a:cs typeface="Arial"/>
            </a:endParaRPr>
          </a:p>
          <a:p>
            <a:pPr marL="12700">
              <a:lnSpc>
                <a:spcPct val="100041"/>
              </a:lnSpc>
              <a:spcBef>
                <a:spcPts val="60"/>
              </a:spcBef>
            </a:pPr>
            <a:r>
              <a:rPr lang="pl-PL" sz="1200" dirty="0">
                <a:latin typeface="Arial"/>
                <a:cs typeface="Arial"/>
              </a:rPr>
              <a:t>Przykłady </a:t>
            </a:r>
            <a:r>
              <a:rPr lang="pl-PL" sz="1200" dirty="0" smtClean="0">
                <a:latin typeface="Arial"/>
                <a:cs typeface="Arial"/>
              </a:rPr>
              <a:t>zapisów(</a:t>
            </a:r>
            <a:r>
              <a:rPr lang="pl-PL" sz="1200" spc="4" dirty="0" err="1" smtClean="0">
                <a:latin typeface="Arial"/>
                <a:cs typeface="Arial"/>
              </a:rPr>
              <a:t>incotermis</a:t>
            </a:r>
            <a:r>
              <a:rPr lang="pl-PL" sz="1200" spc="4" dirty="0" smtClean="0">
                <a:latin typeface="Arial"/>
                <a:cs typeface="Arial"/>
              </a:rPr>
              <a:t> dla przesyłki wysyłanej do Seulu):</a:t>
            </a:r>
            <a:endParaRPr lang="pl-PL" sz="1200" dirty="0">
              <a:latin typeface="Arial"/>
              <a:cs typeface="Arial"/>
            </a:endParaRPr>
          </a:p>
          <a:p>
            <a:pPr marL="12700">
              <a:lnSpc>
                <a:spcPct val="100041"/>
              </a:lnSpc>
              <a:spcBef>
                <a:spcPts val="60"/>
              </a:spcBef>
            </a:pPr>
            <a:endParaRPr lang="pl-PL" sz="1200" dirty="0">
              <a:latin typeface="Arial"/>
              <a:cs typeface="Arial"/>
            </a:endParaRPr>
          </a:p>
          <a:p>
            <a:pPr marL="12700" marR="13586">
              <a:lnSpc>
                <a:spcPts val="1325"/>
              </a:lnSpc>
              <a:spcBef>
                <a:spcPts val="66"/>
              </a:spcBef>
            </a:pPr>
            <a:r>
              <a:rPr lang="en-US" sz="1200" i="1" spc="-119" dirty="0">
                <a:latin typeface="Arial"/>
                <a:cs typeface="Arial"/>
              </a:rPr>
              <a:t>T</a:t>
            </a:r>
            <a:r>
              <a:rPr lang="en-US" sz="1200" i="1" spc="4" dirty="0">
                <a:latin typeface="Arial"/>
                <a:cs typeface="Arial"/>
              </a:rPr>
              <a:t>e</a:t>
            </a:r>
            <a:r>
              <a:rPr lang="en-US" sz="1200" i="1" dirty="0">
                <a:latin typeface="Arial"/>
                <a:cs typeface="Arial"/>
              </a:rPr>
              <a:t>r</a:t>
            </a:r>
            <a:r>
              <a:rPr lang="en-US" sz="1200" i="1" spc="4" dirty="0">
                <a:latin typeface="Arial"/>
                <a:cs typeface="Arial"/>
              </a:rPr>
              <a:t>m</a:t>
            </a:r>
            <a:r>
              <a:rPr lang="en-US" sz="1200" i="1" dirty="0">
                <a:latin typeface="Arial"/>
                <a:cs typeface="Arial"/>
              </a:rPr>
              <a:t>s</a:t>
            </a:r>
            <a:r>
              <a:rPr lang="en-US" sz="1200" i="1" spc="-19" dirty="0">
                <a:latin typeface="Arial"/>
                <a:cs typeface="Arial"/>
              </a:rPr>
              <a:t> </a:t>
            </a:r>
            <a:r>
              <a:rPr lang="en-US" sz="1200" i="1" spc="4" dirty="0">
                <a:latin typeface="Arial"/>
                <a:cs typeface="Arial"/>
              </a:rPr>
              <a:t>o</a:t>
            </a:r>
            <a:r>
              <a:rPr lang="en-US" sz="1200" i="1" dirty="0">
                <a:latin typeface="Arial"/>
                <a:cs typeface="Arial"/>
              </a:rPr>
              <a:t>f</a:t>
            </a:r>
            <a:r>
              <a:rPr lang="en-US" sz="1200" i="1" spc="4" dirty="0">
                <a:latin typeface="Arial"/>
                <a:cs typeface="Arial"/>
              </a:rPr>
              <a:t> de</a:t>
            </a:r>
            <a:r>
              <a:rPr lang="en-US" sz="1200" i="1" dirty="0">
                <a:latin typeface="Arial"/>
                <a:cs typeface="Arial"/>
              </a:rPr>
              <a:t>l</a:t>
            </a:r>
            <a:r>
              <a:rPr lang="en-US" sz="1200" i="1" spc="-4" dirty="0">
                <a:latin typeface="Arial"/>
                <a:cs typeface="Arial"/>
              </a:rPr>
              <a:t>i</a:t>
            </a:r>
            <a:r>
              <a:rPr lang="en-US" sz="1200" i="1" spc="-9" dirty="0">
                <a:latin typeface="Arial"/>
                <a:cs typeface="Arial"/>
              </a:rPr>
              <a:t>v</a:t>
            </a:r>
            <a:r>
              <a:rPr lang="en-US" sz="1200" i="1" spc="4" dirty="0">
                <a:latin typeface="Arial"/>
                <a:cs typeface="Arial"/>
              </a:rPr>
              <a:t>e</a:t>
            </a:r>
            <a:r>
              <a:rPr lang="en-US" sz="1200" i="1" dirty="0">
                <a:latin typeface="Arial"/>
                <a:cs typeface="Arial"/>
              </a:rPr>
              <a:t>ry</a:t>
            </a:r>
            <a:r>
              <a:rPr lang="en-US" sz="1200" i="1" spc="-9" dirty="0">
                <a:latin typeface="Arial"/>
                <a:cs typeface="Arial"/>
              </a:rPr>
              <a:t> </a:t>
            </a:r>
            <a:r>
              <a:rPr lang="en-US" sz="1200" i="1" dirty="0">
                <a:latin typeface="Arial"/>
                <a:cs typeface="Arial"/>
              </a:rPr>
              <a:t>:</a:t>
            </a:r>
            <a:r>
              <a:rPr lang="en-US" sz="1200" i="1" spc="4" dirty="0">
                <a:latin typeface="Arial"/>
                <a:cs typeface="Arial"/>
              </a:rPr>
              <a:t> </a:t>
            </a:r>
            <a:r>
              <a:rPr lang="en-US" sz="1200" i="1" dirty="0">
                <a:latin typeface="Arial"/>
                <a:cs typeface="Arial"/>
              </a:rPr>
              <a:t>DAP</a:t>
            </a:r>
            <a:r>
              <a:rPr lang="en-US" sz="1200" i="1" spc="-25" dirty="0">
                <a:latin typeface="Arial"/>
                <a:cs typeface="Arial"/>
              </a:rPr>
              <a:t> </a:t>
            </a:r>
            <a:r>
              <a:rPr lang="en-US" sz="1200" i="1" dirty="0" err="1">
                <a:latin typeface="Arial"/>
                <a:cs typeface="Arial"/>
              </a:rPr>
              <a:t>S</a:t>
            </a:r>
            <a:r>
              <a:rPr lang="en-US" sz="1200" i="1" spc="4" dirty="0" err="1">
                <a:latin typeface="Arial"/>
                <a:cs typeface="Arial"/>
              </a:rPr>
              <a:t>eu</a:t>
            </a:r>
            <a:r>
              <a:rPr lang="en-US" sz="1200" i="1" dirty="0" err="1">
                <a:latin typeface="Arial"/>
                <a:cs typeface="Arial"/>
              </a:rPr>
              <a:t>l</a:t>
            </a:r>
            <a:r>
              <a:rPr lang="en-US" sz="1200" i="1" dirty="0">
                <a:latin typeface="Arial"/>
                <a:cs typeface="Arial"/>
              </a:rPr>
              <a:t>,</a:t>
            </a:r>
            <a:r>
              <a:rPr lang="en-US" sz="1200" i="1" spc="-4" dirty="0">
                <a:latin typeface="Arial"/>
                <a:cs typeface="Arial"/>
              </a:rPr>
              <a:t> </a:t>
            </a:r>
            <a:r>
              <a:rPr lang="en-US" sz="1200" dirty="0" err="1">
                <a:latin typeface="Arial"/>
                <a:cs typeface="Arial"/>
              </a:rPr>
              <a:t>lub</a:t>
            </a:r>
            <a:r>
              <a:rPr lang="en-US" sz="1200" i="1" spc="-34" dirty="0">
                <a:latin typeface="Arial"/>
                <a:cs typeface="Arial"/>
              </a:rPr>
              <a:t> </a:t>
            </a:r>
            <a:r>
              <a:rPr lang="en-US" sz="1200" i="1" spc="-119" dirty="0">
                <a:latin typeface="Arial"/>
                <a:cs typeface="Arial"/>
              </a:rPr>
              <a:t>T</a:t>
            </a:r>
            <a:r>
              <a:rPr lang="en-US" sz="1200" i="1" spc="4" dirty="0">
                <a:latin typeface="Arial"/>
                <a:cs typeface="Arial"/>
              </a:rPr>
              <a:t>e</a:t>
            </a:r>
            <a:r>
              <a:rPr lang="en-US" sz="1200" i="1" dirty="0">
                <a:latin typeface="Arial"/>
                <a:cs typeface="Arial"/>
              </a:rPr>
              <a:t>r</a:t>
            </a:r>
            <a:r>
              <a:rPr lang="en-US" sz="1200" i="1" spc="4" dirty="0">
                <a:latin typeface="Arial"/>
                <a:cs typeface="Arial"/>
              </a:rPr>
              <a:t>m</a:t>
            </a:r>
            <a:r>
              <a:rPr lang="en-US" sz="1200" i="1" dirty="0">
                <a:latin typeface="Arial"/>
                <a:cs typeface="Arial"/>
              </a:rPr>
              <a:t>s</a:t>
            </a:r>
            <a:r>
              <a:rPr lang="en-US" sz="1200" i="1" spc="-4" dirty="0">
                <a:latin typeface="Arial"/>
                <a:cs typeface="Arial"/>
              </a:rPr>
              <a:t> </a:t>
            </a:r>
            <a:r>
              <a:rPr lang="en-US" sz="1200" i="1" spc="4" dirty="0">
                <a:latin typeface="Arial"/>
                <a:cs typeface="Arial"/>
              </a:rPr>
              <a:t>o</a:t>
            </a:r>
            <a:r>
              <a:rPr lang="en-US" sz="1200" i="1" dirty="0">
                <a:latin typeface="Arial"/>
                <a:cs typeface="Arial"/>
              </a:rPr>
              <a:t>f</a:t>
            </a:r>
            <a:r>
              <a:rPr lang="en-US" sz="1200" i="1" spc="-4" dirty="0">
                <a:latin typeface="Arial"/>
                <a:cs typeface="Arial"/>
              </a:rPr>
              <a:t> </a:t>
            </a:r>
            <a:r>
              <a:rPr lang="en-US" sz="1200" i="1" spc="4" dirty="0">
                <a:latin typeface="Arial"/>
                <a:cs typeface="Arial"/>
              </a:rPr>
              <a:t>de</a:t>
            </a:r>
            <a:r>
              <a:rPr lang="en-US" sz="1200" i="1" dirty="0">
                <a:latin typeface="Arial"/>
                <a:cs typeface="Arial"/>
              </a:rPr>
              <a:t>l</a:t>
            </a:r>
            <a:r>
              <a:rPr lang="en-US" sz="1200" i="1" spc="-4" dirty="0">
                <a:latin typeface="Arial"/>
                <a:cs typeface="Arial"/>
              </a:rPr>
              <a:t>i</a:t>
            </a:r>
            <a:r>
              <a:rPr lang="en-US" sz="1200" i="1" spc="-9" dirty="0">
                <a:latin typeface="Arial"/>
                <a:cs typeface="Arial"/>
              </a:rPr>
              <a:t>v</a:t>
            </a:r>
            <a:r>
              <a:rPr lang="en-US" sz="1200" i="1" spc="4" dirty="0">
                <a:latin typeface="Arial"/>
                <a:cs typeface="Arial"/>
              </a:rPr>
              <a:t>e</a:t>
            </a:r>
            <a:r>
              <a:rPr lang="en-US" sz="1200" i="1" dirty="0">
                <a:latin typeface="Arial"/>
                <a:cs typeface="Arial"/>
              </a:rPr>
              <a:t>ry</a:t>
            </a:r>
            <a:r>
              <a:rPr lang="en-US" sz="1200" i="1" spc="-14" dirty="0">
                <a:latin typeface="Arial"/>
                <a:cs typeface="Arial"/>
              </a:rPr>
              <a:t> </a:t>
            </a:r>
            <a:r>
              <a:rPr lang="en-US" sz="1200" i="1" dirty="0">
                <a:latin typeface="Arial"/>
                <a:cs typeface="Arial"/>
              </a:rPr>
              <a:t>:</a:t>
            </a:r>
            <a:r>
              <a:rPr lang="en-US" sz="1200" i="1" spc="4" dirty="0">
                <a:latin typeface="Arial"/>
                <a:cs typeface="Arial"/>
              </a:rPr>
              <a:t> </a:t>
            </a:r>
            <a:r>
              <a:rPr lang="en-US" sz="1200" i="1" dirty="0">
                <a:latin typeface="Arial"/>
                <a:cs typeface="Arial"/>
              </a:rPr>
              <a:t>CIP</a:t>
            </a:r>
            <a:r>
              <a:rPr lang="en-US" sz="1200" i="1" spc="-4" dirty="0">
                <a:latin typeface="Arial"/>
                <a:cs typeface="Arial"/>
              </a:rPr>
              <a:t> </a:t>
            </a:r>
            <a:r>
              <a:rPr lang="en-US" sz="1200" i="1" dirty="0" err="1">
                <a:latin typeface="Arial"/>
                <a:cs typeface="Arial"/>
              </a:rPr>
              <a:t>S</a:t>
            </a:r>
            <a:r>
              <a:rPr lang="en-US" sz="1200" i="1" spc="4" dirty="0" err="1">
                <a:latin typeface="Arial"/>
                <a:cs typeface="Arial"/>
              </a:rPr>
              <a:t>eu</a:t>
            </a:r>
            <a:r>
              <a:rPr lang="en-US" sz="1200" i="1" dirty="0" err="1">
                <a:latin typeface="Arial"/>
                <a:cs typeface="Arial"/>
              </a:rPr>
              <a:t>l</a:t>
            </a:r>
            <a:r>
              <a:rPr lang="en-US" sz="1200" i="1" dirty="0">
                <a:latin typeface="Arial"/>
                <a:cs typeface="Arial"/>
              </a:rPr>
              <a:t>,</a:t>
            </a:r>
            <a:r>
              <a:rPr lang="en-US" sz="1200" i="1" spc="-19" dirty="0">
                <a:latin typeface="Arial"/>
                <a:cs typeface="Arial"/>
              </a:rPr>
              <a:t> </a:t>
            </a:r>
            <a:r>
              <a:rPr lang="en-US" sz="1200" i="1" dirty="0" err="1">
                <a:latin typeface="Arial"/>
                <a:cs typeface="Arial"/>
              </a:rPr>
              <a:t>lub</a:t>
            </a:r>
            <a:endParaRPr lang="en-US" sz="1200" i="1" dirty="0">
              <a:latin typeface="Arial"/>
              <a:cs typeface="Arial"/>
            </a:endParaRPr>
          </a:p>
          <a:p>
            <a:pPr marL="12700" marR="13586">
              <a:lnSpc>
                <a:spcPct val="95825"/>
              </a:lnSpc>
            </a:pPr>
            <a:r>
              <a:rPr lang="en-US" sz="1200" i="1" spc="-119" dirty="0">
                <a:latin typeface="Arial"/>
                <a:cs typeface="Arial"/>
              </a:rPr>
              <a:t>T</a:t>
            </a:r>
            <a:r>
              <a:rPr lang="en-US" sz="1200" i="1" spc="4" dirty="0">
                <a:latin typeface="Arial"/>
                <a:cs typeface="Arial"/>
              </a:rPr>
              <a:t>e</a:t>
            </a:r>
            <a:r>
              <a:rPr lang="en-US" sz="1200" i="1" dirty="0">
                <a:latin typeface="Arial"/>
                <a:cs typeface="Arial"/>
              </a:rPr>
              <a:t>r</a:t>
            </a:r>
            <a:r>
              <a:rPr lang="en-US" sz="1200" i="1" spc="4" dirty="0">
                <a:latin typeface="Arial"/>
                <a:cs typeface="Arial"/>
              </a:rPr>
              <a:t>m</a:t>
            </a:r>
            <a:r>
              <a:rPr lang="en-US" sz="1200" i="1" dirty="0">
                <a:latin typeface="Arial"/>
                <a:cs typeface="Arial"/>
              </a:rPr>
              <a:t>s</a:t>
            </a:r>
            <a:r>
              <a:rPr lang="en-US" sz="1200" i="1" spc="-19" dirty="0">
                <a:latin typeface="Arial"/>
                <a:cs typeface="Arial"/>
              </a:rPr>
              <a:t> </a:t>
            </a:r>
            <a:r>
              <a:rPr lang="en-US" sz="1200" i="1" spc="4" dirty="0">
                <a:latin typeface="Arial"/>
                <a:cs typeface="Arial"/>
              </a:rPr>
              <a:t>o</a:t>
            </a:r>
            <a:r>
              <a:rPr lang="en-US" sz="1200" i="1" dirty="0">
                <a:latin typeface="Arial"/>
                <a:cs typeface="Arial"/>
              </a:rPr>
              <a:t>f</a:t>
            </a:r>
            <a:r>
              <a:rPr lang="en-US" sz="1200" i="1" spc="4" dirty="0">
                <a:latin typeface="Arial"/>
                <a:cs typeface="Arial"/>
              </a:rPr>
              <a:t> de</a:t>
            </a:r>
            <a:r>
              <a:rPr lang="en-US" sz="1200" i="1" dirty="0">
                <a:latin typeface="Arial"/>
                <a:cs typeface="Arial"/>
              </a:rPr>
              <a:t>l</a:t>
            </a:r>
            <a:r>
              <a:rPr lang="en-US" sz="1200" i="1" spc="-4" dirty="0">
                <a:latin typeface="Arial"/>
                <a:cs typeface="Arial"/>
              </a:rPr>
              <a:t>i</a:t>
            </a:r>
            <a:r>
              <a:rPr lang="en-US" sz="1200" i="1" spc="-9" dirty="0">
                <a:latin typeface="Arial"/>
                <a:cs typeface="Arial"/>
              </a:rPr>
              <a:t>v</a:t>
            </a:r>
            <a:r>
              <a:rPr lang="en-US" sz="1200" i="1" spc="4" dirty="0">
                <a:latin typeface="Arial"/>
                <a:cs typeface="Arial"/>
              </a:rPr>
              <a:t>e</a:t>
            </a:r>
            <a:r>
              <a:rPr lang="en-US" sz="1200" i="1" dirty="0">
                <a:latin typeface="Arial"/>
                <a:cs typeface="Arial"/>
              </a:rPr>
              <a:t>ry</a:t>
            </a:r>
            <a:r>
              <a:rPr lang="en-US" sz="1200" i="1" spc="-14" dirty="0">
                <a:latin typeface="Arial"/>
                <a:cs typeface="Arial"/>
              </a:rPr>
              <a:t> </a:t>
            </a:r>
            <a:r>
              <a:rPr lang="en-US" sz="1200" i="1" dirty="0">
                <a:latin typeface="Arial"/>
                <a:cs typeface="Arial"/>
              </a:rPr>
              <a:t>:</a:t>
            </a:r>
            <a:r>
              <a:rPr lang="en-US" sz="1200" i="1" spc="4" dirty="0">
                <a:latin typeface="Arial"/>
                <a:cs typeface="Arial"/>
              </a:rPr>
              <a:t> </a:t>
            </a:r>
            <a:r>
              <a:rPr lang="en-US" sz="1200" i="1" dirty="0">
                <a:latin typeface="Arial"/>
                <a:cs typeface="Arial"/>
              </a:rPr>
              <a:t>CPT</a:t>
            </a:r>
            <a:r>
              <a:rPr lang="en-US" sz="1200" i="1" spc="-9" dirty="0">
                <a:latin typeface="Arial"/>
                <a:cs typeface="Arial"/>
              </a:rPr>
              <a:t> </a:t>
            </a:r>
            <a:r>
              <a:rPr lang="en-US" sz="1200" i="1" dirty="0" err="1">
                <a:latin typeface="Arial"/>
                <a:cs typeface="Arial"/>
              </a:rPr>
              <a:t>S</a:t>
            </a:r>
            <a:r>
              <a:rPr lang="en-US" sz="1200" i="1" spc="4" dirty="0" err="1">
                <a:latin typeface="Arial"/>
                <a:cs typeface="Arial"/>
              </a:rPr>
              <a:t>eu</a:t>
            </a:r>
            <a:r>
              <a:rPr lang="en-US" sz="1200" i="1" dirty="0" err="1">
                <a:latin typeface="Arial"/>
                <a:cs typeface="Arial"/>
              </a:rPr>
              <a:t>l</a:t>
            </a:r>
            <a:r>
              <a:rPr lang="en-US" sz="1200" i="1" dirty="0">
                <a:latin typeface="Arial"/>
                <a:cs typeface="Arial"/>
              </a:rPr>
              <a:t>,</a:t>
            </a:r>
            <a:r>
              <a:rPr lang="en-US" sz="1200" i="1" spc="-19" dirty="0">
                <a:latin typeface="Arial"/>
                <a:cs typeface="Arial"/>
              </a:rPr>
              <a:t> </a:t>
            </a:r>
            <a:r>
              <a:rPr lang="en-US" sz="1200" dirty="0" err="1">
                <a:latin typeface="Arial"/>
                <a:cs typeface="Arial"/>
              </a:rPr>
              <a:t>lub</a:t>
            </a:r>
            <a:r>
              <a:rPr lang="en-US" sz="1200" spc="-24" dirty="0">
                <a:latin typeface="Arial"/>
                <a:cs typeface="Arial"/>
              </a:rPr>
              <a:t> </a:t>
            </a:r>
            <a:r>
              <a:rPr lang="en-US" sz="1200" i="1" spc="-119" dirty="0">
                <a:latin typeface="Arial"/>
                <a:cs typeface="Arial"/>
              </a:rPr>
              <a:t>T</a:t>
            </a:r>
            <a:r>
              <a:rPr lang="en-US" sz="1200" i="1" spc="4" dirty="0">
                <a:latin typeface="Arial"/>
                <a:cs typeface="Arial"/>
              </a:rPr>
              <a:t>e</a:t>
            </a:r>
            <a:r>
              <a:rPr lang="en-US" sz="1200" i="1" dirty="0">
                <a:latin typeface="Arial"/>
                <a:cs typeface="Arial"/>
              </a:rPr>
              <a:t>r</a:t>
            </a:r>
            <a:r>
              <a:rPr lang="en-US" sz="1200" i="1" spc="4" dirty="0">
                <a:latin typeface="Arial"/>
                <a:cs typeface="Arial"/>
              </a:rPr>
              <a:t>m</a:t>
            </a:r>
            <a:r>
              <a:rPr lang="en-US" sz="1200" i="1" dirty="0">
                <a:latin typeface="Arial"/>
                <a:cs typeface="Arial"/>
              </a:rPr>
              <a:t>s</a:t>
            </a:r>
            <a:r>
              <a:rPr lang="en-US" sz="1200" i="1" spc="-19" dirty="0">
                <a:latin typeface="Arial"/>
                <a:cs typeface="Arial"/>
              </a:rPr>
              <a:t> </a:t>
            </a:r>
            <a:r>
              <a:rPr lang="en-US" sz="1200" i="1" spc="4" dirty="0">
                <a:latin typeface="Arial"/>
                <a:cs typeface="Arial"/>
              </a:rPr>
              <a:t>o</a:t>
            </a:r>
            <a:r>
              <a:rPr lang="en-US" sz="1200" i="1" dirty="0">
                <a:latin typeface="Arial"/>
                <a:cs typeface="Arial"/>
              </a:rPr>
              <a:t>f</a:t>
            </a:r>
            <a:r>
              <a:rPr lang="en-US" sz="1200" i="1" spc="4" dirty="0">
                <a:latin typeface="Arial"/>
                <a:cs typeface="Arial"/>
              </a:rPr>
              <a:t> de</a:t>
            </a:r>
            <a:r>
              <a:rPr lang="en-US" sz="1200" i="1" dirty="0">
                <a:latin typeface="Arial"/>
                <a:cs typeface="Arial"/>
              </a:rPr>
              <a:t>l</a:t>
            </a:r>
            <a:r>
              <a:rPr lang="en-US" sz="1200" i="1" spc="-4" dirty="0">
                <a:latin typeface="Arial"/>
                <a:cs typeface="Arial"/>
              </a:rPr>
              <a:t>i</a:t>
            </a:r>
            <a:r>
              <a:rPr lang="en-US" sz="1200" i="1" spc="-9" dirty="0">
                <a:latin typeface="Arial"/>
                <a:cs typeface="Arial"/>
              </a:rPr>
              <a:t>v</a:t>
            </a:r>
            <a:r>
              <a:rPr lang="en-US" sz="1200" i="1" spc="4" dirty="0">
                <a:latin typeface="Arial"/>
                <a:cs typeface="Arial"/>
              </a:rPr>
              <a:t>e</a:t>
            </a:r>
            <a:r>
              <a:rPr lang="en-US" sz="1200" i="1" dirty="0">
                <a:latin typeface="Arial"/>
                <a:cs typeface="Arial"/>
              </a:rPr>
              <a:t>ry</a:t>
            </a:r>
            <a:r>
              <a:rPr lang="en-US" sz="1200" i="1" spc="-14" dirty="0">
                <a:latin typeface="Arial"/>
                <a:cs typeface="Arial"/>
              </a:rPr>
              <a:t> </a:t>
            </a:r>
            <a:r>
              <a:rPr lang="en-US" sz="1200" i="1" dirty="0">
                <a:latin typeface="Arial"/>
                <a:cs typeface="Arial"/>
              </a:rPr>
              <a:t>:</a:t>
            </a:r>
            <a:r>
              <a:rPr lang="en-US" sz="1200" i="1" spc="4" dirty="0">
                <a:latin typeface="Arial"/>
                <a:cs typeface="Arial"/>
              </a:rPr>
              <a:t> </a:t>
            </a:r>
            <a:r>
              <a:rPr lang="en-US" sz="1200" i="1" dirty="0">
                <a:latin typeface="Arial"/>
                <a:cs typeface="Arial"/>
              </a:rPr>
              <a:t>DDP</a:t>
            </a:r>
            <a:r>
              <a:rPr lang="en-US" sz="1200" i="1" spc="-9" dirty="0">
                <a:latin typeface="Arial"/>
                <a:cs typeface="Arial"/>
              </a:rPr>
              <a:t> </a:t>
            </a:r>
            <a:r>
              <a:rPr lang="en-US" sz="1200" i="1" dirty="0" err="1">
                <a:latin typeface="Arial"/>
                <a:cs typeface="Arial"/>
              </a:rPr>
              <a:t>S</a:t>
            </a:r>
            <a:r>
              <a:rPr lang="en-US" sz="1200" i="1" spc="4" dirty="0" err="1">
                <a:latin typeface="Arial"/>
                <a:cs typeface="Arial"/>
              </a:rPr>
              <a:t>eu</a:t>
            </a:r>
            <a:r>
              <a:rPr lang="en-US" sz="1200" i="1" dirty="0" err="1">
                <a:latin typeface="Arial"/>
                <a:cs typeface="Arial"/>
              </a:rPr>
              <a:t>l</a:t>
            </a:r>
            <a:endParaRPr lang="en-US" sz="1200" i="1" dirty="0">
              <a:latin typeface="Arial"/>
              <a:cs typeface="Arial"/>
            </a:endParaRPr>
          </a:p>
          <a:p>
            <a:pPr marL="12700" marR="13586">
              <a:lnSpc>
                <a:spcPts val="1325"/>
              </a:lnSpc>
              <a:spcBef>
                <a:spcPts val="66"/>
              </a:spcBef>
            </a:pPr>
            <a:endParaRPr lang="pl-PL" sz="1200" dirty="0" smtClean="0">
              <a:latin typeface="Arial"/>
              <a:cs typeface="Arial"/>
            </a:endParaRPr>
          </a:p>
          <a:p>
            <a:pPr marL="184150" indent="-171450">
              <a:lnSpc>
                <a:spcPct val="100041"/>
              </a:lnSpc>
              <a:spcBef>
                <a:spcPts val="60"/>
              </a:spcBef>
              <a:buFont typeface="Arial" panose="020B0604020202020204" pitchFamily="34" charset="0"/>
              <a:buChar char="•"/>
            </a:pPr>
            <a:endParaRPr sz="1200" dirty="0">
              <a:latin typeface="Arial"/>
              <a:cs typeface="Arial"/>
            </a:endParaRPr>
          </a:p>
        </p:txBody>
      </p:sp>
      <p:sp>
        <p:nvSpPr>
          <p:cNvPr id="18" name="object 18"/>
          <p:cNvSpPr txBox="1"/>
          <p:nvPr/>
        </p:nvSpPr>
        <p:spPr>
          <a:xfrm>
            <a:off x="827024" y="2113232"/>
            <a:ext cx="1272641"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b</a:t>
            </a:r>
            <a:r>
              <a:rPr sz="1200" spc="0" dirty="0" smtClean="0">
                <a:solidFill>
                  <a:srgbClr val="FFFFFF"/>
                </a:solidFill>
                <a:latin typeface="Arial"/>
                <a:cs typeface="Arial"/>
              </a:rPr>
              <a:t>i</a:t>
            </a:r>
            <a:r>
              <a:rPr sz="1200" spc="4" dirty="0" smtClean="0">
                <a:solidFill>
                  <a:srgbClr val="FFFFFF"/>
                </a:solidFill>
                <a:latin typeface="Arial"/>
                <a:cs typeface="Arial"/>
              </a:rPr>
              <a:t>o</a:t>
            </a:r>
            <a:r>
              <a:rPr sz="1200" spc="0" dirty="0" smtClean="0">
                <a:solidFill>
                  <a:srgbClr val="FFFFFF"/>
                </a:solidFill>
                <a:latin typeface="Arial"/>
                <a:cs typeface="Arial"/>
              </a:rPr>
              <a:t>rc</a:t>
            </a:r>
            <a:r>
              <a:rPr sz="1200" spc="-9" dirty="0" smtClean="0">
                <a:solidFill>
                  <a:srgbClr val="FFFFFF"/>
                </a:solidFill>
                <a:latin typeface="Arial"/>
                <a:cs typeface="Arial"/>
              </a:rPr>
              <a:t>z</a:t>
            </a:r>
            <a:r>
              <a:rPr sz="1200" spc="0" dirty="0" smtClean="0">
                <a:solidFill>
                  <a:srgbClr val="FFFFFF"/>
                </a:solidFill>
                <a:latin typeface="Arial"/>
                <a:cs typeface="Arial"/>
              </a:rPr>
              <a:t>a</a:t>
            </a:r>
            <a:endParaRPr sz="1200">
              <a:latin typeface="Arial"/>
              <a:cs typeface="Arial"/>
            </a:endParaRPr>
          </a:p>
        </p:txBody>
      </p:sp>
      <p:sp>
        <p:nvSpPr>
          <p:cNvPr id="17" name="object 17"/>
          <p:cNvSpPr txBox="1"/>
          <p:nvPr/>
        </p:nvSpPr>
        <p:spPr>
          <a:xfrm>
            <a:off x="3682111" y="2222967"/>
            <a:ext cx="1412111" cy="361307"/>
          </a:xfrm>
          <a:prstGeom prst="rect">
            <a:avLst/>
          </a:prstGeom>
        </p:spPr>
        <p:txBody>
          <a:bodyPr wrap="square" lIns="0" tIns="0" rIns="0" bIns="0" rtlCol="0">
            <a:noAutofit/>
          </a:bodyPr>
          <a:lstStyle/>
          <a:p>
            <a:pPr algn="ctr">
              <a:lnSpc>
                <a:spcPts val="1330"/>
              </a:lnSpc>
              <a:spcBef>
                <a:spcPts val="66"/>
              </a:spcBef>
            </a:pPr>
            <a:r>
              <a:rPr sz="1200" spc="0" dirty="0" smtClean="0">
                <a:latin typeface="Arial"/>
                <a:cs typeface="Arial"/>
              </a:rPr>
              <a:t>A.</a:t>
            </a:r>
            <a:r>
              <a:rPr sz="1200" spc="4" dirty="0" smtClean="0">
                <a:latin typeface="Arial"/>
                <a:cs typeface="Arial"/>
              </a:rPr>
              <a:t> </a:t>
            </a:r>
            <a:r>
              <a:rPr sz="1200" spc="0" dirty="0" smtClean="0">
                <a:latin typeface="Arial"/>
                <a:cs typeface="Arial"/>
              </a:rPr>
              <a:t>K</a:t>
            </a:r>
            <a:r>
              <a:rPr sz="1200" spc="4" dirty="0" smtClean="0">
                <a:latin typeface="Arial"/>
                <a:cs typeface="Arial"/>
              </a:rPr>
              <a:t>o</a:t>
            </a:r>
            <a:r>
              <a:rPr sz="1200" spc="0" dirty="0" smtClean="0">
                <a:latin typeface="Arial"/>
                <a:cs typeface="Arial"/>
              </a:rPr>
              <a:t>s</a:t>
            </a:r>
            <a:r>
              <a:rPr sz="1200" spc="-14" dirty="0" smtClean="0">
                <a:latin typeface="Arial"/>
                <a:cs typeface="Arial"/>
              </a:rPr>
              <a:t>z</a:t>
            </a:r>
            <a:r>
              <a:rPr sz="1200" spc="0" dirty="0" smtClean="0">
                <a:latin typeface="Arial"/>
                <a:cs typeface="Arial"/>
              </a:rPr>
              <a:t>ty</a:t>
            </a:r>
            <a:r>
              <a:rPr sz="1200" spc="4" dirty="0" smtClean="0">
                <a:latin typeface="Arial"/>
                <a:cs typeface="Arial"/>
              </a:rPr>
              <a:t> </a:t>
            </a:r>
            <a:r>
              <a:rPr sz="1200" spc="0" dirty="0" smtClean="0">
                <a:latin typeface="Arial"/>
                <a:cs typeface="Arial"/>
              </a:rPr>
              <a:t>tra</a:t>
            </a:r>
            <a:r>
              <a:rPr sz="1200" spc="4" dirty="0" smtClean="0">
                <a:latin typeface="Arial"/>
                <a:cs typeface="Arial"/>
              </a:rPr>
              <a:t>n</a:t>
            </a:r>
            <a:r>
              <a:rPr sz="1200" spc="0" dirty="0" smtClean="0">
                <a:latin typeface="Arial"/>
                <a:cs typeface="Arial"/>
              </a:rPr>
              <a:t>sp</a:t>
            </a:r>
            <a:r>
              <a:rPr sz="1200" spc="4" dirty="0" smtClean="0">
                <a:latin typeface="Arial"/>
                <a:cs typeface="Arial"/>
              </a:rPr>
              <a:t>o</a:t>
            </a:r>
            <a:r>
              <a:rPr sz="1200" spc="-4" dirty="0" smtClean="0">
                <a:latin typeface="Arial"/>
                <a:cs typeface="Arial"/>
              </a:rPr>
              <a:t>r</a:t>
            </a:r>
            <a:r>
              <a:rPr sz="1200" spc="0" dirty="0" smtClean="0">
                <a:latin typeface="Arial"/>
                <a:cs typeface="Arial"/>
              </a:rPr>
              <a:t>tu</a:t>
            </a:r>
            <a:endParaRPr sz="1200" dirty="0">
              <a:latin typeface="Arial"/>
              <a:cs typeface="Arial"/>
            </a:endParaRPr>
          </a:p>
          <a:p>
            <a:pPr marL="194310" marR="206069" algn="ctr">
              <a:lnSpc>
                <a:spcPct val="95825"/>
              </a:lnSpc>
            </a:pPr>
            <a:r>
              <a:rPr sz="1200" spc="4" dirty="0" smtClean="0">
                <a:latin typeface="Arial"/>
                <a:cs typeface="Arial"/>
              </a:rPr>
              <a:t>p</a:t>
            </a:r>
            <a:r>
              <a:rPr sz="1200" spc="0" dirty="0" smtClean="0">
                <a:latin typeface="Arial"/>
                <a:cs typeface="Arial"/>
              </a:rPr>
              <a:t>łaci</a:t>
            </a:r>
            <a:r>
              <a:rPr sz="1200" spc="-19" dirty="0" smtClean="0">
                <a:latin typeface="Arial"/>
                <a:cs typeface="Arial"/>
              </a:rPr>
              <a:t> </a:t>
            </a:r>
            <a:r>
              <a:rPr sz="1200" spc="4" dirty="0" smtClean="0">
                <a:latin typeface="Arial"/>
                <a:cs typeface="Arial"/>
              </a:rPr>
              <a:t>nada</a:t>
            </a:r>
            <a:r>
              <a:rPr sz="1200" spc="-14" dirty="0" smtClean="0">
                <a:latin typeface="Arial"/>
                <a:cs typeface="Arial"/>
              </a:rPr>
              <a:t>w</a:t>
            </a:r>
            <a:r>
              <a:rPr sz="1200" spc="0" dirty="0" smtClean="0">
                <a:latin typeface="Arial"/>
                <a:cs typeface="Arial"/>
              </a:rPr>
              <a:t>ca</a:t>
            </a:r>
            <a:endParaRPr sz="1200" dirty="0">
              <a:latin typeface="Arial"/>
              <a:cs typeface="Arial"/>
            </a:endParaRPr>
          </a:p>
        </p:txBody>
      </p:sp>
      <p:sp>
        <p:nvSpPr>
          <p:cNvPr id="16" name="object 16"/>
          <p:cNvSpPr txBox="1"/>
          <p:nvPr/>
        </p:nvSpPr>
        <p:spPr>
          <a:xfrm>
            <a:off x="211328" y="2632916"/>
            <a:ext cx="2480956" cy="543559"/>
          </a:xfrm>
          <a:prstGeom prst="rect">
            <a:avLst/>
          </a:prstGeom>
        </p:spPr>
        <p:txBody>
          <a:bodyPr wrap="square" lIns="0" tIns="0" rIns="0" bIns="0" rtlCol="0">
            <a:noAutofit/>
          </a:bodyPr>
          <a:lstStyle/>
          <a:p>
            <a:pPr marL="285749" marR="285431"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doda</a:t>
            </a:r>
            <a:r>
              <a:rPr sz="1200" spc="0" dirty="0" smtClean="0">
                <a:solidFill>
                  <a:srgbClr val="FFFFFF"/>
                </a:solidFill>
                <a:latin typeface="Arial"/>
                <a:cs typeface="Arial"/>
              </a:rPr>
              <a:t>tk</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0" dirty="0" smtClean="0">
                <a:solidFill>
                  <a:srgbClr val="FFFFFF"/>
                </a:solidFill>
                <a:latin typeface="Arial"/>
                <a:cs typeface="Arial"/>
              </a:rPr>
              <a:t>e</a:t>
            </a:r>
            <a:r>
              <a:rPr sz="1200" spc="-19" dirty="0" smtClean="0">
                <a:solidFill>
                  <a:srgbClr val="FFFFFF"/>
                </a:solidFill>
                <a:latin typeface="Arial"/>
                <a:cs typeface="Arial"/>
              </a:rPr>
              <a:t> </a:t>
            </a: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ty</a:t>
            </a:r>
            <a:endParaRPr sz="1200">
              <a:latin typeface="Arial"/>
              <a:cs typeface="Arial"/>
            </a:endParaRPr>
          </a:p>
          <a:p>
            <a:pPr indent="0" algn="ctr">
              <a:lnSpc>
                <a:spcPct val="100041"/>
              </a:lnSpc>
            </a:pPr>
            <a:r>
              <a:rPr sz="1200" spc="4" dirty="0" smtClean="0">
                <a:solidFill>
                  <a:srgbClr val="FFFFFF"/>
                </a:solidFill>
                <a:latin typeface="Arial"/>
                <a:cs typeface="Arial"/>
              </a:rPr>
              <a:t>u</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le</a:t>
            </a:r>
            <a:r>
              <a:rPr sz="1200" spc="-9" dirty="0" smtClean="0">
                <a:solidFill>
                  <a:srgbClr val="FFFFFF"/>
                </a:solidFill>
                <a:latin typeface="Arial"/>
                <a:cs typeface="Arial"/>
              </a:rPr>
              <a:t>ż</a:t>
            </a:r>
            <a:r>
              <a:rPr sz="1200" spc="4" dirty="0" smtClean="0">
                <a:solidFill>
                  <a:srgbClr val="FFFFFF"/>
                </a:solidFill>
                <a:latin typeface="Arial"/>
                <a:cs typeface="Arial"/>
              </a:rPr>
              <a:t>n</a:t>
            </a:r>
            <a:r>
              <a:rPr sz="1200" spc="0" dirty="0" smtClean="0">
                <a:solidFill>
                  <a:srgbClr val="FFFFFF"/>
                </a:solidFill>
                <a:latin typeface="Arial"/>
                <a:cs typeface="Arial"/>
              </a:rPr>
              <a:t>io</a:t>
            </a:r>
            <a:r>
              <a:rPr sz="1200" spc="4" dirty="0" smtClean="0">
                <a:solidFill>
                  <a:srgbClr val="FFFFFF"/>
                </a:solidFill>
                <a:latin typeface="Arial"/>
                <a:cs typeface="Arial"/>
              </a:rPr>
              <a:t>n</a:t>
            </a:r>
            <a:r>
              <a:rPr sz="1200" spc="0" dirty="0" smtClean="0">
                <a:solidFill>
                  <a:srgbClr val="FFFFFF"/>
                </a:solidFill>
                <a:latin typeface="Arial"/>
                <a:cs typeface="Arial"/>
              </a:rPr>
              <a:t>e</a:t>
            </a:r>
            <a:r>
              <a:rPr sz="1200" spc="-34" dirty="0" smtClean="0">
                <a:solidFill>
                  <a:srgbClr val="FFFFFF"/>
                </a:solidFill>
                <a:latin typeface="Arial"/>
                <a:cs typeface="Arial"/>
              </a:rPr>
              <a:t> </a:t>
            </a:r>
            <a:r>
              <a:rPr sz="1200" spc="4" dirty="0" smtClean="0">
                <a:solidFill>
                  <a:srgbClr val="FFFFFF"/>
                </a:solidFill>
                <a:latin typeface="Arial"/>
                <a:cs typeface="Arial"/>
              </a:rPr>
              <a:t>o</a:t>
            </a:r>
            <a:r>
              <a:rPr sz="1200" spc="0" dirty="0" smtClean="0">
                <a:solidFill>
                  <a:srgbClr val="FFFFFF"/>
                </a:solidFill>
                <a:latin typeface="Arial"/>
                <a:cs typeface="Arial"/>
              </a:rPr>
              <a:t>d</a:t>
            </a:r>
            <a:r>
              <a:rPr sz="1200" spc="-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rtości</a:t>
            </a:r>
            <a:r>
              <a:rPr sz="1200" spc="4" dirty="0" smtClean="0">
                <a:solidFill>
                  <a:srgbClr val="FFFFFF"/>
                </a:solidFill>
                <a:latin typeface="Arial"/>
                <a:cs typeface="Arial"/>
              </a:rPr>
              <a:t> 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 kraju</a:t>
            </a:r>
            <a:r>
              <a:rPr sz="1200" spc="-4" dirty="0" smtClean="0">
                <a:solidFill>
                  <a:srgbClr val="FFFFFF"/>
                </a:solidFill>
                <a:latin typeface="Arial"/>
                <a:cs typeface="Arial"/>
              </a:rPr>
              <a:t> </a:t>
            </a:r>
            <a:r>
              <a:rPr sz="1200" spc="4" dirty="0" smtClean="0">
                <a:solidFill>
                  <a:srgbClr val="FFFFFF"/>
                </a:solidFill>
                <a:latin typeface="Arial"/>
                <a:cs typeface="Arial"/>
              </a:rPr>
              <a:t>do</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a:t>
            </a:r>
            <a:r>
              <a:rPr sz="1200" spc="-9"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e</a:t>
            </a:r>
            <a:r>
              <a:rPr sz="1200" spc="-4" dirty="0" smtClean="0">
                <a:solidFill>
                  <a:srgbClr val="FFFFFF"/>
                </a:solidFill>
                <a:latin typeface="Arial"/>
                <a:cs typeface="Arial"/>
              </a:rPr>
              <a:t>g</a:t>
            </a:r>
            <a:r>
              <a:rPr sz="1200" spc="0" dirty="0" smtClean="0">
                <a:solidFill>
                  <a:srgbClr val="FFFFFF"/>
                </a:solidFill>
                <a:latin typeface="Arial"/>
                <a:cs typeface="Arial"/>
              </a:rPr>
              <a:t>o</a:t>
            </a:r>
            <a:r>
              <a:rPr sz="1200" spc="-25" dirty="0" smtClean="0">
                <a:solidFill>
                  <a:srgbClr val="FFFFFF"/>
                </a:solidFill>
                <a:latin typeface="Arial"/>
                <a:cs typeface="Arial"/>
              </a:rPr>
              <a:t> </a:t>
            </a:r>
            <a:r>
              <a:rPr sz="1200" spc="0" dirty="0" smtClean="0">
                <a:solidFill>
                  <a:srgbClr val="FFFFFF"/>
                </a:solidFill>
                <a:latin typeface="Arial"/>
                <a:cs typeface="Arial"/>
              </a:rPr>
              <a:t>l</a:t>
            </a:r>
            <a:r>
              <a:rPr sz="1200" spc="4" dirty="0" smtClean="0">
                <a:solidFill>
                  <a:srgbClr val="FFFFFF"/>
                </a:solidFill>
                <a:latin typeface="Arial"/>
                <a:cs typeface="Arial"/>
              </a:rPr>
              <a:t>u</a:t>
            </a:r>
            <a:r>
              <a:rPr sz="1200" spc="0" dirty="0" smtClean="0">
                <a:solidFill>
                  <a:srgbClr val="FFFFFF"/>
                </a:solidFill>
                <a:latin typeface="Arial"/>
                <a:cs typeface="Arial"/>
              </a:rPr>
              <a:t>b</a:t>
            </a:r>
            <a:r>
              <a:rPr sz="1200" spc="-14" dirty="0" smtClean="0">
                <a:solidFill>
                  <a:srgbClr val="FFFFFF"/>
                </a:solidFill>
                <a:latin typeface="Arial"/>
                <a:cs typeface="Arial"/>
              </a:rPr>
              <a:t> </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lu</a:t>
            </a:r>
            <a:r>
              <a:rPr sz="1200" spc="-4" dirty="0" smtClean="0">
                <a:solidFill>
                  <a:srgbClr val="FFFFFF"/>
                </a:solidFill>
                <a:latin typeface="Arial"/>
                <a:cs typeface="Arial"/>
              </a:rPr>
              <a:t> </a:t>
            </a:r>
            <a:r>
              <a:rPr sz="1200" spc="-14" dirty="0" smtClean="0">
                <a:solidFill>
                  <a:srgbClr val="FFFFFF"/>
                </a:solidFill>
                <a:latin typeface="Arial"/>
                <a:cs typeface="Arial"/>
              </a:rPr>
              <a:t>w</a:t>
            </a:r>
            <a:r>
              <a:rPr sz="1200" spc="-9" dirty="0" smtClean="0">
                <a:solidFill>
                  <a:srgbClr val="FFFFFF"/>
                </a:solidFill>
                <a:latin typeface="Arial"/>
                <a:cs typeface="Arial"/>
              </a:rPr>
              <a:t>y</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a:t>
            </a:r>
            <a:endParaRPr sz="1200">
              <a:latin typeface="Arial"/>
              <a:cs typeface="Arial"/>
            </a:endParaRPr>
          </a:p>
        </p:txBody>
      </p:sp>
      <p:sp>
        <p:nvSpPr>
          <p:cNvPr id="15" name="object 15"/>
          <p:cNvSpPr txBox="1"/>
          <p:nvPr/>
        </p:nvSpPr>
        <p:spPr>
          <a:xfrm>
            <a:off x="3682111" y="2915110"/>
            <a:ext cx="1411935" cy="360680"/>
          </a:xfrm>
          <a:prstGeom prst="rect">
            <a:avLst/>
          </a:prstGeom>
        </p:spPr>
        <p:txBody>
          <a:bodyPr wrap="square" lIns="0" tIns="0" rIns="0" bIns="0" rtlCol="0">
            <a:noAutofit/>
          </a:bodyPr>
          <a:lstStyle/>
          <a:p>
            <a:pPr algn="ctr">
              <a:lnSpc>
                <a:spcPts val="1325"/>
              </a:lnSpc>
              <a:spcBef>
                <a:spcPts val="66"/>
              </a:spcBef>
            </a:pPr>
            <a:r>
              <a:rPr sz="1200" spc="4" dirty="0" smtClean="0">
                <a:solidFill>
                  <a:srgbClr val="FFFFFF"/>
                </a:solidFill>
                <a:latin typeface="Arial"/>
                <a:cs typeface="Arial"/>
              </a:rPr>
              <a:t>B</a:t>
            </a:r>
            <a:r>
              <a:rPr sz="1200" spc="0" dirty="0" smtClean="0">
                <a:solidFill>
                  <a:srgbClr val="FFFFFF"/>
                </a:solidFill>
                <a:latin typeface="Arial"/>
                <a:cs typeface="Arial"/>
              </a:rPr>
              <a:t>.</a:t>
            </a:r>
            <a:r>
              <a:rPr sz="1200" spc="4" dirty="0" smtClean="0">
                <a:solidFill>
                  <a:srgbClr val="FFFFFF"/>
                </a:solidFill>
                <a:latin typeface="Arial"/>
                <a:cs typeface="Arial"/>
              </a:rPr>
              <a:t> </a:t>
            </a: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9" dirty="0" smtClean="0">
                <a:solidFill>
                  <a:srgbClr val="FFFFFF"/>
                </a:solidFill>
                <a:latin typeface="Arial"/>
                <a:cs typeface="Arial"/>
              </a:rPr>
              <a:t>z</a:t>
            </a:r>
            <a:r>
              <a:rPr sz="1200" spc="0" dirty="0" smtClean="0">
                <a:solidFill>
                  <a:srgbClr val="FFFFFF"/>
                </a:solidFill>
                <a:latin typeface="Arial"/>
                <a:cs typeface="Arial"/>
              </a:rPr>
              <a:t>ty</a:t>
            </a:r>
            <a:r>
              <a:rPr sz="1200" spc="9" dirty="0" smtClean="0">
                <a:solidFill>
                  <a:srgbClr val="FFFFFF"/>
                </a:solidFill>
                <a:latin typeface="Arial"/>
                <a:cs typeface="Arial"/>
              </a:rPr>
              <a:t> </a:t>
            </a:r>
            <a:r>
              <a:rPr sz="1200" spc="0" dirty="0" smtClean="0">
                <a:solidFill>
                  <a:srgbClr val="FFFFFF"/>
                </a:solidFill>
                <a:latin typeface="Arial"/>
                <a:cs typeface="Arial"/>
              </a:rPr>
              <a:t>tra</a:t>
            </a:r>
            <a:r>
              <a:rPr sz="1200" spc="4" dirty="0" smtClean="0">
                <a:solidFill>
                  <a:srgbClr val="FFFFFF"/>
                </a:solidFill>
                <a:latin typeface="Arial"/>
                <a:cs typeface="Arial"/>
              </a:rPr>
              <a:t>n</a:t>
            </a:r>
            <a:r>
              <a:rPr sz="1200" spc="0" dirty="0" smtClean="0">
                <a:solidFill>
                  <a:srgbClr val="FFFFFF"/>
                </a:solidFill>
                <a:latin typeface="Arial"/>
                <a:cs typeface="Arial"/>
              </a:rPr>
              <a:t>s</a:t>
            </a:r>
            <a:r>
              <a:rPr sz="1200" spc="4" dirty="0" smtClean="0">
                <a:solidFill>
                  <a:srgbClr val="FFFFFF"/>
                </a:solidFill>
                <a:latin typeface="Arial"/>
                <a:cs typeface="Arial"/>
              </a:rPr>
              <a:t>po</a:t>
            </a:r>
            <a:r>
              <a:rPr sz="1200" spc="0" dirty="0" smtClean="0">
                <a:solidFill>
                  <a:srgbClr val="FFFFFF"/>
                </a:solidFill>
                <a:latin typeface="Arial"/>
                <a:cs typeface="Arial"/>
              </a:rPr>
              <a:t>rtu</a:t>
            </a:r>
            <a:endParaRPr sz="1200">
              <a:latin typeface="Arial"/>
              <a:cs typeface="Arial"/>
            </a:endParaRPr>
          </a:p>
          <a:p>
            <a:pPr marL="206502" marR="217779" algn="ctr">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łaci</a:t>
            </a:r>
            <a:r>
              <a:rPr sz="1200" spc="-19" dirty="0" smtClean="0">
                <a:solidFill>
                  <a:srgbClr val="FFFFFF"/>
                </a:solidFill>
                <a:latin typeface="Arial"/>
                <a:cs typeface="Arial"/>
              </a:rPr>
              <a:t> </a:t>
            </a:r>
            <a:r>
              <a:rPr sz="1200" spc="4" dirty="0" smtClean="0">
                <a:solidFill>
                  <a:srgbClr val="FFFFFF"/>
                </a:solidFill>
                <a:latin typeface="Arial"/>
                <a:cs typeface="Arial"/>
              </a:rPr>
              <a:t>odb</a:t>
            </a:r>
            <a:r>
              <a:rPr sz="1200" spc="0" dirty="0" smtClean="0">
                <a:solidFill>
                  <a:srgbClr val="FFFFFF"/>
                </a:solidFill>
                <a:latin typeface="Arial"/>
                <a:cs typeface="Arial"/>
              </a:rPr>
              <a:t>iorca</a:t>
            </a:r>
            <a:endParaRPr sz="1200">
              <a:latin typeface="Arial"/>
              <a:cs typeface="Arial"/>
            </a:endParaRPr>
          </a:p>
        </p:txBody>
      </p:sp>
      <p:sp>
        <p:nvSpPr>
          <p:cNvPr id="14" name="object 14"/>
          <p:cNvSpPr txBox="1"/>
          <p:nvPr/>
        </p:nvSpPr>
        <p:spPr>
          <a:xfrm>
            <a:off x="772160" y="3500079"/>
            <a:ext cx="1116735" cy="178104"/>
          </a:xfrm>
          <a:prstGeom prst="rect">
            <a:avLst/>
          </a:prstGeom>
        </p:spPr>
        <p:txBody>
          <a:bodyPr wrap="square" lIns="0" tIns="0" rIns="0" bIns="0" rtlCol="0">
            <a:noAutofit/>
          </a:bodyPr>
          <a:lstStyle/>
          <a:p>
            <a:pPr marL="12700">
              <a:lnSpc>
                <a:spcPts val="1330"/>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r</a:t>
            </a:r>
            <a:r>
              <a:rPr sz="1200" spc="-14" dirty="0" smtClean="0">
                <a:solidFill>
                  <a:srgbClr val="FFFFFF"/>
                </a:solidFill>
                <a:latin typeface="Arial"/>
                <a:cs typeface="Arial"/>
              </a:rPr>
              <a:t>y</a:t>
            </a:r>
            <a:r>
              <a:rPr sz="1200" spc="-9" dirty="0" smtClean="0">
                <a:solidFill>
                  <a:srgbClr val="FFFFFF"/>
                </a:solidFill>
                <a:latin typeface="Arial"/>
                <a:cs typeface="Arial"/>
              </a:rPr>
              <a:t>g</a:t>
            </a:r>
            <a:r>
              <a:rPr sz="1200" spc="0" dirty="0" smtClean="0">
                <a:solidFill>
                  <a:srgbClr val="FFFFFF"/>
                </a:solidFill>
                <a:latin typeface="Arial"/>
                <a:cs typeface="Arial"/>
              </a:rPr>
              <a:t>inał</a:t>
            </a:r>
            <a:r>
              <a:rPr sz="1200" spc="4" dirty="0" smtClean="0">
                <a:solidFill>
                  <a:srgbClr val="FFFFFF"/>
                </a:solidFill>
                <a:latin typeface="Arial"/>
                <a:cs typeface="Arial"/>
              </a:rPr>
              <a:t> </a:t>
            </a:r>
            <a:r>
              <a:rPr sz="1200" spc="9" dirty="0" smtClean="0">
                <a:solidFill>
                  <a:srgbClr val="FFFFFF"/>
                </a:solidFill>
                <a:latin typeface="Arial"/>
                <a:cs typeface="Arial"/>
              </a:rPr>
              <a:t>f</a:t>
            </a:r>
            <a:r>
              <a:rPr sz="1200" spc="0" dirty="0" smtClean="0">
                <a:solidFill>
                  <a:srgbClr val="FFFFFF"/>
                </a:solidFill>
                <a:latin typeface="Arial"/>
                <a:cs typeface="Arial"/>
              </a:rPr>
              <a:t>aktury</a:t>
            </a:r>
            <a:endParaRPr sz="1200">
              <a:latin typeface="Arial"/>
              <a:cs typeface="Arial"/>
            </a:endParaRPr>
          </a:p>
        </p:txBody>
      </p:sp>
      <p:sp>
        <p:nvSpPr>
          <p:cNvPr id="12" name="object 12"/>
          <p:cNvSpPr txBox="1"/>
          <p:nvPr/>
        </p:nvSpPr>
        <p:spPr>
          <a:xfrm>
            <a:off x="6176099" y="4872849"/>
            <a:ext cx="5701103" cy="909574"/>
          </a:xfrm>
          <a:prstGeom prst="rect">
            <a:avLst/>
          </a:prstGeom>
        </p:spPr>
        <p:txBody>
          <a:bodyPr wrap="square" lIns="0" tIns="0" rIns="0" bIns="0" rtlCol="0">
            <a:noAutofit/>
          </a:bodyPr>
          <a:lstStyle/>
          <a:p>
            <a:pPr marL="12700">
              <a:lnSpc>
                <a:spcPct val="100041"/>
              </a:lnSpc>
              <a:spcBef>
                <a:spcPts val="60"/>
              </a:spcBef>
            </a:pPr>
            <a:endParaRPr sz="1200" dirty="0">
              <a:latin typeface="Arial"/>
              <a:cs typeface="Arial"/>
            </a:endParaRPr>
          </a:p>
        </p:txBody>
      </p:sp>
      <p:sp>
        <p:nvSpPr>
          <p:cNvPr id="11" name="object 11"/>
          <p:cNvSpPr txBox="1"/>
          <p:nvPr/>
        </p:nvSpPr>
        <p:spPr>
          <a:xfrm>
            <a:off x="624332" y="4012778"/>
            <a:ext cx="1412391" cy="178104"/>
          </a:xfrm>
          <a:prstGeom prst="rect">
            <a:avLst/>
          </a:prstGeom>
        </p:spPr>
        <p:txBody>
          <a:bodyPr wrap="square" lIns="0" tIns="0" rIns="0" bIns="0" rtlCol="0">
            <a:noAutofit/>
          </a:bodyPr>
          <a:lstStyle/>
          <a:p>
            <a:pPr marL="12700">
              <a:lnSpc>
                <a:spcPts val="1330"/>
              </a:lnSpc>
              <a:spcBef>
                <a:spcPts val="66"/>
              </a:spcBef>
            </a:pPr>
            <a:r>
              <a:rPr sz="1200" spc="9" dirty="0" smtClean="0">
                <a:solidFill>
                  <a:srgbClr val="FFFFFF"/>
                </a:solidFill>
                <a:latin typeface="Arial"/>
                <a:cs typeface="Arial"/>
              </a:rPr>
              <a:t>T</a:t>
            </a:r>
            <a:r>
              <a:rPr sz="1200" spc="0" dirty="0" smtClean="0">
                <a:solidFill>
                  <a:srgbClr val="FFFFFF"/>
                </a:solidFill>
                <a:latin typeface="Arial"/>
                <a:cs typeface="Arial"/>
              </a:rPr>
              <a:t>łu</a:t>
            </a:r>
            <a:r>
              <a:rPr sz="1200" spc="4" dirty="0" smtClean="0">
                <a:solidFill>
                  <a:srgbClr val="FFFFFF"/>
                </a:solidFill>
                <a:latin typeface="Arial"/>
                <a:cs typeface="Arial"/>
              </a:rPr>
              <a:t>m</a:t>
            </a:r>
            <a:r>
              <a:rPr sz="1200" spc="0" dirty="0" smtClean="0">
                <a:solidFill>
                  <a:srgbClr val="FFFFFF"/>
                </a:solidFill>
                <a:latin typeface="Arial"/>
                <a:cs typeface="Arial"/>
              </a:rPr>
              <a:t>ac</a:t>
            </a:r>
            <a:r>
              <a:rPr sz="1200" spc="-9" dirty="0" smtClean="0">
                <a:solidFill>
                  <a:srgbClr val="FFFFFF"/>
                </a:solidFill>
                <a:latin typeface="Arial"/>
                <a:cs typeface="Arial"/>
              </a:rPr>
              <a:t>z</a:t>
            </a:r>
            <a:r>
              <a:rPr sz="1200" spc="0"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ie</a:t>
            </a:r>
            <a:r>
              <a:rPr sz="1200" spc="-29" dirty="0" smtClean="0">
                <a:solidFill>
                  <a:srgbClr val="FFFFFF"/>
                </a:solidFill>
                <a:latin typeface="Arial"/>
                <a:cs typeface="Arial"/>
              </a:rPr>
              <a:t> </a:t>
            </a:r>
            <a:r>
              <a:rPr sz="1200" spc="9" dirty="0" smtClean="0">
                <a:solidFill>
                  <a:srgbClr val="FFFFFF"/>
                </a:solidFill>
                <a:latin typeface="Arial"/>
                <a:cs typeface="Arial"/>
              </a:rPr>
              <a:t>f</a:t>
            </a:r>
            <a:r>
              <a:rPr sz="1200" spc="0" dirty="0" smtClean="0">
                <a:solidFill>
                  <a:srgbClr val="FFFFFF"/>
                </a:solidFill>
                <a:latin typeface="Arial"/>
                <a:cs typeface="Arial"/>
              </a:rPr>
              <a:t>aktury</a:t>
            </a:r>
            <a:endParaRPr sz="1200">
              <a:latin typeface="Arial"/>
              <a:cs typeface="Arial"/>
            </a:endParaRPr>
          </a:p>
        </p:txBody>
      </p:sp>
      <p:sp>
        <p:nvSpPr>
          <p:cNvPr id="10" name="object 10"/>
          <p:cNvSpPr txBox="1"/>
          <p:nvPr/>
        </p:nvSpPr>
        <p:spPr>
          <a:xfrm>
            <a:off x="6108573" y="4177617"/>
            <a:ext cx="101600" cy="177800"/>
          </a:xfrm>
          <a:prstGeom prst="rect">
            <a:avLst/>
          </a:prstGeom>
        </p:spPr>
        <p:txBody>
          <a:bodyPr wrap="square" lIns="0" tIns="0" rIns="0" bIns="0" rtlCol="0">
            <a:noAutofit/>
          </a:bodyPr>
          <a:lstStyle/>
          <a:p>
            <a:pPr marL="12700">
              <a:lnSpc>
                <a:spcPts val="1325"/>
              </a:lnSpc>
              <a:spcBef>
                <a:spcPts val="66"/>
              </a:spcBef>
            </a:pPr>
            <a:endParaRPr sz="1200" dirty="0">
              <a:latin typeface="Arial"/>
              <a:cs typeface="Arial"/>
            </a:endParaRPr>
          </a:p>
        </p:txBody>
      </p:sp>
      <p:sp>
        <p:nvSpPr>
          <p:cNvPr id="9" name="object 9"/>
          <p:cNvSpPr txBox="1"/>
          <p:nvPr/>
        </p:nvSpPr>
        <p:spPr>
          <a:xfrm>
            <a:off x="351536" y="4525978"/>
            <a:ext cx="1957019" cy="177800"/>
          </a:xfrm>
          <a:prstGeom prst="rect">
            <a:avLst/>
          </a:prstGeom>
        </p:spPr>
        <p:txBody>
          <a:bodyPr wrap="square" lIns="0" tIns="0" rIns="0" bIns="0" rtlCol="0">
            <a:noAutofit/>
          </a:bodyPr>
          <a:lstStyle/>
          <a:p>
            <a:pPr marL="12700">
              <a:lnSpc>
                <a:spcPts val="1325"/>
              </a:lnSpc>
              <a:spcBef>
                <a:spcPts val="66"/>
              </a:spcBef>
            </a:pPr>
            <a:r>
              <a:rPr sz="1200" spc="0" dirty="0" err="1" smtClean="0">
                <a:solidFill>
                  <a:srgbClr val="FFFFFF"/>
                </a:solidFill>
                <a:latin typeface="Arial"/>
                <a:cs typeface="Arial"/>
              </a:rPr>
              <a:t>Up</a:t>
            </a:r>
            <a:r>
              <a:rPr sz="1200" spc="4" dirty="0" err="1" smtClean="0">
                <a:solidFill>
                  <a:srgbClr val="FFFFFF"/>
                </a:solidFill>
                <a:latin typeface="Arial"/>
                <a:cs typeface="Arial"/>
              </a:rPr>
              <a:t>o</a:t>
            </a:r>
            <a:r>
              <a:rPr sz="1200" spc="-14" dirty="0" err="1" smtClean="0">
                <a:solidFill>
                  <a:srgbClr val="FFFFFF"/>
                </a:solidFill>
                <a:latin typeface="Arial"/>
                <a:cs typeface="Arial"/>
              </a:rPr>
              <a:t>w</a:t>
            </a:r>
            <a:r>
              <a:rPr sz="1200" spc="4" dirty="0" err="1" smtClean="0">
                <a:solidFill>
                  <a:srgbClr val="FFFFFF"/>
                </a:solidFill>
                <a:latin typeface="Arial"/>
                <a:cs typeface="Arial"/>
              </a:rPr>
              <a:t>a</a:t>
            </a:r>
            <a:r>
              <a:rPr sz="1200" spc="-9" dirty="0" err="1" smtClean="0">
                <a:solidFill>
                  <a:srgbClr val="FFFFFF"/>
                </a:solidFill>
                <a:latin typeface="Arial"/>
                <a:cs typeface="Arial"/>
              </a:rPr>
              <a:t>ż</a:t>
            </a:r>
            <a:r>
              <a:rPr sz="1200" spc="4" dirty="0" err="1" smtClean="0">
                <a:solidFill>
                  <a:srgbClr val="FFFFFF"/>
                </a:solidFill>
                <a:latin typeface="Arial"/>
                <a:cs typeface="Arial"/>
              </a:rPr>
              <a:t>n</a:t>
            </a:r>
            <a:r>
              <a:rPr sz="1200" spc="0" dirty="0" err="1" smtClean="0">
                <a:solidFill>
                  <a:srgbClr val="FFFFFF"/>
                </a:solidFill>
                <a:latin typeface="Arial"/>
                <a:cs typeface="Arial"/>
              </a:rPr>
              <a:t>ie</a:t>
            </a:r>
            <a:r>
              <a:rPr sz="1200" spc="4"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lang="pl-PL" sz="1200" spc="4" dirty="0" smtClean="0">
                <a:solidFill>
                  <a:srgbClr val="FFFFFF"/>
                </a:solidFill>
                <a:latin typeface="Arial"/>
                <a:cs typeface="Arial"/>
              </a:rPr>
              <a:t>do odprawy</a:t>
            </a:r>
            <a:endParaRPr sz="1200" dirty="0">
              <a:latin typeface="Arial"/>
              <a:cs typeface="Arial"/>
            </a:endParaRPr>
          </a:p>
        </p:txBody>
      </p:sp>
      <p:sp>
        <p:nvSpPr>
          <p:cNvPr id="8" name="object 8"/>
          <p:cNvSpPr txBox="1"/>
          <p:nvPr/>
        </p:nvSpPr>
        <p:spPr>
          <a:xfrm>
            <a:off x="450595" y="5038677"/>
            <a:ext cx="1757680"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Oś</a:t>
            </a:r>
            <a:r>
              <a:rPr sz="1200" spc="-9" dirty="0" smtClean="0">
                <a:solidFill>
                  <a:srgbClr val="FFFFFF"/>
                </a:solidFill>
                <a:latin typeface="Arial"/>
                <a:cs typeface="Arial"/>
              </a:rPr>
              <a:t>w</a:t>
            </a:r>
            <a:r>
              <a:rPr sz="1200" spc="0" dirty="0" smtClean="0">
                <a:solidFill>
                  <a:srgbClr val="FFFFFF"/>
                </a:solidFill>
                <a:latin typeface="Arial"/>
                <a:cs typeface="Arial"/>
              </a:rPr>
              <a:t>ia</a:t>
            </a:r>
            <a:r>
              <a:rPr sz="1200" spc="4" dirty="0" smtClean="0">
                <a:solidFill>
                  <a:srgbClr val="FFFFFF"/>
                </a:solidFill>
                <a:latin typeface="Arial"/>
                <a:cs typeface="Arial"/>
              </a:rPr>
              <a:t>d</a:t>
            </a:r>
            <a:r>
              <a:rPr sz="1200" spc="0" dirty="0" smtClean="0">
                <a:solidFill>
                  <a:srgbClr val="FFFFFF"/>
                </a:solidFill>
                <a:latin typeface="Arial"/>
                <a:cs typeface="Arial"/>
              </a:rPr>
              <a:t>c</a:t>
            </a:r>
            <a:r>
              <a:rPr sz="1200" spc="-9" dirty="0" smtClean="0">
                <a:solidFill>
                  <a:srgbClr val="FFFFFF"/>
                </a:solidFill>
                <a:latin typeface="Arial"/>
                <a:cs typeface="Arial"/>
              </a:rPr>
              <a:t>z</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9" dirty="0" smtClean="0">
                <a:solidFill>
                  <a:srgbClr val="FFFFFF"/>
                </a:solidFill>
                <a:latin typeface="Arial"/>
                <a:cs typeface="Arial"/>
              </a:rPr>
              <a:t> </a:t>
            </a:r>
            <a:r>
              <a:rPr sz="1200" spc="4" dirty="0" smtClean="0">
                <a:solidFill>
                  <a:srgbClr val="FFFFFF"/>
                </a:solidFill>
                <a:latin typeface="Arial"/>
                <a:cs typeface="Arial"/>
              </a:rPr>
              <a:t>e</a:t>
            </a:r>
            <a:r>
              <a:rPr sz="1200" spc="0" dirty="0" smtClean="0">
                <a:solidFill>
                  <a:srgbClr val="FFFFFF"/>
                </a:solidFill>
                <a:latin typeface="Arial"/>
                <a:cs typeface="Arial"/>
              </a:rPr>
              <a:t>ks</a:t>
            </a:r>
            <a:r>
              <a:rPr sz="1200" spc="4" dirty="0" smtClean="0">
                <a:solidFill>
                  <a:srgbClr val="FFFFFF"/>
                </a:solidFill>
                <a:latin typeface="Arial"/>
                <a:cs typeface="Arial"/>
              </a:rPr>
              <a:t>po</a:t>
            </a:r>
            <a:r>
              <a:rPr sz="1200" spc="0" dirty="0" smtClean="0">
                <a:solidFill>
                  <a:srgbClr val="FFFFFF"/>
                </a:solidFill>
                <a:latin typeface="Arial"/>
                <a:cs typeface="Arial"/>
              </a:rPr>
              <a:t>rtera</a:t>
            </a:r>
            <a:endParaRPr sz="1200">
              <a:latin typeface="Arial"/>
              <a:cs typeface="Arial"/>
            </a:endParaRPr>
          </a:p>
        </p:txBody>
      </p:sp>
      <p:sp>
        <p:nvSpPr>
          <p:cNvPr id="7" name="object 7"/>
          <p:cNvSpPr txBox="1"/>
          <p:nvPr/>
        </p:nvSpPr>
        <p:spPr>
          <a:xfrm>
            <a:off x="1117193" y="5555033"/>
            <a:ext cx="421182"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EORI</a:t>
            </a:r>
            <a:endParaRPr sz="1200">
              <a:latin typeface="Arial"/>
              <a:cs typeface="Arial"/>
            </a:endParaRPr>
          </a:p>
        </p:txBody>
      </p:sp>
      <p:sp>
        <p:nvSpPr>
          <p:cNvPr id="6" name="object 6"/>
          <p:cNvSpPr txBox="1"/>
          <p:nvPr/>
        </p:nvSpPr>
        <p:spPr>
          <a:xfrm>
            <a:off x="548436" y="6062525"/>
            <a:ext cx="1558086" cy="177799"/>
          </a:xfrm>
          <a:prstGeom prst="rect">
            <a:avLst/>
          </a:prstGeom>
        </p:spPr>
        <p:txBody>
          <a:bodyPr wrap="square" lIns="0" tIns="0" rIns="0" bIns="0" rtlCol="0">
            <a:noAutofit/>
          </a:bodyPr>
          <a:lstStyle/>
          <a:p>
            <a:pPr marL="12700">
              <a:lnSpc>
                <a:spcPts val="1325"/>
              </a:lnSpc>
              <a:spcBef>
                <a:spcPts val="66"/>
              </a:spcBef>
            </a:pPr>
            <a:r>
              <a:rPr sz="1200" spc="-4" dirty="0" smtClean="0">
                <a:latin typeface="Arial"/>
                <a:cs typeface="Arial"/>
              </a:rPr>
              <a:t>Wa</a:t>
            </a:r>
            <a:r>
              <a:rPr sz="1200" spc="0" dirty="0" smtClean="0">
                <a:latin typeface="Arial"/>
                <a:cs typeface="Arial"/>
              </a:rPr>
              <a:t>ru</a:t>
            </a:r>
            <a:r>
              <a:rPr sz="1200" spc="-4" dirty="0" smtClean="0">
                <a:latin typeface="Arial"/>
                <a:cs typeface="Arial"/>
              </a:rPr>
              <a:t>n</a:t>
            </a:r>
            <a:r>
              <a:rPr sz="1200" spc="0" dirty="0" smtClean="0">
                <a:latin typeface="Arial"/>
                <a:cs typeface="Arial"/>
              </a:rPr>
              <a:t>ki</a:t>
            </a:r>
            <a:r>
              <a:rPr sz="1200" spc="-29" dirty="0" smtClean="0">
                <a:latin typeface="Arial"/>
                <a:cs typeface="Arial"/>
              </a:rPr>
              <a:t> </a:t>
            </a:r>
            <a:r>
              <a:rPr sz="1200" spc="0" dirty="0" smtClean="0">
                <a:latin typeface="Arial"/>
                <a:cs typeface="Arial"/>
              </a:rPr>
              <a:t>INCO</a:t>
            </a:r>
            <a:r>
              <a:rPr sz="1200" spc="9" dirty="0" smtClean="0">
                <a:latin typeface="Arial"/>
                <a:cs typeface="Arial"/>
              </a:rPr>
              <a:t>T</a:t>
            </a:r>
            <a:r>
              <a:rPr sz="1200" spc="0" dirty="0" smtClean="0">
                <a:latin typeface="Arial"/>
                <a:cs typeface="Arial"/>
              </a:rPr>
              <a:t>ER</a:t>
            </a:r>
            <a:r>
              <a:rPr sz="1200" spc="-4" dirty="0" smtClean="0">
                <a:latin typeface="Arial"/>
                <a:cs typeface="Arial"/>
              </a:rPr>
              <a:t>M</a:t>
            </a:r>
            <a:r>
              <a:rPr sz="1200" spc="0" dirty="0" smtClean="0">
                <a:latin typeface="Arial"/>
                <a:cs typeface="Arial"/>
              </a:rPr>
              <a:t>S</a:t>
            </a:r>
            <a:endParaRPr sz="1200">
              <a:latin typeface="Arial"/>
              <a:cs typeface="Arial"/>
            </a:endParaRPr>
          </a:p>
        </p:txBody>
      </p:sp>
      <p:sp>
        <p:nvSpPr>
          <p:cNvPr id="5" name="object 5"/>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a:latin typeface="Calibri"/>
              <a:cs typeface="Calibri"/>
            </a:endParaRPr>
          </a:p>
        </p:txBody>
      </p:sp>
      <p:sp>
        <p:nvSpPr>
          <p:cNvPr id="4" name="object 4"/>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12</a:t>
            </a:r>
            <a:endParaRPr sz="1600">
              <a:latin typeface="Calibri"/>
              <a:cs typeface="Calibri"/>
            </a:endParaRPr>
          </a:p>
        </p:txBody>
      </p:sp>
      <p:sp>
        <p:nvSpPr>
          <p:cNvPr id="3" name="object 3"/>
          <p:cNvSpPr txBox="1"/>
          <p:nvPr/>
        </p:nvSpPr>
        <p:spPr>
          <a:xfrm>
            <a:off x="7371588" y="5977128"/>
            <a:ext cx="1716024" cy="539496"/>
          </a:xfrm>
          <a:prstGeom prst="rect">
            <a:avLst/>
          </a:prstGeom>
        </p:spPr>
        <p:txBody>
          <a:bodyPr wrap="square" lIns="0" tIns="0" rIns="0" bIns="0" rtlCol="0">
            <a:noAutofit/>
          </a:bodyPr>
          <a:lstStyle/>
          <a:p>
            <a:pPr marL="25400">
              <a:lnSpc>
                <a:spcPts val="1000"/>
              </a:lnSpc>
            </a:pPr>
            <a:endParaRPr sz="1000"/>
          </a:p>
        </p:txBody>
      </p:sp>
      <p:sp>
        <p:nvSpPr>
          <p:cNvPr id="73" name="object 19"/>
          <p:cNvSpPr txBox="1"/>
          <p:nvPr/>
        </p:nvSpPr>
        <p:spPr>
          <a:xfrm>
            <a:off x="1941656" y="225578"/>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latin typeface="Arial"/>
                <a:cs typeface="Arial"/>
              </a:rPr>
              <a:t>Pr</a:t>
            </a:r>
            <a:r>
              <a:rPr sz="1200" spc="-14" dirty="0" err="1" smtClean="0">
                <a:latin typeface="Arial"/>
                <a:cs typeface="Arial"/>
              </a:rPr>
              <a:t>z</a:t>
            </a:r>
            <a:r>
              <a:rPr sz="1200" spc="-9" dirty="0" err="1" smtClean="0">
                <a:latin typeface="Arial"/>
                <a:cs typeface="Arial"/>
              </a:rPr>
              <a:t>y</a:t>
            </a:r>
            <a:r>
              <a:rPr sz="1200" spc="-4" dirty="0" err="1" smtClean="0">
                <a:latin typeface="Arial"/>
                <a:cs typeface="Arial"/>
              </a:rPr>
              <a:t>g</a:t>
            </a:r>
            <a:r>
              <a:rPr sz="1200" spc="4" dirty="0" err="1" smtClean="0">
                <a:latin typeface="Arial"/>
                <a:cs typeface="Arial"/>
              </a:rPr>
              <a:t>o</a:t>
            </a:r>
            <a:r>
              <a:rPr sz="1200" spc="0" dirty="0" err="1" smtClean="0">
                <a:latin typeface="Arial"/>
                <a:cs typeface="Arial"/>
              </a:rPr>
              <a:t>t</a:t>
            </a:r>
            <a:r>
              <a:rPr sz="1200" spc="4" dirty="0" err="1" smtClean="0">
                <a:latin typeface="Arial"/>
                <a:cs typeface="Arial"/>
              </a:rPr>
              <a:t>o</a:t>
            </a:r>
            <a:r>
              <a:rPr sz="1200" spc="-14" dirty="0" err="1" smtClean="0">
                <a:latin typeface="Arial"/>
                <a:cs typeface="Arial"/>
              </a:rPr>
              <a:t>w</a:t>
            </a:r>
            <a:r>
              <a:rPr sz="1200" spc="4" dirty="0" err="1" smtClean="0">
                <a:latin typeface="Arial"/>
                <a:cs typeface="Arial"/>
              </a:rPr>
              <a:t>an</a:t>
            </a:r>
            <a:r>
              <a:rPr sz="1200" spc="0" dirty="0" err="1" smtClean="0">
                <a:latin typeface="Arial"/>
                <a:cs typeface="Arial"/>
              </a:rPr>
              <a:t>ie</a:t>
            </a:r>
            <a:r>
              <a:rPr lang="pl-PL" sz="1200" spc="0" dirty="0" smtClean="0">
                <a:latin typeface="Arial"/>
                <a:cs typeface="Arial"/>
              </a:rPr>
              <a:t> dokumentów do odprawy </a:t>
            </a:r>
            <a:endParaRPr sz="1200" dirty="0">
              <a:latin typeface="Arial"/>
              <a:cs typeface="Arial"/>
            </a:endParaRPr>
          </a:p>
        </p:txBody>
      </p:sp>
      <p:sp>
        <p:nvSpPr>
          <p:cNvPr id="67" name="object 16">
            <a:hlinkClick r:id="rId7" action="ppaction://hlinksldjump"/>
          </p:cNvPr>
          <p:cNvSpPr txBox="1"/>
          <p:nvPr/>
        </p:nvSpPr>
        <p:spPr>
          <a:xfrm>
            <a:off x="211328" y="304498"/>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object 68"/>
          <p:cNvSpPr txBox="1"/>
          <p:nvPr/>
        </p:nvSpPr>
        <p:spPr>
          <a:xfrm>
            <a:off x="1450848" y="0"/>
            <a:ext cx="2154936" cy="1101852"/>
          </a:xfrm>
          <a:prstGeom prst="rect">
            <a:avLst/>
          </a:prstGeom>
        </p:spPr>
        <p:txBody>
          <a:bodyPr wrap="square" lIns="0" tIns="0" rIns="0" bIns="0" rtlCol="0">
            <a:noAutofit/>
          </a:bodyPr>
          <a:lstStyle/>
          <a:p>
            <a:pPr>
              <a:lnSpc>
                <a:spcPts val="1000"/>
              </a:lnSpc>
            </a:pPr>
            <a:endParaRPr sz="1000"/>
          </a:p>
          <a:p>
            <a:pPr marL="31041">
              <a:lnSpc>
                <a:spcPct val="95825"/>
              </a:lnSpc>
              <a:spcBef>
                <a:spcPts val="1419"/>
              </a:spcBef>
            </a:pPr>
            <a:r>
              <a:rPr sz="1200" spc="-4" dirty="0" smtClean="0">
                <a:solidFill>
                  <a:srgbClr val="FFFFFF"/>
                </a:solidFill>
                <a:latin typeface="Arial"/>
                <a:cs typeface="Arial"/>
              </a:rPr>
              <a:t>j</a:t>
            </a:r>
            <a:r>
              <a:rPr sz="1200" spc="0" dirty="0" smtClean="0">
                <a:solidFill>
                  <a:srgbClr val="FFFFFF"/>
                </a:solidFill>
                <a:latin typeface="Arial"/>
                <a:cs typeface="Arial"/>
              </a:rPr>
              <a:t>i</a:t>
            </a:r>
            <a:endParaRPr sz="1200">
              <a:latin typeface="Arial"/>
              <a:cs typeface="Arial"/>
            </a:endParaRPr>
          </a:p>
        </p:txBody>
      </p:sp>
      <p:sp>
        <p:nvSpPr>
          <p:cNvPr id="67" name="object 67"/>
          <p:cNvSpPr/>
          <p:nvPr/>
        </p:nvSpPr>
        <p:spPr>
          <a:xfrm>
            <a:off x="-4951" y="22402"/>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8" name="object 38"/>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9" name="object 39"/>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9838944"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41" name="object 41"/>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42" name="object 42"/>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43" name="object 43"/>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44" name="object 44"/>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5" name="object 45"/>
          <p:cNvSpPr/>
          <p:nvPr/>
        </p:nvSpPr>
        <p:spPr>
          <a:xfrm>
            <a:off x="6300216" y="5975604"/>
            <a:ext cx="886967" cy="574548"/>
          </a:xfrm>
          <a:custGeom>
            <a:avLst/>
            <a:gdLst/>
            <a:ahLst/>
            <a:cxnLst/>
            <a:rect l="l" t="t" r="r" b="b"/>
            <a:pathLst>
              <a:path w="886967" h="574548">
                <a:moveTo>
                  <a:pt x="0" y="574548"/>
                </a:moveTo>
                <a:lnTo>
                  <a:pt x="886967" y="574548"/>
                </a:lnTo>
                <a:lnTo>
                  <a:pt x="886967" y="0"/>
                </a:lnTo>
                <a:lnTo>
                  <a:pt x="0" y="0"/>
                </a:lnTo>
                <a:lnTo>
                  <a:pt x="0" y="574548"/>
                </a:lnTo>
                <a:close/>
              </a:path>
            </a:pathLst>
          </a:custGeom>
          <a:solidFill>
            <a:srgbClr val="FF6600"/>
          </a:solidFill>
        </p:spPr>
        <p:txBody>
          <a:bodyPr wrap="square" lIns="0" tIns="0" rIns="0" bIns="0" rtlCol="0">
            <a:noAutofit/>
          </a:bodyPr>
          <a:lstStyle/>
          <a:p>
            <a:endParaRPr/>
          </a:p>
        </p:txBody>
      </p:sp>
      <p:sp>
        <p:nvSpPr>
          <p:cNvPr id="47" name="object 47"/>
          <p:cNvSpPr/>
          <p:nvPr/>
        </p:nvSpPr>
        <p:spPr>
          <a:xfrm>
            <a:off x="9272016" y="5971032"/>
            <a:ext cx="566927" cy="390144"/>
          </a:xfrm>
          <a:custGeom>
            <a:avLst/>
            <a:gdLst/>
            <a:ahLst/>
            <a:cxnLst/>
            <a:rect l="l" t="t" r="r" b="b"/>
            <a:pathLst>
              <a:path w="566927" h="390144">
                <a:moveTo>
                  <a:pt x="0" y="390144"/>
                </a:moveTo>
                <a:lnTo>
                  <a:pt x="566927" y="390144"/>
                </a:lnTo>
                <a:lnTo>
                  <a:pt x="566927" y="0"/>
                </a:lnTo>
                <a:lnTo>
                  <a:pt x="0" y="0"/>
                </a:lnTo>
                <a:lnTo>
                  <a:pt x="0" y="390144"/>
                </a:lnTo>
                <a:close/>
              </a:path>
            </a:pathLst>
          </a:custGeom>
          <a:solidFill>
            <a:srgbClr val="FF6600"/>
          </a:solidFill>
        </p:spPr>
        <p:txBody>
          <a:bodyPr wrap="square" lIns="0" tIns="0" rIns="0" bIns="0" rtlCol="0">
            <a:noAutofit/>
          </a:bodyPr>
          <a:lstStyle/>
          <a:p>
            <a:endParaRPr/>
          </a:p>
        </p:txBody>
      </p:sp>
      <p:sp>
        <p:nvSpPr>
          <p:cNvPr id="48" name="object 48">
            <a:hlinkClick r:id="rId3" action="ppaction://hlinksldjump"/>
          </p:cNvPr>
          <p:cNvSpPr/>
          <p:nvPr/>
        </p:nvSpPr>
        <p:spPr>
          <a:xfrm>
            <a:off x="0" y="0"/>
            <a:ext cx="1978152" cy="1101852"/>
          </a:xfrm>
          <a:prstGeom prst="rect">
            <a:avLst/>
          </a:prstGeom>
          <a:blipFill>
            <a:blip r:embed="rId4" cstate="print"/>
            <a:stretch>
              <a:fillRect/>
            </a:stretch>
          </a:blipFill>
        </p:spPr>
        <p:txBody>
          <a:bodyPr wrap="square" lIns="0" tIns="0" rIns="0" bIns="0" rtlCol="0">
            <a:noAutofit/>
          </a:bodyPr>
          <a:lstStyle/>
          <a:p>
            <a:endParaRPr/>
          </a:p>
        </p:txBody>
      </p:sp>
      <p:sp>
        <p:nvSpPr>
          <p:cNvPr id="49" name="object 49">
            <a:hlinkClick r:id="rId5" action="ppaction://hlinksldjump"/>
          </p:cNvPr>
          <p:cNvSpPr/>
          <p:nvPr/>
        </p:nvSpPr>
        <p:spPr>
          <a:xfrm>
            <a:off x="1450848" y="0"/>
            <a:ext cx="2154936" cy="1101852"/>
          </a:xfrm>
          <a:prstGeom prst="rect">
            <a:avLst/>
          </a:prstGeom>
          <a:blipFill>
            <a:blip r:embed="rId6" cstate="print"/>
            <a:stretch>
              <a:fillRect/>
            </a:stretch>
          </a:blipFill>
        </p:spPr>
        <p:txBody>
          <a:bodyPr wrap="square" lIns="0" tIns="0" rIns="0" bIns="0" rtlCol="0">
            <a:noAutofit/>
          </a:bodyPr>
          <a:lstStyle/>
          <a:p>
            <a:endParaRPr/>
          </a:p>
        </p:txBody>
      </p:sp>
      <p:sp>
        <p:nvSpPr>
          <p:cNvPr id="50" name="object 50">
            <a:hlinkClick r:id="rId7" action="ppaction://hlinksldjump"/>
          </p:cNvPr>
          <p:cNvSpPr/>
          <p:nvPr/>
        </p:nvSpPr>
        <p:spPr>
          <a:xfrm>
            <a:off x="3078480" y="0"/>
            <a:ext cx="2154936" cy="1101852"/>
          </a:xfrm>
          <a:prstGeom prst="rect">
            <a:avLst/>
          </a:prstGeom>
          <a:blipFill>
            <a:blip r:embed="rId8" cstate="print"/>
            <a:stretch>
              <a:fillRect/>
            </a:stretch>
          </a:blipFill>
        </p:spPr>
        <p:txBody>
          <a:bodyPr wrap="square" lIns="0" tIns="0" rIns="0" bIns="0" rtlCol="0">
            <a:noAutofit/>
          </a:bodyPr>
          <a:lstStyle/>
          <a:p>
            <a:endParaRPr/>
          </a:p>
        </p:txBody>
      </p:sp>
      <p:sp>
        <p:nvSpPr>
          <p:cNvPr id="51" name="object 51">
            <a:hlinkClick r:id="rId9" action="ppaction://hlinksldjump"/>
          </p:cNvPr>
          <p:cNvSpPr/>
          <p:nvPr/>
        </p:nvSpPr>
        <p:spPr>
          <a:xfrm>
            <a:off x="4706112" y="0"/>
            <a:ext cx="2153412" cy="1101852"/>
          </a:xfrm>
          <a:prstGeom prst="rect">
            <a:avLst/>
          </a:prstGeom>
          <a:blipFill>
            <a:blip r:embed="rId10" cstate="print"/>
            <a:stretch>
              <a:fillRect/>
            </a:stretch>
          </a:blipFill>
        </p:spPr>
        <p:txBody>
          <a:bodyPr wrap="square" lIns="0" tIns="0" rIns="0" bIns="0" rtlCol="0">
            <a:noAutofit/>
          </a:bodyPr>
          <a:lstStyle/>
          <a:p>
            <a:endParaRPr/>
          </a:p>
        </p:txBody>
      </p:sp>
      <p:sp>
        <p:nvSpPr>
          <p:cNvPr id="52" name="object 52"/>
          <p:cNvSpPr/>
          <p:nvPr/>
        </p:nvSpPr>
        <p:spPr>
          <a:xfrm>
            <a:off x="5324856" y="1021079"/>
            <a:ext cx="6890004" cy="4939283"/>
          </a:xfrm>
          <a:custGeom>
            <a:avLst/>
            <a:gdLst/>
            <a:ahLst/>
            <a:cxnLst/>
            <a:rect l="l" t="t" r="r" b="b"/>
            <a:pathLst>
              <a:path w="6890004" h="4939284">
                <a:moveTo>
                  <a:pt x="6134307" y="4936555"/>
                </a:moveTo>
                <a:lnTo>
                  <a:pt x="6200322" y="4928509"/>
                </a:lnTo>
                <a:lnTo>
                  <a:pt x="6264621" y="4915359"/>
                </a:lnTo>
                <a:lnTo>
                  <a:pt x="6326993" y="4897315"/>
                </a:lnTo>
                <a:lnTo>
                  <a:pt x="6387226" y="4874591"/>
                </a:lnTo>
                <a:lnTo>
                  <a:pt x="6445109" y="4847398"/>
                </a:lnTo>
                <a:lnTo>
                  <a:pt x="6500429" y="4815947"/>
                </a:lnTo>
                <a:lnTo>
                  <a:pt x="6552974" y="4780451"/>
                </a:lnTo>
                <a:lnTo>
                  <a:pt x="6602533" y="4741121"/>
                </a:lnTo>
                <a:lnTo>
                  <a:pt x="6648894" y="4698169"/>
                </a:lnTo>
                <a:lnTo>
                  <a:pt x="6691845" y="4651808"/>
                </a:lnTo>
                <a:lnTo>
                  <a:pt x="6731174" y="4602248"/>
                </a:lnTo>
                <a:lnTo>
                  <a:pt x="6766670" y="4549703"/>
                </a:lnTo>
                <a:lnTo>
                  <a:pt x="6798120" y="4494383"/>
                </a:lnTo>
                <a:lnTo>
                  <a:pt x="6825313" y="4436501"/>
                </a:lnTo>
                <a:lnTo>
                  <a:pt x="6848037" y="4376268"/>
                </a:lnTo>
                <a:lnTo>
                  <a:pt x="6866079" y="4313897"/>
                </a:lnTo>
                <a:lnTo>
                  <a:pt x="6867144" y="4308694"/>
                </a:lnTo>
                <a:lnTo>
                  <a:pt x="6867144" y="630585"/>
                </a:lnTo>
                <a:lnTo>
                  <a:pt x="6848037" y="563010"/>
                </a:lnTo>
                <a:lnTo>
                  <a:pt x="6825313" y="502777"/>
                </a:lnTo>
                <a:lnTo>
                  <a:pt x="6798120" y="444894"/>
                </a:lnTo>
                <a:lnTo>
                  <a:pt x="6766670" y="389574"/>
                </a:lnTo>
                <a:lnTo>
                  <a:pt x="6731174" y="337029"/>
                </a:lnTo>
                <a:lnTo>
                  <a:pt x="6691845" y="287470"/>
                </a:lnTo>
                <a:lnTo>
                  <a:pt x="6648894" y="241109"/>
                </a:lnTo>
                <a:lnTo>
                  <a:pt x="6602533" y="198158"/>
                </a:lnTo>
                <a:lnTo>
                  <a:pt x="6552974" y="158829"/>
                </a:lnTo>
                <a:lnTo>
                  <a:pt x="6500429" y="123333"/>
                </a:lnTo>
                <a:lnTo>
                  <a:pt x="6445109" y="91883"/>
                </a:lnTo>
                <a:lnTo>
                  <a:pt x="6387226" y="64690"/>
                </a:lnTo>
                <a:lnTo>
                  <a:pt x="6326993" y="41966"/>
                </a:lnTo>
                <a:lnTo>
                  <a:pt x="6264621" y="23924"/>
                </a:lnTo>
                <a:lnTo>
                  <a:pt x="6200322" y="10774"/>
                </a:lnTo>
                <a:lnTo>
                  <a:pt x="6134307" y="2728"/>
                </a:lnTo>
                <a:lnTo>
                  <a:pt x="6066790" y="0"/>
                </a:lnTo>
                <a:lnTo>
                  <a:pt x="823214" y="0"/>
                </a:lnTo>
                <a:lnTo>
                  <a:pt x="755696" y="2728"/>
                </a:lnTo>
                <a:lnTo>
                  <a:pt x="689681" y="10774"/>
                </a:lnTo>
                <a:lnTo>
                  <a:pt x="625382" y="23924"/>
                </a:lnTo>
                <a:lnTo>
                  <a:pt x="563010" y="41966"/>
                </a:lnTo>
                <a:lnTo>
                  <a:pt x="502777" y="64690"/>
                </a:lnTo>
                <a:lnTo>
                  <a:pt x="444894" y="91883"/>
                </a:lnTo>
                <a:lnTo>
                  <a:pt x="389574" y="123333"/>
                </a:lnTo>
                <a:lnTo>
                  <a:pt x="337029" y="158829"/>
                </a:lnTo>
                <a:lnTo>
                  <a:pt x="287470" y="198158"/>
                </a:lnTo>
                <a:lnTo>
                  <a:pt x="241109" y="241109"/>
                </a:lnTo>
                <a:lnTo>
                  <a:pt x="198158" y="287470"/>
                </a:lnTo>
                <a:lnTo>
                  <a:pt x="158829" y="337029"/>
                </a:lnTo>
                <a:lnTo>
                  <a:pt x="123333" y="389574"/>
                </a:lnTo>
                <a:lnTo>
                  <a:pt x="91883" y="444894"/>
                </a:lnTo>
                <a:lnTo>
                  <a:pt x="64690" y="502777"/>
                </a:lnTo>
                <a:lnTo>
                  <a:pt x="41966" y="563010"/>
                </a:lnTo>
                <a:lnTo>
                  <a:pt x="23924" y="625382"/>
                </a:lnTo>
                <a:lnTo>
                  <a:pt x="10774" y="689681"/>
                </a:lnTo>
                <a:lnTo>
                  <a:pt x="2728" y="755696"/>
                </a:lnTo>
                <a:lnTo>
                  <a:pt x="0" y="823214"/>
                </a:lnTo>
                <a:lnTo>
                  <a:pt x="0" y="4116070"/>
                </a:lnTo>
                <a:lnTo>
                  <a:pt x="2728" y="4183586"/>
                </a:lnTo>
                <a:lnTo>
                  <a:pt x="10774" y="4249599"/>
                </a:lnTo>
                <a:lnTo>
                  <a:pt x="23924" y="4313897"/>
                </a:lnTo>
                <a:lnTo>
                  <a:pt x="41966" y="4376268"/>
                </a:lnTo>
                <a:lnTo>
                  <a:pt x="64690" y="4436501"/>
                </a:lnTo>
                <a:lnTo>
                  <a:pt x="91883" y="4494383"/>
                </a:lnTo>
                <a:lnTo>
                  <a:pt x="123333" y="4549703"/>
                </a:lnTo>
                <a:lnTo>
                  <a:pt x="158829" y="4602248"/>
                </a:lnTo>
                <a:lnTo>
                  <a:pt x="198158" y="4651808"/>
                </a:lnTo>
                <a:lnTo>
                  <a:pt x="241109" y="4698169"/>
                </a:lnTo>
                <a:lnTo>
                  <a:pt x="287470" y="4741121"/>
                </a:lnTo>
                <a:lnTo>
                  <a:pt x="337029" y="4780451"/>
                </a:lnTo>
                <a:lnTo>
                  <a:pt x="389574" y="4815947"/>
                </a:lnTo>
                <a:lnTo>
                  <a:pt x="444894" y="4847398"/>
                </a:lnTo>
                <a:lnTo>
                  <a:pt x="502777" y="4874591"/>
                </a:lnTo>
                <a:lnTo>
                  <a:pt x="563010" y="4897315"/>
                </a:lnTo>
                <a:lnTo>
                  <a:pt x="625382" y="4915359"/>
                </a:lnTo>
                <a:lnTo>
                  <a:pt x="689681" y="4928509"/>
                </a:lnTo>
                <a:lnTo>
                  <a:pt x="755696" y="4936555"/>
                </a:lnTo>
                <a:lnTo>
                  <a:pt x="823214" y="4939284"/>
                </a:lnTo>
                <a:lnTo>
                  <a:pt x="6066790" y="4939284"/>
                </a:lnTo>
                <a:lnTo>
                  <a:pt x="6134307" y="4936555"/>
                </a:lnTo>
                <a:close/>
              </a:path>
            </a:pathLst>
          </a:custGeom>
          <a:solidFill>
            <a:srgbClr val="FFFFFF"/>
          </a:solidFill>
        </p:spPr>
        <p:txBody>
          <a:bodyPr wrap="square" lIns="0" tIns="0" rIns="0" bIns="0" rtlCol="0">
            <a:noAutofit/>
          </a:bodyPr>
          <a:lstStyle/>
          <a:p>
            <a:endParaRPr/>
          </a:p>
        </p:txBody>
      </p:sp>
      <p:sp>
        <p:nvSpPr>
          <p:cNvPr id="53" name="object 53"/>
          <p:cNvSpPr/>
          <p:nvPr/>
        </p:nvSpPr>
        <p:spPr>
          <a:xfrm>
            <a:off x="5324856" y="1021079"/>
            <a:ext cx="6890004" cy="4939284"/>
          </a:xfrm>
          <a:custGeom>
            <a:avLst/>
            <a:gdLst/>
            <a:ahLst/>
            <a:cxnLst/>
            <a:rect l="l" t="t" r="r" b="b"/>
            <a:pathLst>
              <a:path w="6890004" h="4939284">
                <a:moveTo>
                  <a:pt x="6134307" y="4936555"/>
                </a:moveTo>
                <a:lnTo>
                  <a:pt x="6200322" y="4928509"/>
                </a:lnTo>
                <a:lnTo>
                  <a:pt x="6264621" y="4915359"/>
                </a:lnTo>
                <a:lnTo>
                  <a:pt x="6326993" y="4897315"/>
                </a:lnTo>
                <a:lnTo>
                  <a:pt x="6387226" y="4874591"/>
                </a:lnTo>
                <a:lnTo>
                  <a:pt x="6445109" y="4847398"/>
                </a:lnTo>
                <a:lnTo>
                  <a:pt x="6500429" y="4815947"/>
                </a:lnTo>
                <a:lnTo>
                  <a:pt x="6552974" y="4780451"/>
                </a:lnTo>
                <a:lnTo>
                  <a:pt x="6602533" y="4741121"/>
                </a:lnTo>
                <a:lnTo>
                  <a:pt x="6648894" y="4698169"/>
                </a:lnTo>
                <a:lnTo>
                  <a:pt x="6691845" y="4651808"/>
                </a:lnTo>
                <a:lnTo>
                  <a:pt x="6731174" y="4602248"/>
                </a:lnTo>
                <a:lnTo>
                  <a:pt x="6766670" y="4549703"/>
                </a:lnTo>
                <a:lnTo>
                  <a:pt x="6798120" y="4494383"/>
                </a:lnTo>
                <a:lnTo>
                  <a:pt x="6825313" y="4436501"/>
                </a:lnTo>
                <a:lnTo>
                  <a:pt x="6848037" y="4376268"/>
                </a:lnTo>
                <a:lnTo>
                  <a:pt x="6866079" y="4313897"/>
                </a:lnTo>
                <a:lnTo>
                  <a:pt x="6867144" y="4308694"/>
                </a:lnTo>
              </a:path>
              <a:path w="6890004" h="4939284">
                <a:moveTo>
                  <a:pt x="6867144" y="630585"/>
                </a:moveTo>
                <a:lnTo>
                  <a:pt x="6848037" y="563010"/>
                </a:lnTo>
                <a:lnTo>
                  <a:pt x="6825313" y="502777"/>
                </a:lnTo>
                <a:lnTo>
                  <a:pt x="6798120" y="444894"/>
                </a:lnTo>
                <a:lnTo>
                  <a:pt x="6766670" y="389574"/>
                </a:lnTo>
                <a:lnTo>
                  <a:pt x="6731174" y="337029"/>
                </a:lnTo>
                <a:lnTo>
                  <a:pt x="6691845" y="287470"/>
                </a:lnTo>
                <a:lnTo>
                  <a:pt x="6648894" y="241109"/>
                </a:lnTo>
                <a:lnTo>
                  <a:pt x="6602533" y="198158"/>
                </a:lnTo>
                <a:lnTo>
                  <a:pt x="6552974" y="158829"/>
                </a:lnTo>
                <a:lnTo>
                  <a:pt x="6500429" y="123333"/>
                </a:lnTo>
                <a:lnTo>
                  <a:pt x="6445109" y="91883"/>
                </a:lnTo>
                <a:lnTo>
                  <a:pt x="6387226" y="64690"/>
                </a:lnTo>
                <a:lnTo>
                  <a:pt x="6326993" y="41966"/>
                </a:lnTo>
                <a:lnTo>
                  <a:pt x="6264621" y="23924"/>
                </a:lnTo>
                <a:lnTo>
                  <a:pt x="6200322" y="10774"/>
                </a:lnTo>
                <a:lnTo>
                  <a:pt x="6134307" y="2728"/>
                </a:lnTo>
                <a:lnTo>
                  <a:pt x="6066790" y="0"/>
                </a:lnTo>
                <a:lnTo>
                  <a:pt x="823214" y="0"/>
                </a:lnTo>
                <a:lnTo>
                  <a:pt x="755696" y="2728"/>
                </a:lnTo>
                <a:lnTo>
                  <a:pt x="689681" y="10774"/>
                </a:lnTo>
                <a:lnTo>
                  <a:pt x="625382" y="23924"/>
                </a:lnTo>
                <a:lnTo>
                  <a:pt x="563010" y="41966"/>
                </a:lnTo>
                <a:lnTo>
                  <a:pt x="502777" y="64690"/>
                </a:lnTo>
                <a:lnTo>
                  <a:pt x="444894" y="91883"/>
                </a:lnTo>
                <a:lnTo>
                  <a:pt x="389574" y="123333"/>
                </a:lnTo>
                <a:lnTo>
                  <a:pt x="337029" y="158829"/>
                </a:lnTo>
                <a:lnTo>
                  <a:pt x="287470" y="198158"/>
                </a:lnTo>
                <a:lnTo>
                  <a:pt x="241109" y="241109"/>
                </a:lnTo>
                <a:lnTo>
                  <a:pt x="198158" y="287470"/>
                </a:lnTo>
                <a:lnTo>
                  <a:pt x="158829" y="337029"/>
                </a:lnTo>
                <a:lnTo>
                  <a:pt x="123333" y="389574"/>
                </a:lnTo>
                <a:lnTo>
                  <a:pt x="91883" y="444894"/>
                </a:lnTo>
                <a:lnTo>
                  <a:pt x="64690" y="502777"/>
                </a:lnTo>
                <a:lnTo>
                  <a:pt x="41966" y="563010"/>
                </a:lnTo>
                <a:lnTo>
                  <a:pt x="23924" y="625382"/>
                </a:lnTo>
                <a:lnTo>
                  <a:pt x="10774" y="689681"/>
                </a:lnTo>
                <a:lnTo>
                  <a:pt x="2728" y="755696"/>
                </a:lnTo>
                <a:lnTo>
                  <a:pt x="0" y="823214"/>
                </a:lnTo>
                <a:lnTo>
                  <a:pt x="0" y="4116070"/>
                </a:lnTo>
                <a:lnTo>
                  <a:pt x="2728" y="4183586"/>
                </a:lnTo>
                <a:lnTo>
                  <a:pt x="10774" y="4249599"/>
                </a:lnTo>
                <a:lnTo>
                  <a:pt x="23924" y="4313897"/>
                </a:lnTo>
                <a:lnTo>
                  <a:pt x="41966" y="4376268"/>
                </a:lnTo>
                <a:lnTo>
                  <a:pt x="64690" y="4436501"/>
                </a:lnTo>
                <a:lnTo>
                  <a:pt x="91883" y="4494383"/>
                </a:lnTo>
                <a:lnTo>
                  <a:pt x="123333" y="4549703"/>
                </a:lnTo>
                <a:lnTo>
                  <a:pt x="158829" y="4602248"/>
                </a:lnTo>
                <a:lnTo>
                  <a:pt x="198158" y="4651808"/>
                </a:lnTo>
                <a:lnTo>
                  <a:pt x="241109" y="4698169"/>
                </a:lnTo>
                <a:lnTo>
                  <a:pt x="287470" y="4741121"/>
                </a:lnTo>
                <a:lnTo>
                  <a:pt x="337029" y="4780451"/>
                </a:lnTo>
                <a:lnTo>
                  <a:pt x="389574" y="4815947"/>
                </a:lnTo>
                <a:lnTo>
                  <a:pt x="444894" y="4847398"/>
                </a:lnTo>
                <a:lnTo>
                  <a:pt x="502777" y="4874591"/>
                </a:lnTo>
                <a:lnTo>
                  <a:pt x="563010" y="4897315"/>
                </a:lnTo>
                <a:lnTo>
                  <a:pt x="625382" y="4915359"/>
                </a:lnTo>
                <a:lnTo>
                  <a:pt x="689681" y="4928509"/>
                </a:lnTo>
                <a:lnTo>
                  <a:pt x="755696" y="4936555"/>
                </a:lnTo>
                <a:lnTo>
                  <a:pt x="823214" y="4939284"/>
                </a:lnTo>
                <a:lnTo>
                  <a:pt x="6066790" y="4939284"/>
                </a:lnTo>
                <a:lnTo>
                  <a:pt x="6134307" y="4936555"/>
                </a:lnTo>
              </a:path>
            </a:pathLst>
          </a:custGeom>
          <a:ln w="12192">
            <a:solidFill>
              <a:srgbClr val="41709C"/>
            </a:solidFill>
          </a:ln>
        </p:spPr>
        <p:txBody>
          <a:bodyPr wrap="square" lIns="0" tIns="0" rIns="0" bIns="0" rtlCol="0">
            <a:noAutofit/>
          </a:bodyPr>
          <a:lstStyle/>
          <a:p>
            <a:endParaRPr/>
          </a:p>
        </p:txBody>
      </p:sp>
      <p:sp>
        <p:nvSpPr>
          <p:cNvPr id="54" name="object 54">
            <a:hlinkClick r:id="rId11" action="ppaction://hlinksldjump"/>
          </p:cNvPr>
          <p:cNvSpPr/>
          <p:nvPr/>
        </p:nvSpPr>
        <p:spPr>
          <a:xfrm>
            <a:off x="3316224" y="3457955"/>
            <a:ext cx="2154936" cy="940308"/>
          </a:xfrm>
          <a:prstGeom prst="rect">
            <a:avLst/>
          </a:prstGeom>
          <a:blipFill>
            <a:blip r:embed="rId12" cstate="print"/>
            <a:stretch>
              <a:fillRect/>
            </a:stretch>
          </a:blipFill>
        </p:spPr>
        <p:txBody>
          <a:bodyPr wrap="square" lIns="0" tIns="0" rIns="0" bIns="0" rtlCol="0">
            <a:noAutofit/>
          </a:bodyPr>
          <a:lstStyle/>
          <a:p>
            <a:endParaRPr/>
          </a:p>
        </p:txBody>
      </p:sp>
      <p:sp>
        <p:nvSpPr>
          <p:cNvPr id="55" name="object 55">
            <a:hlinkClick r:id="rId13" action="ppaction://hlinksldjump"/>
          </p:cNvPr>
          <p:cNvSpPr/>
          <p:nvPr/>
        </p:nvSpPr>
        <p:spPr>
          <a:xfrm>
            <a:off x="3316224" y="4148328"/>
            <a:ext cx="2154936" cy="941832"/>
          </a:xfrm>
          <a:prstGeom prst="rect">
            <a:avLst/>
          </a:prstGeom>
          <a:blipFill>
            <a:blip r:embed="rId14" cstate="print"/>
            <a:stretch>
              <a:fillRect/>
            </a:stretch>
          </a:blipFill>
        </p:spPr>
        <p:txBody>
          <a:bodyPr wrap="square" lIns="0" tIns="0" rIns="0" bIns="0" rtlCol="0">
            <a:noAutofit/>
          </a:bodyPr>
          <a:lstStyle/>
          <a:p>
            <a:endParaRPr/>
          </a:p>
        </p:txBody>
      </p:sp>
      <p:sp>
        <p:nvSpPr>
          <p:cNvPr id="56" name="object 56">
            <a:hlinkClick r:id="rId15" action="ppaction://hlinksldjump"/>
          </p:cNvPr>
          <p:cNvSpPr/>
          <p:nvPr/>
        </p:nvSpPr>
        <p:spPr>
          <a:xfrm>
            <a:off x="0" y="1610867"/>
            <a:ext cx="3081528" cy="1164336"/>
          </a:xfrm>
          <a:prstGeom prst="rect">
            <a:avLst/>
          </a:prstGeom>
          <a:blipFill>
            <a:blip r:embed="rId16" cstate="print"/>
            <a:stretch>
              <a:fillRect/>
            </a:stretch>
          </a:blipFill>
        </p:spPr>
        <p:txBody>
          <a:bodyPr wrap="square" lIns="0" tIns="0" rIns="0" bIns="0" rtlCol="0">
            <a:noAutofit/>
          </a:bodyPr>
          <a:lstStyle/>
          <a:p>
            <a:endParaRPr/>
          </a:p>
        </p:txBody>
      </p:sp>
      <p:sp>
        <p:nvSpPr>
          <p:cNvPr id="57" name="object 57">
            <a:hlinkClick r:id="rId17" action="ppaction://hlinksldjump"/>
          </p:cNvPr>
          <p:cNvSpPr/>
          <p:nvPr/>
        </p:nvSpPr>
        <p:spPr>
          <a:xfrm>
            <a:off x="0" y="2311907"/>
            <a:ext cx="3081528" cy="1165860"/>
          </a:xfrm>
          <a:prstGeom prst="rect">
            <a:avLst/>
          </a:prstGeom>
          <a:blipFill>
            <a:blip r:embed="rId18" cstate="print"/>
            <a:stretch>
              <a:fillRect/>
            </a:stretch>
          </a:blipFill>
        </p:spPr>
        <p:txBody>
          <a:bodyPr wrap="square" lIns="0" tIns="0" rIns="0" bIns="0" rtlCol="0">
            <a:noAutofit/>
          </a:bodyPr>
          <a:lstStyle/>
          <a:p>
            <a:endParaRPr/>
          </a:p>
        </p:txBody>
      </p:sp>
      <p:sp>
        <p:nvSpPr>
          <p:cNvPr id="58" name="object 58">
            <a:hlinkClick r:id="rId19" action="ppaction://hlinksldjump"/>
          </p:cNvPr>
          <p:cNvSpPr/>
          <p:nvPr/>
        </p:nvSpPr>
        <p:spPr>
          <a:xfrm>
            <a:off x="0" y="3185160"/>
            <a:ext cx="2647188" cy="787907"/>
          </a:xfrm>
          <a:prstGeom prst="rect">
            <a:avLst/>
          </a:prstGeom>
          <a:blipFill>
            <a:blip r:embed="rId20" cstate="print"/>
            <a:stretch>
              <a:fillRect/>
            </a:stretch>
          </a:blipFill>
        </p:spPr>
        <p:txBody>
          <a:bodyPr wrap="square" lIns="0" tIns="0" rIns="0" bIns="0" rtlCol="0">
            <a:noAutofit/>
          </a:bodyPr>
          <a:lstStyle/>
          <a:p>
            <a:endParaRPr/>
          </a:p>
        </p:txBody>
      </p:sp>
      <p:sp>
        <p:nvSpPr>
          <p:cNvPr id="59" name="object 59">
            <a:hlinkClick r:id="rId21" action="ppaction://hlinksldjump"/>
          </p:cNvPr>
          <p:cNvSpPr/>
          <p:nvPr/>
        </p:nvSpPr>
        <p:spPr>
          <a:xfrm>
            <a:off x="0" y="4210812"/>
            <a:ext cx="2647188" cy="787907"/>
          </a:xfrm>
          <a:prstGeom prst="rect">
            <a:avLst/>
          </a:prstGeom>
          <a:blipFill>
            <a:blip r:embed="rId22" cstate="print"/>
            <a:stretch>
              <a:fillRect/>
            </a:stretch>
          </a:blipFill>
        </p:spPr>
        <p:txBody>
          <a:bodyPr wrap="square" lIns="0" tIns="0" rIns="0" bIns="0" rtlCol="0">
            <a:noAutofit/>
          </a:bodyPr>
          <a:lstStyle/>
          <a:p>
            <a:endParaRPr/>
          </a:p>
        </p:txBody>
      </p:sp>
      <p:sp>
        <p:nvSpPr>
          <p:cNvPr id="60" name="object 60">
            <a:hlinkClick r:id="rId23" action="ppaction://hlinksldjump"/>
          </p:cNvPr>
          <p:cNvSpPr/>
          <p:nvPr/>
        </p:nvSpPr>
        <p:spPr>
          <a:xfrm>
            <a:off x="0" y="3697224"/>
            <a:ext cx="2647188" cy="789432"/>
          </a:xfrm>
          <a:prstGeom prst="rect">
            <a:avLst/>
          </a:prstGeom>
          <a:blipFill>
            <a:blip r:embed="rId24" cstate="print"/>
            <a:stretch>
              <a:fillRect/>
            </a:stretch>
          </a:blipFill>
        </p:spPr>
        <p:txBody>
          <a:bodyPr wrap="square" lIns="0" tIns="0" rIns="0" bIns="0" rtlCol="0">
            <a:noAutofit/>
          </a:bodyPr>
          <a:lstStyle/>
          <a:p>
            <a:endParaRPr/>
          </a:p>
        </p:txBody>
      </p:sp>
      <p:sp>
        <p:nvSpPr>
          <p:cNvPr id="61" name="object 61">
            <a:hlinkClick r:id="rId25" action="ppaction://hlinksldjump"/>
          </p:cNvPr>
          <p:cNvSpPr/>
          <p:nvPr/>
        </p:nvSpPr>
        <p:spPr>
          <a:xfrm>
            <a:off x="0" y="4722876"/>
            <a:ext cx="2647188" cy="787908"/>
          </a:xfrm>
          <a:prstGeom prst="rect">
            <a:avLst/>
          </a:prstGeom>
          <a:blipFill>
            <a:blip r:embed="rId26" cstate="print"/>
            <a:stretch>
              <a:fillRect/>
            </a:stretch>
          </a:blipFill>
        </p:spPr>
        <p:txBody>
          <a:bodyPr wrap="square" lIns="0" tIns="0" rIns="0" bIns="0" rtlCol="0">
            <a:noAutofit/>
          </a:bodyPr>
          <a:lstStyle/>
          <a:p>
            <a:endParaRPr/>
          </a:p>
        </p:txBody>
      </p:sp>
      <p:sp>
        <p:nvSpPr>
          <p:cNvPr id="62" name="object 62">
            <a:hlinkClick r:id="rId27" action="ppaction://hlinksldjump"/>
          </p:cNvPr>
          <p:cNvSpPr/>
          <p:nvPr/>
        </p:nvSpPr>
        <p:spPr>
          <a:xfrm>
            <a:off x="0" y="5747004"/>
            <a:ext cx="2644140" cy="787908"/>
          </a:xfrm>
          <a:prstGeom prst="rect">
            <a:avLst/>
          </a:prstGeom>
          <a:blipFill>
            <a:blip r:embed="rId28" cstate="print"/>
            <a:stretch>
              <a:fillRect/>
            </a:stretch>
          </a:blipFill>
        </p:spPr>
        <p:txBody>
          <a:bodyPr wrap="square" lIns="0" tIns="0" rIns="0" bIns="0" rtlCol="0">
            <a:noAutofit/>
          </a:bodyPr>
          <a:lstStyle/>
          <a:p>
            <a:endParaRPr/>
          </a:p>
        </p:txBody>
      </p:sp>
      <p:sp>
        <p:nvSpPr>
          <p:cNvPr id="63" name="object 63">
            <a:hlinkClick r:id="rId29" action="ppaction://hlinksldjump"/>
          </p:cNvPr>
          <p:cNvSpPr/>
          <p:nvPr/>
        </p:nvSpPr>
        <p:spPr>
          <a:xfrm>
            <a:off x="0" y="5239512"/>
            <a:ext cx="2644140" cy="787907"/>
          </a:xfrm>
          <a:prstGeom prst="rect">
            <a:avLst/>
          </a:prstGeom>
          <a:blipFill>
            <a:blip r:embed="rId30" cstate="print"/>
            <a:stretch>
              <a:fillRect/>
            </a:stretch>
          </a:blipFill>
        </p:spPr>
        <p:txBody>
          <a:bodyPr wrap="square" lIns="0" tIns="0" rIns="0" bIns="0" rtlCol="0">
            <a:noAutofit/>
          </a:bodyPr>
          <a:lstStyle/>
          <a:p>
            <a:endParaRPr/>
          </a:p>
        </p:txBody>
      </p:sp>
      <p:sp>
        <p:nvSpPr>
          <p:cNvPr id="64" name="object 64">
            <a:hlinkClick r:id="rId5" action="ppaction://hlinksldjump"/>
          </p:cNvPr>
          <p:cNvSpPr/>
          <p:nvPr/>
        </p:nvSpPr>
        <p:spPr>
          <a:xfrm>
            <a:off x="0" y="906779"/>
            <a:ext cx="3081528" cy="1165860"/>
          </a:xfrm>
          <a:prstGeom prst="rect">
            <a:avLst/>
          </a:prstGeom>
          <a:blipFill>
            <a:blip r:embed="rId31" cstate="print"/>
            <a:stretch>
              <a:fillRect/>
            </a:stretch>
          </a:blipFill>
        </p:spPr>
        <p:txBody>
          <a:bodyPr wrap="square" lIns="0" tIns="0" rIns="0" bIns="0" rtlCol="0">
            <a:noAutofit/>
          </a:bodyPr>
          <a:lstStyle/>
          <a:p>
            <a:endParaRPr/>
          </a:p>
        </p:txBody>
      </p:sp>
      <p:sp>
        <p:nvSpPr>
          <p:cNvPr id="65" name="object 65">
            <a:hlinkClick r:id="rId32" action="ppaction://hlinksldjump"/>
          </p:cNvPr>
          <p:cNvSpPr/>
          <p:nvPr/>
        </p:nvSpPr>
        <p:spPr>
          <a:xfrm>
            <a:off x="7959852" y="0"/>
            <a:ext cx="2154936" cy="1100327"/>
          </a:xfrm>
          <a:prstGeom prst="rect">
            <a:avLst/>
          </a:prstGeom>
          <a:blipFill>
            <a:blip r:embed="rId33" cstate="print"/>
            <a:stretch>
              <a:fillRect/>
            </a:stretch>
          </a:blipFill>
        </p:spPr>
        <p:txBody>
          <a:bodyPr wrap="square" lIns="0" tIns="0" rIns="0" bIns="0" rtlCol="0">
            <a:noAutofit/>
          </a:bodyPr>
          <a:lstStyle/>
          <a:p>
            <a:endParaRPr/>
          </a:p>
        </p:txBody>
      </p:sp>
      <p:sp>
        <p:nvSpPr>
          <p:cNvPr id="66" name="object 66">
            <a:hlinkClick r:id="rId34" action="ppaction://hlinksldjump"/>
          </p:cNvPr>
          <p:cNvSpPr/>
          <p:nvPr/>
        </p:nvSpPr>
        <p:spPr>
          <a:xfrm>
            <a:off x="6332220" y="0"/>
            <a:ext cx="2154935" cy="1100327"/>
          </a:xfrm>
          <a:prstGeom prst="rect">
            <a:avLst/>
          </a:prstGeom>
          <a:blipFill>
            <a:blip r:embed="rId35" cstate="print"/>
            <a:stretch>
              <a:fillRect/>
            </a:stretch>
          </a:blipFill>
        </p:spPr>
        <p:txBody>
          <a:bodyPr wrap="square" lIns="0" tIns="0" rIns="0" bIns="0" rtlCol="0">
            <a:noAutofit/>
          </a:bodyPr>
          <a:lstStyle/>
          <a:p>
            <a:endParaRPr/>
          </a:p>
        </p:txBody>
      </p:sp>
      <p:sp>
        <p:nvSpPr>
          <p:cNvPr id="34" name="object 34"/>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32" name="object 32">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30" name="object 30"/>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31" name="object 31">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8" name="object 28"/>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9" name="object 29"/>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5" name="object 25"/>
          <p:cNvSpPr txBox="1"/>
          <p:nvPr/>
        </p:nvSpPr>
        <p:spPr>
          <a:xfrm>
            <a:off x="3635755" y="313776"/>
            <a:ext cx="1053342" cy="361180"/>
          </a:xfrm>
          <a:prstGeom prst="rect">
            <a:avLst/>
          </a:prstGeom>
        </p:spPr>
        <p:txBody>
          <a:bodyPr wrap="square" lIns="0" tIns="0" rIns="0" bIns="0" rtlCol="0">
            <a:noAutofit/>
          </a:bodyPr>
          <a:lstStyle/>
          <a:p>
            <a:pPr algn="ctr">
              <a:lnSpc>
                <a:spcPts val="1330"/>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a:t>
            </a:r>
            <a:r>
              <a:rPr sz="1200" spc="0" dirty="0" smtClean="0">
                <a:solidFill>
                  <a:srgbClr val="FFFFFF"/>
                </a:solidFill>
                <a:latin typeface="Arial"/>
                <a:cs typeface="Arial"/>
              </a:rPr>
              <a:t>ne</a:t>
            </a:r>
            <a:r>
              <a:rPr sz="1200" spc="-9" dirty="0" smtClean="0">
                <a:solidFill>
                  <a:srgbClr val="FFFFFF"/>
                </a:solidFill>
                <a:latin typeface="Arial"/>
                <a:cs typeface="Arial"/>
              </a:rPr>
              <a:t> </a:t>
            </a:r>
            <a:r>
              <a:rPr sz="1200" spc="0" dirty="0" smtClean="0">
                <a:solidFill>
                  <a:srgbClr val="FFFFFF"/>
                </a:solidFill>
                <a:latin typeface="Arial"/>
                <a:cs typeface="Arial"/>
              </a:rPr>
              <a:t>proc</a:t>
            </a:r>
            <a:r>
              <a:rPr sz="1200" spc="4" dirty="0" smtClean="0">
                <a:solidFill>
                  <a:srgbClr val="FFFFFF"/>
                </a:solidFill>
                <a:latin typeface="Arial"/>
                <a:cs typeface="Arial"/>
              </a:rPr>
              <a:t>e</a:t>
            </a:r>
            <a:r>
              <a:rPr sz="1200" spc="0" dirty="0" smtClean="0">
                <a:solidFill>
                  <a:srgbClr val="FFFFFF"/>
                </a:solidFill>
                <a:latin typeface="Arial"/>
                <a:cs typeface="Arial"/>
              </a:rPr>
              <a:t>d</a:t>
            </a:r>
            <a:r>
              <a:rPr sz="1200" spc="-4" dirty="0" smtClean="0">
                <a:solidFill>
                  <a:srgbClr val="FFFFFF"/>
                </a:solidFill>
                <a:latin typeface="Arial"/>
                <a:cs typeface="Arial"/>
              </a:rPr>
              <a:t>ur</a:t>
            </a:r>
            <a:r>
              <a:rPr sz="1200" spc="0" dirty="0" smtClean="0">
                <a:solidFill>
                  <a:srgbClr val="FFFFFF"/>
                </a:solidFill>
                <a:latin typeface="Arial"/>
                <a:cs typeface="Arial"/>
              </a:rPr>
              <a:t>y</a:t>
            </a:r>
            <a:endParaRPr sz="1200">
              <a:latin typeface="Arial"/>
              <a:cs typeface="Arial"/>
            </a:endParaRPr>
          </a:p>
          <a:p>
            <a:pPr marL="60198" marR="74376"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a:latin typeface="Arial"/>
              <a:cs typeface="Arial"/>
            </a:endParaRPr>
          </a:p>
        </p:txBody>
      </p:sp>
      <p:sp>
        <p:nvSpPr>
          <p:cNvPr id="24" name="object 24"/>
          <p:cNvSpPr txBox="1"/>
          <p:nvPr/>
        </p:nvSpPr>
        <p:spPr>
          <a:xfrm>
            <a:off x="5279898" y="313776"/>
            <a:ext cx="1018563" cy="361180"/>
          </a:xfrm>
          <a:prstGeom prst="rect">
            <a:avLst/>
          </a:prstGeom>
        </p:spPr>
        <p:txBody>
          <a:bodyPr wrap="square" lIns="0" tIns="0" rIns="0" bIns="0" rtlCol="0">
            <a:noAutofit/>
          </a:bodyPr>
          <a:lstStyle/>
          <a:p>
            <a:pPr algn="ctr">
              <a:lnSpc>
                <a:spcPts val="1330"/>
              </a:lnSpc>
              <a:spcBef>
                <a:spcPts val="66"/>
              </a:spcBef>
            </a:pPr>
            <a:r>
              <a:rPr sz="1200" spc="-4" dirty="0" smtClean="0">
                <a:solidFill>
                  <a:srgbClr val="FFFFFF"/>
                </a:solidFill>
                <a:latin typeface="Arial"/>
                <a:cs typeface="Arial"/>
              </a:rPr>
              <a:t>D</a:t>
            </a:r>
            <a:r>
              <a:rPr sz="1200" spc="0" dirty="0" smtClean="0">
                <a:solidFill>
                  <a:srgbClr val="FFFFFF"/>
                </a:solidFill>
                <a:latin typeface="Arial"/>
                <a:cs typeface="Arial"/>
              </a:rPr>
              <a:t>ok</a:t>
            </a:r>
            <a:r>
              <a:rPr sz="1200" spc="4" dirty="0" smtClean="0">
                <a:solidFill>
                  <a:srgbClr val="FFFFFF"/>
                </a:solidFill>
                <a:latin typeface="Arial"/>
                <a:cs typeface="Arial"/>
              </a:rPr>
              <a:t>um</a:t>
            </a:r>
            <a:r>
              <a:rPr sz="1200" spc="0"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9"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2395"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23" name="object 23"/>
          <p:cNvSpPr txBox="1"/>
          <p:nvPr/>
        </p:nvSpPr>
        <p:spPr>
          <a:xfrm>
            <a:off x="6826377" y="314023"/>
            <a:ext cx="1179753" cy="360737"/>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403" marR="370500"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22" name="object 22"/>
          <p:cNvSpPr txBox="1"/>
          <p:nvPr/>
        </p:nvSpPr>
        <p:spPr>
          <a:xfrm>
            <a:off x="8670417" y="3140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20" name="object 20"/>
          <p:cNvSpPr txBox="1"/>
          <p:nvPr/>
        </p:nvSpPr>
        <p:spPr>
          <a:xfrm>
            <a:off x="670052" y="1410414"/>
            <a:ext cx="158638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O</a:t>
            </a:r>
            <a:r>
              <a:rPr sz="1200" spc="4" dirty="0" smtClean="0">
                <a:latin typeface="Arial"/>
                <a:cs typeface="Arial"/>
              </a:rPr>
              <a:t>dp</a:t>
            </a:r>
            <a:r>
              <a:rPr sz="1200" spc="0" dirty="0" smtClean="0">
                <a:latin typeface="Arial"/>
                <a:cs typeface="Arial"/>
              </a:rPr>
              <a:t>ra</a:t>
            </a:r>
            <a:r>
              <a:rPr sz="1200" spc="-14" dirty="0" smtClean="0">
                <a:latin typeface="Arial"/>
                <a:cs typeface="Arial"/>
              </a:rPr>
              <a:t>w</a:t>
            </a:r>
            <a:r>
              <a:rPr sz="1200" spc="0" dirty="0" smtClean="0">
                <a:latin typeface="Arial"/>
                <a:cs typeface="Arial"/>
              </a:rPr>
              <a:t>a</a:t>
            </a:r>
            <a:r>
              <a:rPr sz="1200" spc="-9" dirty="0" smtClean="0">
                <a:latin typeface="Arial"/>
                <a:cs typeface="Arial"/>
              </a:rPr>
              <a:t> </a:t>
            </a:r>
            <a:r>
              <a:rPr sz="1200" spc="0" dirty="0" smtClean="0">
                <a:latin typeface="Arial"/>
                <a:cs typeface="Arial"/>
              </a:rPr>
              <a:t>in</a:t>
            </a:r>
            <a:r>
              <a:rPr sz="1200" spc="4" dirty="0" smtClean="0">
                <a:latin typeface="Arial"/>
                <a:cs typeface="Arial"/>
              </a:rPr>
              <a:t>d</a:t>
            </a:r>
            <a:r>
              <a:rPr sz="1200" spc="-9" dirty="0" smtClean="0">
                <a:latin typeface="Arial"/>
                <a:cs typeface="Arial"/>
              </a:rPr>
              <a:t>y</a:t>
            </a:r>
            <a:r>
              <a:rPr sz="1200" spc="-14" dirty="0" smtClean="0">
                <a:latin typeface="Arial"/>
                <a:cs typeface="Arial"/>
              </a:rPr>
              <a:t>w</a:t>
            </a:r>
            <a:r>
              <a:rPr sz="1200" spc="0" dirty="0" smtClean="0">
                <a:latin typeface="Arial"/>
                <a:cs typeface="Arial"/>
              </a:rPr>
              <a:t>id</a:t>
            </a:r>
            <a:r>
              <a:rPr sz="1200" spc="4" dirty="0" smtClean="0">
                <a:latin typeface="Arial"/>
                <a:cs typeface="Arial"/>
              </a:rPr>
              <a:t>ua</a:t>
            </a:r>
            <a:r>
              <a:rPr sz="1200" spc="0" dirty="0" smtClean="0">
                <a:latin typeface="Arial"/>
                <a:cs typeface="Arial"/>
              </a:rPr>
              <a:t>lna</a:t>
            </a:r>
            <a:endParaRPr sz="1200">
              <a:latin typeface="Arial"/>
              <a:cs typeface="Arial"/>
            </a:endParaRPr>
          </a:p>
        </p:txBody>
      </p:sp>
      <p:sp>
        <p:nvSpPr>
          <p:cNvPr id="19" name="object 19"/>
          <p:cNvSpPr txBox="1"/>
          <p:nvPr/>
        </p:nvSpPr>
        <p:spPr>
          <a:xfrm>
            <a:off x="827024" y="2113232"/>
            <a:ext cx="1272641"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b</a:t>
            </a:r>
            <a:r>
              <a:rPr sz="1200" spc="0" dirty="0" smtClean="0">
                <a:solidFill>
                  <a:srgbClr val="FFFFFF"/>
                </a:solidFill>
                <a:latin typeface="Arial"/>
                <a:cs typeface="Arial"/>
              </a:rPr>
              <a:t>i</a:t>
            </a:r>
            <a:r>
              <a:rPr sz="1200" spc="4" dirty="0" smtClean="0">
                <a:solidFill>
                  <a:srgbClr val="FFFFFF"/>
                </a:solidFill>
                <a:latin typeface="Arial"/>
                <a:cs typeface="Arial"/>
              </a:rPr>
              <a:t>o</a:t>
            </a:r>
            <a:r>
              <a:rPr sz="1200" spc="0" dirty="0" smtClean="0">
                <a:solidFill>
                  <a:srgbClr val="FFFFFF"/>
                </a:solidFill>
                <a:latin typeface="Arial"/>
                <a:cs typeface="Arial"/>
              </a:rPr>
              <a:t>rc</a:t>
            </a:r>
            <a:r>
              <a:rPr sz="1200" spc="-9" dirty="0" smtClean="0">
                <a:solidFill>
                  <a:srgbClr val="FFFFFF"/>
                </a:solidFill>
                <a:latin typeface="Arial"/>
                <a:cs typeface="Arial"/>
              </a:rPr>
              <a:t>z</a:t>
            </a:r>
            <a:r>
              <a:rPr sz="1200" spc="0" dirty="0" smtClean="0">
                <a:solidFill>
                  <a:srgbClr val="FFFFFF"/>
                </a:solidFill>
                <a:latin typeface="Arial"/>
                <a:cs typeface="Arial"/>
              </a:rPr>
              <a:t>a</a:t>
            </a:r>
            <a:endParaRPr sz="1200">
              <a:latin typeface="Arial"/>
              <a:cs typeface="Arial"/>
            </a:endParaRPr>
          </a:p>
        </p:txBody>
      </p:sp>
      <p:sp>
        <p:nvSpPr>
          <p:cNvPr id="18" name="object 18"/>
          <p:cNvSpPr txBox="1"/>
          <p:nvPr/>
        </p:nvSpPr>
        <p:spPr>
          <a:xfrm>
            <a:off x="6349042" y="4486656"/>
            <a:ext cx="5530087" cy="360679"/>
          </a:xfrm>
          <a:prstGeom prst="rect">
            <a:avLst/>
          </a:prstGeom>
        </p:spPr>
        <p:txBody>
          <a:bodyPr wrap="square" lIns="0" tIns="0" rIns="0" bIns="0" rtlCol="0">
            <a:noAutofit/>
          </a:bodyPr>
          <a:lstStyle/>
          <a:p>
            <a:pPr marL="12700">
              <a:lnSpc>
                <a:spcPts val="1325"/>
              </a:lnSpc>
              <a:spcBef>
                <a:spcPts val="66"/>
              </a:spcBef>
            </a:pPr>
            <a:endParaRPr sz="1200" dirty="0">
              <a:latin typeface="Arial"/>
              <a:cs typeface="Arial"/>
            </a:endParaRPr>
          </a:p>
        </p:txBody>
      </p:sp>
      <p:sp>
        <p:nvSpPr>
          <p:cNvPr id="17" name="object 17"/>
          <p:cNvSpPr txBox="1"/>
          <p:nvPr/>
        </p:nvSpPr>
        <p:spPr>
          <a:xfrm>
            <a:off x="211328" y="2632916"/>
            <a:ext cx="2480956" cy="543559"/>
          </a:xfrm>
          <a:prstGeom prst="rect">
            <a:avLst/>
          </a:prstGeom>
        </p:spPr>
        <p:txBody>
          <a:bodyPr wrap="square" lIns="0" tIns="0" rIns="0" bIns="0" rtlCol="0">
            <a:noAutofit/>
          </a:bodyPr>
          <a:lstStyle/>
          <a:p>
            <a:pPr marL="285749" marR="285431"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doda</a:t>
            </a:r>
            <a:r>
              <a:rPr sz="1200" spc="0" dirty="0" smtClean="0">
                <a:solidFill>
                  <a:srgbClr val="FFFFFF"/>
                </a:solidFill>
                <a:latin typeface="Arial"/>
                <a:cs typeface="Arial"/>
              </a:rPr>
              <a:t>tk</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0" dirty="0" smtClean="0">
                <a:solidFill>
                  <a:srgbClr val="FFFFFF"/>
                </a:solidFill>
                <a:latin typeface="Arial"/>
                <a:cs typeface="Arial"/>
              </a:rPr>
              <a:t>e</a:t>
            </a:r>
            <a:r>
              <a:rPr sz="1200" spc="-19" dirty="0" smtClean="0">
                <a:solidFill>
                  <a:srgbClr val="FFFFFF"/>
                </a:solidFill>
                <a:latin typeface="Arial"/>
                <a:cs typeface="Arial"/>
              </a:rPr>
              <a:t> </a:t>
            </a: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ty</a:t>
            </a:r>
            <a:endParaRPr sz="1200">
              <a:latin typeface="Arial"/>
              <a:cs typeface="Arial"/>
            </a:endParaRPr>
          </a:p>
          <a:p>
            <a:pPr indent="0" algn="ctr">
              <a:lnSpc>
                <a:spcPct val="100041"/>
              </a:lnSpc>
            </a:pPr>
            <a:r>
              <a:rPr sz="1200" spc="4" dirty="0" smtClean="0">
                <a:solidFill>
                  <a:srgbClr val="FFFFFF"/>
                </a:solidFill>
                <a:latin typeface="Arial"/>
                <a:cs typeface="Arial"/>
              </a:rPr>
              <a:t>u</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le</a:t>
            </a:r>
            <a:r>
              <a:rPr sz="1200" spc="-9" dirty="0" smtClean="0">
                <a:solidFill>
                  <a:srgbClr val="FFFFFF"/>
                </a:solidFill>
                <a:latin typeface="Arial"/>
                <a:cs typeface="Arial"/>
              </a:rPr>
              <a:t>ż</a:t>
            </a:r>
            <a:r>
              <a:rPr sz="1200" spc="4" dirty="0" smtClean="0">
                <a:solidFill>
                  <a:srgbClr val="FFFFFF"/>
                </a:solidFill>
                <a:latin typeface="Arial"/>
                <a:cs typeface="Arial"/>
              </a:rPr>
              <a:t>n</a:t>
            </a:r>
            <a:r>
              <a:rPr sz="1200" spc="0" dirty="0" smtClean="0">
                <a:solidFill>
                  <a:srgbClr val="FFFFFF"/>
                </a:solidFill>
                <a:latin typeface="Arial"/>
                <a:cs typeface="Arial"/>
              </a:rPr>
              <a:t>io</a:t>
            </a:r>
            <a:r>
              <a:rPr sz="1200" spc="4" dirty="0" smtClean="0">
                <a:solidFill>
                  <a:srgbClr val="FFFFFF"/>
                </a:solidFill>
                <a:latin typeface="Arial"/>
                <a:cs typeface="Arial"/>
              </a:rPr>
              <a:t>n</a:t>
            </a:r>
            <a:r>
              <a:rPr sz="1200" spc="0" dirty="0" smtClean="0">
                <a:solidFill>
                  <a:srgbClr val="FFFFFF"/>
                </a:solidFill>
                <a:latin typeface="Arial"/>
                <a:cs typeface="Arial"/>
              </a:rPr>
              <a:t>e</a:t>
            </a:r>
            <a:r>
              <a:rPr sz="1200" spc="-34" dirty="0" smtClean="0">
                <a:solidFill>
                  <a:srgbClr val="FFFFFF"/>
                </a:solidFill>
                <a:latin typeface="Arial"/>
                <a:cs typeface="Arial"/>
              </a:rPr>
              <a:t> </a:t>
            </a:r>
            <a:r>
              <a:rPr sz="1200" spc="4" dirty="0" smtClean="0">
                <a:solidFill>
                  <a:srgbClr val="FFFFFF"/>
                </a:solidFill>
                <a:latin typeface="Arial"/>
                <a:cs typeface="Arial"/>
              </a:rPr>
              <a:t>o</a:t>
            </a:r>
            <a:r>
              <a:rPr sz="1200" spc="0" dirty="0" smtClean="0">
                <a:solidFill>
                  <a:srgbClr val="FFFFFF"/>
                </a:solidFill>
                <a:latin typeface="Arial"/>
                <a:cs typeface="Arial"/>
              </a:rPr>
              <a:t>d</a:t>
            </a:r>
            <a:r>
              <a:rPr sz="1200" spc="-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rtości</a:t>
            </a:r>
            <a:r>
              <a:rPr sz="1200" spc="4" dirty="0" smtClean="0">
                <a:solidFill>
                  <a:srgbClr val="FFFFFF"/>
                </a:solidFill>
                <a:latin typeface="Arial"/>
                <a:cs typeface="Arial"/>
              </a:rPr>
              <a:t> 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 kraju</a:t>
            </a:r>
            <a:r>
              <a:rPr sz="1200" spc="-4" dirty="0" smtClean="0">
                <a:solidFill>
                  <a:srgbClr val="FFFFFF"/>
                </a:solidFill>
                <a:latin typeface="Arial"/>
                <a:cs typeface="Arial"/>
              </a:rPr>
              <a:t> </a:t>
            </a:r>
            <a:r>
              <a:rPr sz="1200" spc="4" dirty="0" smtClean="0">
                <a:solidFill>
                  <a:srgbClr val="FFFFFF"/>
                </a:solidFill>
                <a:latin typeface="Arial"/>
                <a:cs typeface="Arial"/>
              </a:rPr>
              <a:t>do</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a:t>
            </a:r>
            <a:r>
              <a:rPr sz="1200" spc="-9"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e</a:t>
            </a:r>
            <a:r>
              <a:rPr sz="1200" spc="-4" dirty="0" smtClean="0">
                <a:solidFill>
                  <a:srgbClr val="FFFFFF"/>
                </a:solidFill>
                <a:latin typeface="Arial"/>
                <a:cs typeface="Arial"/>
              </a:rPr>
              <a:t>g</a:t>
            </a:r>
            <a:r>
              <a:rPr sz="1200" spc="0" dirty="0" smtClean="0">
                <a:solidFill>
                  <a:srgbClr val="FFFFFF"/>
                </a:solidFill>
                <a:latin typeface="Arial"/>
                <a:cs typeface="Arial"/>
              </a:rPr>
              <a:t>o</a:t>
            </a:r>
            <a:r>
              <a:rPr sz="1200" spc="-25" dirty="0" smtClean="0">
                <a:solidFill>
                  <a:srgbClr val="FFFFFF"/>
                </a:solidFill>
                <a:latin typeface="Arial"/>
                <a:cs typeface="Arial"/>
              </a:rPr>
              <a:t> </a:t>
            </a:r>
            <a:r>
              <a:rPr sz="1200" spc="0" dirty="0" smtClean="0">
                <a:solidFill>
                  <a:srgbClr val="FFFFFF"/>
                </a:solidFill>
                <a:latin typeface="Arial"/>
                <a:cs typeface="Arial"/>
              </a:rPr>
              <a:t>l</a:t>
            </a:r>
            <a:r>
              <a:rPr sz="1200" spc="4" dirty="0" smtClean="0">
                <a:solidFill>
                  <a:srgbClr val="FFFFFF"/>
                </a:solidFill>
                <a:latin typeface="Arial"/>
                <a:cs typeface="Arial"/>
              </a:rPr>
              <a:t>u</a:t>
            </a:r>
            <a:r>
              <a:rPr sz="1200" spc="0" dirty="0" smtClean="0">
                <a:solidFill>
                  <a:srgbClr val="FFFFFF"/>
                </a:solidFill>
                <a:latin typeface="Arial"/>
                <a:cs typeface="Arial"/>
              </a:rPr>
              <a:t>b</a:t>
            </a:r>
            <a:r>
              <a:rPr sz="1200" spc="-14" dirty="0" smtClean="0">
                <a:solidFill>
                  <a:srgbClr val="FFFFFF"/>
                </a:solidFill>
                <a:latin typeface="Arial"/>
                <a:cs typeface="Arial"/>
              </a:rPr>
              <a:t> </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lu</a:t>
            </a:r>
            <a:r>
              <a:rPr sz="1200" spc="-4" dirty="0" smtClean="0">
                <a:solidFill>
                  <a:srgbClr val="FFFFFF"/>
                </a:solidFill>
                <a:latin typeface="Arial"/>
                <a:cs typeface="Arial"/>
              </a:rPr>
              <a:t> </a:t>
            </a:r>
            <a:r>
              <a:rPr sz="1200" spc="-14" dirty="0" smtClean="0">
                <a:solidFill>
                  <a:srgbClr val="FFFFFF"/>
                </a:solidFill>
                <a:latin typeface="Arial"/>
                <a:cs typeface="Arial"/>
              </a:rPr>
              <a:t>w</a:t>
            </a:r>
            <a:r>
              <a:rPr sz="1200" spc="-9" dirty="0" smtClean="0">
                <a:solidFill>
                  <a:srgbClr val="FFFFFF"/>
                </a:solidFill>
                <a:latin typeface="Arial"/>
                <a:cs typeface="Arial"/>
              </a:rPr>
              <a:t>y</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a:t>
            </a:r>
            <a:endParaRPr sz="1200">
              <a:latin typeface="Arial"/>
              <a:cs typeface="Arial"/>
            </a:endParaRPr>
          </a:p>
        </p:txBody>
      </p:sp>
      <p:sp>
        <p:nvSpPr>
          <p:cNvPr id="16" name="object 16"/>
          <p:cNvSpPr txBox="1"/>
          <p:nvPr/>
        </p:nvSpPr>
        <p:spPr>
          <a:xfrm>
            <a:off x="6313604" y="4855798"/>
            <a:ext cx="5873445" cy="360679"/>
          </a:xfrm>
          <a:prstGeom prst="rect">
            <a:avLst/>
          </a:prstGeom>
        </p:spPr>
        <p:txBody>
          <a:bodyPr wrap="square" lIns="0" tIns="0" rIns="0" bIns="0" rtlCol="0">
            <a:noAutofit/>
          </a:bodyPr>
          <a:lstStyle/>
          <a:p>
            <a:pPr marL="55371">
              <a:lnSpc>
                <a:spcPts val="1325"/>
              </a:lnSpc>
              <a:spcBef>
                <a:spcPts val="66"/>
              </a:spcBef>
            </a:pPr>
            <a:endParaRPr sz="1200" dirty="0">
              <a:latin typeface="Arial"/>
              <a:cs typeface="Arial"/>
            </a:endParaRPr>
          </a:p>
        </p:txBody>
      </p:sp>
      <p:sp>
        <p:nvSpPr>
          <p:cNvPr id="15" name="object 15"/>
          <p:cNvSpPr txBox="1"/>
          <p:nvPr/>
        </p:nvSpPr>
        <p:spPr>
          <a:xfrm>
            <a:off x="772160" y="3500079"/>
            <a:ext cx="1116735" cy="178104"/>
          </a:xfrm>
          <a:prstGeom prst="rect">
            <a:avLst/>
          </a:prstGeom>
        </p:spPr>
        <p:txBody>
          <a:bodyPr wrap="square" lIns="0" tIns="0" rIns="0" bIns="0" rtlCol="0">
            <a:noAutofit/>
          </a:bodyPr>
          <a:lstStyle/>
          <a:p>
            <a:pPr marL="12700">
              <a:lnSpc>
                <a:spcPts val="1330"/>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r</a:t>
            </a:r>
            <a:r>
              <a:rPr sz="1200" spc="-14" dirty="0" smtClean="0">
                <a:solidFill>
                  <a:srgbClr val="FFFFFF"/>
                </a:solidFill>
                <a:latin typeface="Arial"/>
                <a:cs typeface="Arial"/>
              </a:rPr>
              <a:t>y</a:t>
            </a:r>
            <a:r>
              <a:rPr sz="1200" spc="-9" dirty="0" smtClean="0">
                <a:solidFill>
                  <a:srgbClr val="FFFFFF"/>
                </a:solidFill>
                <a:latin typeface="Arial"/>
                <a:cs typeface="Arial"/>
              </a:rPr>
              <a:t>g</a:t>
            </a:r>
            <a:r>
              <a:rPr sz="1200" spc="0" dirty="0" smtClean="0">
                <a:solidFill>
                  <a:srgbClr val="FFFFFF"/>
                </a:solidFill>
                <a:latin typeface="Arial"/>
                <a:cs typeface="Arial"/>
              </a:rPr>
              <a:t>inał</a:t>
            </a:r>
            <a:r>
              <a:rPr sz="1200" spc="4" dirty="0" smtClean="0">
                <a:solidFill>
                  <a:srgbClr val="FFFFFF"/>
                </a:solidFill>
                <a:latin typeface="Arial"/>
                <a:cs typeface="Arial"/>
              </a:rPr>
              <a:t> </a:t>
            </a:r>
            <a:r>
              <a:rPr sz="1200" spc="9" dirty="0" smtClean="0">
                <a:solidFill>
                  <a:srgbClr val="FFFFFF"/>
                </a:solidFill>
                <a:latin typeface="Arial"/>
                <a:cs typeface="Arial"/>
              </a:rPr>
              <a:t>f</a:t>
            </a:r>
            <a:r>
              <a:rPr sz="1200" spc="0" dirty="0" smtClean="0">
                <a:solidFill>
                  <a:srgbClr val="FFFFFF"/>
                </a:solidFill>
                <a:latin typeface="Arial"/>
                <a:cs typeface="Arial"/>
              </a:rPr>
              <a:t>aktury</a:t>
            </a:r>
            <a:endParaRPr sz="1200">
              <a:latin typeface="Arial"/>
              <a:cs typeface="Arial"/>
            </a:endParaRPr>
          </a:p>
        </p:txBody>
      </p:sp>
      <p:sp>
        <p:nvSpPr>
          <p:cNvPr id="14" name="object 14"/>
          <p:cNvSpPr txBox="1"/>
          <p:nvPr/>
        </p:nvSpPr>
        <p:spPr>
          <a:xfrm>
            <a:off x="6368796" y="5381993"/>
            <a:ext cx="2334056" cy="543560"/>
          </a:xfrm>
          <a:prstGeom prst="rect">
            <a:avLst/>
          </a:prstGeom>
        </p:spPr>
        <p:txBody>
          <a:bodyPr wrap="square" lIns="0" tIns="0" rIns="0" bIns="0" rtlCol="0">
            <a:noAutofit/>
          </a:bodyPr>
          <a:lstStyle/>
          <a:p>
            <a:pPr marL="12700">
              <a:lnSpc>
                <a:spcPts val="1325"/>
              </a:lnSpc>
              <a:spcBef>
                <a:spcPts val="66"/>
              </a:spcBef>
            </a:pPr>
            <a:endParaRPr sz="1200" dirty="0">
              <a:latin typeface="Arial"/>
              <a:cs typeface="Arial"/>
            </a:endParaRPr>
          </a:p>
        </p:txBody>
      </p:sp>
      <p:sp>
        <p:nvSpPr>
          <p:cNvPr id="13" name="object 13"/>
          <p:cNvSpPr txBox="1"/>
          <p:nvPr/>
        </p:nvSpPr>
        <p:spPr>
          <a:xfrm>
            <a:off x="3693922" y="3757628"/>
            <a:ext cx="1411935"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A.</a:t>
            </a:r>
            <a:r>
              <a:rPr sz="1200" spc="4" dirty="0" smtClean="0">
                <a:solidFill>
                  <a:srgbClr val="FFFFFF"/>
                </a:solidFill>
                <a:latin typeface="Arial"/>
                <a:cs typeface="Arial"/>
              </a:rPr>
              <a:t> </a:t>
            </a: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9" dirty="0" smtClean="0">
                <a:solidFill>
                  <a:srgbClr val="FFFFFF"/>
                </a:solidFill>
                <a:latin typeface="Arial"/>
                <a:cs typeface="Arial"/>
              </a:rPr>
              <a:t>z</a:t>
            </a:r>
            <a:r>
              <a:rPr sz="1200" spc="0" dirty="0" smtClean="0">
                <a:solidFill>
                  <a:srgbClr val="FFFFFF"/>
                </a:solidFill>
                <a:latin typeface="Arial"/>
                <a:cs typeface="Arial"/>
              </a:rPr>
              <a:t>ty</a:t>
            </a:r>
            <a:r>
              <a:rPr sz="1200" spc="9" dirty="0" smtClean="0">
                <a:solidFill>
                  <a:srgbClr val="FFFFFF"/>
                </a:solidFill>
                <a:latin typeface="Arial"/>
                <a:cs typeface="Arial"/>
              </a:rPr>
              <a:t> </a:t>
            </a:r>
            <a:r>
              <a:rPr sz="1200" spc="0" dirty="0" smtClean="0">
                <a:solidFill>
                  <a:srgbClr val="FFFFFF"/>
                </a:solidFill>
                <a:latin typeface="Arial"/>
                <a:cs typeface="Arial"/>
              </a:rPr>
              <a:t>tra</a:t>
            </a:r>
            <a:r>
              <a:rPr sz="1200" spc="4" dirty="0" smtClean="0">
                <a:solidFill>
                  <a:srgbClr val="FFFFFF"/>
                </a:solidFill>
                <a:latin typeface="Arial"/>
                <a:cs typeface="Arial"/>
              </a:rPr>
              <a:t>n</a:t>
            </a:r>
            <a:r>
              <a:rPr sz="1200" spc="0" dirty="0" smtClean="0">
                <a:solidFill>
                  <a:srgbClr val="FFFFFF"/>
                </a:solidFill>
                <a:latin typeface="Arial"/>
                <a:cs typeface="Arial"/>
              </a:rPr>
              <a:t>s</a:t>
            </a:r>
            <a:r>
              <a:rPr sz="1200" spc="4" dirty="0" smtClean="0">
                <a:solidFill>
                  <a:srgbClr val="FFFFFF"/>
                </a:solidFill>
                <a:latin typeface="Arial"/>
                <a:cs typeface="Arial"/>
              </a:rPr>
              <a:t>po</a:t>
            </a:r>
            <a:r>
              <a:rPr sz="1200" spc="0" dirty="0" smtClean="0">
                <a:solidFill>
                  <a:srgbClr val="FFFFFF"/>
                </a:solidFill>
                <a:latin typeface="Arial"/>
                <a:cs typeface="Arial"/>
              </a:rPr>
              <a:t>rtu</a:t>
            </a:r>
            <a:endParaRPr sz="1200">
              <a:latin typeface="Arial"/>
              <a:cs typeface="Arial"/>
            </a:endParaRPr>
          </a:p>
          <a:p>
            <a:pPr marL="194310" marR="205892" algn="ctr">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łaci</a:t>
            </a:r>
            <a:r>
              <a:rPr sz="1200" spc="-19" dirty="0" smtClean="0">
                <a:solidFill>
                  <a:srgbClr val="FFFFFF"/>
                </a:solidFill>
                <a:latin typeface="Arial"/>
                <a:cs typeface="Arial"/>
              </a:rPr>
              <a:t> </a:t>
            </a:r>
            <a:r>
              <a:rPr sz="1200" spc="4" dirty="0" smtClean="0">
                <a:solidFill>
                  <a:srgbClr val="FFFFFF"/>
                </a:solidFill>
                <a:latin typeface="Arial"/>
                <a:cs typeface="Arial"/>
              </a:rPr>
              <a:t>nada</a:t>
            </a:r>
            <a:r>
              <a:rPr sz="1200" spc="-14" dirty="0" smtClean="0">
                <a:solidFill>
                  <a:srgbClr val="FFFFFF"/>
                </a:solidFill>
                <a:latin typeface="Arial"/>
                <a:cs typeface="Arial"/>
              </a:rPr>
              <a:t>w</a:t>
            </a:r>
            <a:r>
              <a:rPr sz="1200" spc="0" dirty="0" smtClean="0">
                <a:solidFill>
                  <a:srgbClr val="FFFFFF"/>
                </a:solidFill>
                <a:latin typeface="Arial"/>
                <a:cs typeface="Arial"/>
              </a:rPr>
              <a:t>ca</a:t>
            </a:r>
            <a:endParaRPr sz="1200">
              <a:latin typeface="Arial"/>
              <a:cs typeface="Arial"/>
            </a:endParaRPr>
          </a:p>
        </p:txBody>
      </p:sp>
      <p:sp>
        <p:nvSpPr>
          <p:cNvPr id="12" name="object 12"/>
          <p:cNvSpPr txBox="1"/>
          <p:nvPr/>
        </p:nvSpPr>
        <p:spPr>
          <a:xfrm>
            <a:off x="624332" y="4012778"/>
            <a:ext cx="1412391" cy="178104"/>
          </a:xfrm>
          <a:prstGeom prst="rect">
            <a:avLst/>
          </a:prstGeom>
        </p:spPr>
        <p:txBody>
          <a:bodyPr wrap="square" lIns="0" tIns="0" rIns="0" bIns="0" rtlCol="0">
            <a:noAutofit/>
          </a:bodyPr>
          <a:lstStyle/>
          <a:p>
            <a:pPr marL="12700">
              <a:lnSpc>
                <a:spcPts val="1330"/>
              </a:lnSpc>
              <a:spcBef>
                <a:spcPts val="66"/>
              </a:spcBef>
            </a:pPr>
            <a:r>
              <a:rPr sz="1200" spc="9" dirty="0" smtClean="0">
                <a:solidFill>
                  <a:srgbClr val="FFFFFF"/>
                </a:solidFill>
                <a:latin typeface="Arial"/>
                <a:cs typeface="Arial"/>
              </a:rPr>
              <a:t>T</a:t>
            </a:r>
            <a:r>
              <a:rPr sz="1200" spc="0" dirty="0" smtClean="0">
                <a:solidFill>
                  <a:srgbClr val="FFFFFF"/>
                </a:solidFill>
                <a:latin typeface="Arial"/>
                <a:cs typeface="Arial"/>
              </a:rPr>
              <a:t>łu</a:t>
            </a:r>
            <a:r>
              <a:rPr sz="1200" spc="4" dirty="0" smtClean="0">
                <a:solidFill>
                  <a:srgbClr val="FFFFFF"/>
                </a:solidFill>
                <a:latin typeface="Arial"/>
                <a:cs typeface="Arial"/>
              </a:rPr>
              <a:t>m</a:t>
            </a:r>
            <a:r>
              <a:rPr sz="1200" spc="0" dirty="0" smtClean="0">
                <a:solidFill>
                  <a:srgbClr val="FFFFFF"/>
                </a:solidFill>
                <a:latin typeface="Arial"/>
                <a:cs typeface="Arial"/>
              </a:rPr>
              <a:t>ac</a:t>
            </a:r>
            <a:r>
              <a:rPr sz="1200" spc="-9" dirty="0" smtClean="0">
                <a:solidFill>
                  <a:srgbClr val="FFFFFF"/>
                </a:solidFill>
                <a:latin typeface="Arial"/>
                <a:cs typeface="Arial"/>
              </a:rPr>
              <a:t>z</a:t>
            </a:r>
            <a:r>
              <a:rPr sz="1200" spc="0"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ie</a:t>
            </a:r>
            <a:r>
              <a:rPr sz="1200" spc="-29" dirty="0" smtClean="0">
                <a:solidFill>
                  <a:srgbClr val="FFFFFF"/>
                </a:solidFill>
                <a:latin typeface="Arial"/>
                <a:cs typeface="Arial"/>
              </a:rPr>
              <a:t> </a:t>
            </a:r>
            <a:r>
              <a:rPr sz="1200" spc="9" dirty="0" smtClean="0">
                <a:solidFill>
                  <a:srgbClr val="FFFFFF"/>
                </a:solidFill>
                <a:latin typeface="Arial"/>
                <a:cs typeface="Arial"/>
              </a:rPr>
              <a:t>f</a:t>
            </a:r>
            <a:r>
              <a:rPr sz="1200" spc="0" dirty="0" smtClean="0">
                <a:solidFill>
                  <a:srgbClr val="FFFFFF"/>
                </a:solidFill>
                <a:latin typeface="Arial"/>
                <a:cs typeface="Arial"/>
              </a:rPr>
              <a:t>aktury</a:t>
            </a:r>
            <a:endParaRPr sz="1200">
              <a:latin typeface="Arial"/>
              <a:cs typeface="Arial"/>
            </a:endParaRPr>
          </a:p>
        </p:txBody>
      </p:sp>
      <p:sp>
        <p:nvSpPr>
          <p:cNvPr id="9" name="object 9"/>
          <p:cNvSpPr txBox="1"/>
          <p:nvPr/>
        </p:nvSpPr>
        <p:spPr>
          <a:xfrm>
            <a:off x="3693922" y="4449270"/>
            <a:ext cx="1411935" cy="360680"/>
          </a:xfrm>
          <a:prstGeom prst="rect">
            <a:avLst/>
          </a:prstGeom>
        </p:spPr>
        <p:txBody>
          <a:bodyPr wrap="square" lIns="0" tIns="0" rIns="0" bIns="0" rtlCol="0">
            <a:noAutofit/>
          </a:bodyPr>
          <a:lstStyle/>
          <a:p>
            <a:pPr algn="ctr">
              <a:lnSpc>
                <a:spcPts val="1325"/>
              </a:lnSpc>
              <a:spcBef>
                <a:spcPts val="66"/>
              </a:spcBef>
            </a:pPr>
            <a:r>
              <a:rPr sz="1200" spc="4" dirty="0" smtClean="0">
                <a:latin typeface="Arial"/>
                <a:cs typeface="Arial"/>
              </a:rPr>
              <a:t>B</a:t>
            </a:r>
            <a:r>
              <a:rPr sz="1200" spc="0" dirty="0" smtClean="0">
                <a:latin typeface="Arial"/>
                <a:cs typeface="Arial"/>
              </a:rPr>
              <a:t>.</a:t>
            </a:r>
            <a:r>
              <a:rPr sz="1200" spc="4" dirty="0" smtClean="0">
                <a:latin typeface="Arial"/>
                <a:cs typeface="Arial"/>
              </a:rPr>
              <a:t> </a:t>
            </a:r>
            <a:r>
              <a:rPr sz="1200" spc="0" dirty="0" smtClean="0">
                <a:latin typeface="Arial"/>
                <a:cs typeface="Arial"/>
              </a:rPr>
              <a:t>K</a:t>
            </a:r>
            <a:r>
              <a:rPr sz="1200" spc="4" dirty="0" smtClean="0">
                <a:latin typeface="Arial"/>
                <a:cs typeface="Arial"/>
              </a:rPr>
              <a:t>o</a:t>
            </a:r>
            <a:r>
              <a:rPr sz="1200" spc="0" dirty="0" smtClean="0">
                <a:latin typeface="Arial"/>
                <a:cs typeface="Arial"/>
              </a:rPr>
              <a:t>s</a:t>
            </a:r>
            <a:r>
              <a:rPr sz="1200" spc="-9" dirty="0" smtClean="0">
                <a:latin typeface="Arial"/>
                <a:cs typeface="Arial"/>
              </a:rPr>
              <a:t>z</a:t>
            </a:r>
            <a:r>
              <a:rPr sz="1200" spc="0" dirty="0" smtClean="0">
                <a:latin typeface="Arial"/>
                <a:cs typeface="Arial"/>
              </a:rPr>
              <a:t>ty</a:t>
            </a:r>
            <a:r>
              <a:rPr sz="1200" spc="9" dirty="0" smtClean="0">
                <a:latin typeface="Arial"/>
                <a:cs typeface="Arial"/>
              </a:rPr>
              <a:t> </a:t>
            </a:r>
            <a:r>
              <a:rPr sz="1200" spc="0" dirty="0" smtClean="0">
                <a:latin typeface="Arial"/>
                <a:cs typeface="Arial"/>
              </a:rPr>
              <a:t>tra</a:t>
            </a:r>
            <a:r>
              <a:rPr sz="1200" spc="4" dirty="0" smtClean="0">
                <a:latin typeface="Arial"/>
                <a:cs typeface="Arial"/>
              </a:rPr>
              <a:t>n</a:t>
            </a:r>
            <a:r>
              <a:rPr sz="1200" spc="0" dirty="0" smtClean="0">
                <a:latin typeface="Arial"/>
                <a:cs typeface="Arial"/>
              </a:rPr>
              <a:t>s</a:t>
            </a:r>
            <a:r>
              <a:rPr sz="1200" spc="4" dirty="0" smtClean="0">
                <a:latin typeface="Arial"/>
                <a:cs typeface="Arial"/>
              </a:rPr>
              <a:t>po</a:t>
            </a:r>
            <a:r>
              <a:rPr sz="1200" spc="0" dirty="0" smtClean="0">
                <a:latin typeface="Arial"/>
                <a:cs typeface="Arial"/>
              </a:rPr>
              <a:t>rtu</a:t>
            </a:r>
            <a:endParaRPr sz="1200">
              <a:latin typeface="Arial"/>
              <a:cs typeface="Arial"/>
            </a:endParaRPr>
          </a:p>
          <a:p>
            <a:pPr marL="206501" marR="217779" algn="ctr">
              <a:lnSpc>
                <a:spcPct val="95825"/>
              </a:lnSpc>
            </a:pPr>
            <a:r>
              <a:rPr sz="1200" spc="4" dirty="0" smtClean="0">
                <a:latin typeface="Arial"/>
                <a:cs typeface="Arial"/>
              </a:rPr>
              <a:t>p</a:t>
            </a:r>
            <a:r>
              <a:rPr sz="1200" spc="0" dirty="0" smtClean="0">
                <a:latin typeface="Arial"/>
                <a:cs typeface="Arial"/>
              </a:rPr>
              <a:t>łaci</a:t>
            </a:r>
            <a:r>
              <a:rPr sz="1200" spc="-19" dirty="0" smtClean="0">
                <a:latin typeface="Arial"/>
                <a:cs typeface="Arial"/>
              </a:rPr>
              <a:t> </a:t>
            </a:r>
            <a:r>
              <a:rPr sz="1200" spc="4" dirty="0" smtClean="0">
                <a:latin typeface="Arial"/>
                <a:cs typeface="Arial"/>
              </a:rPr>
              <a:t>odb</a:t>
            </a:r>
            <a:r>
              <a:rPr sz="1200" spc="0" dirty="0" smtClean="0">
                <a:latin typeface="Arial"/>
                <a:cs typeface="Arial"/>
              </a:rPr>
              <a:t>iorca</a:t>
            </a:r>
            <a:endParaRPr sz="1200">
              <a:latin typeface="Arial"/>
              <a:cs typeface="Arial"/>
            </a:endParaRPr>
          </a:p>
        </p:txBody>
      </p:sp>
      <p:sp>
        <p:nvSpPr>
          <p:cNvPr id="8" name="object 8"/>
          <p:cNvSpPr txBox="1"/>
          <p:nvPr/>
        </p:nvSpPr>
        <p:spPr>
          <a:xfrm>
            <a:off x="351536" y="4525978"/>
            <a:ext cx="1957019" cy="177800"/>
          </a:xfrm>
          <a:prstGeom prst="rect">
            <a:avLst/>
          </a:prstGeom>
        </p:spPr>
        <p:txBody>
          <a:bodyPr wrap="square" lIns="0" tIns="0" rIns="0" bIns="0" rtlCol="0">
            <a:noAutofit/>
          </a:bodyPr>
          <a:lstStyle/>
          <a:p>
            <a:pPr marL="12700">
              <a:lnSpc>
                <a:spcPts val="1325"/>
              </a:lnSpc>
              <a:spcBef>
                <a:spcPts val="66"/>
              </a:spcBef>
            </a:pPr>
            <a:r>
              <a:rPr sz="1200" spc="0" dirty="0" err="1" smtClean="0">
                <a:solidFill>
                  <a:srgbClr val="FFFFFF"/>
                </a:solidFill>
                <a:latin typeface="Arial"/>
                <a:cs typeface="Arial"/>
              </a:rPr>
              <a:t>Up</a:t>
            </a:r>
            <a:r>
              <a:rPr sz="1200" spc="4" dirty="0" err="1" smtClean="0">
                <a:solidFill>
                  <a:srgbClr val="FFFFFF"/>
                </a:solidFill>
                <a:latin typeface="Arial"/>
                <a:cs typeface="Arial"/>
              </a:rPr>
              <a:t>o</a:t>
            </a:r>
            <a:r>
              <a:rPr sz="1200" spc="-14" dirty="0" err="1" smtClean="0">
                <a:solidFill>
                  <a:srgbClr val="FFFFFF"/>
                </a:solidFill>
                <a:latin typeface="Arial"/>
                <a:cs typeface="Arial"/>
              </a:rPr>
              <a:t>w</a:t>
            </a:r>
            <a:r>
              <a:rPr sz="1200" spc="4" dirty="0" err="1" smtClean="0">
                <a:solidFill>
                  <a:srgbClr val="FFFFFF"/>
                </a:solidFill>
                <a:latin typeface="Arial"/>
                <a:cs typeface="Arial"/>
              </a:rPr>
              <a:t>a</a:t>
            </a:r>
            <a:r>
              <a:rPr sz="1200" spc="-9" dirty="0" err="1" smtClean="0">
                <a:solidFill>
                  <a:srgbClr val="FFFFFF"/>
                </a:solidFill>
                <a:latin typeface="Arial"/>
                <a:cs typeface="Arial"/>
              </a:rPr>
              <a:t>ż</a:t>
            </a:r>
            <a:r>
              <a:rPr sz="1200" spc="4" dirty="0" err="1" smtClean="0">
                <a:solidFill>
                  <a:srgbClr val="FFFFFF"/>
                </a:solidFill>
                <a:latin typeface="Arial"/>
                <a:cs typeface="Arial"/>
              </a:rPr>
              <a:t>n</a:t>
            </a:r>
            <a:r>
              <a:rPr sz="1200" spc="0" dirty="0" err="1" smtClean="0">
                <a:solidFill>
                  <a:srgbClr val="FFFFFF"/>
                </a:solidFill>
                <a:latin typeface="Arial"/>
                <a:cs typeface="Arial"/>
              </a:rPr>
              <a:t>ie</a:t>
            </a:r>
            <a:r>
              <a:rPr sz="1200" spc="4"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lang="pl-PL" sz="1200" spc="4" dirty="0" smtClean="0">
                <a:solidFill>
                  <a:srgbClr val="FFFFFF"/>
                </a:solidFill>
                <a:latin typeface="Arial"/>
                <a:cs typeface="Arial"/>
              </a:rPr>
              <a:t>do odprawy</a:t>
            </a:r>
            <a:endParaRPr sz="1200" dirty="0">
              <a:latin typeface="Arial"/>
              <a:cs typeface="Arial"/>
            </a:endParaRPr>
          </a:p>
        </p:txBody>
      </p:sp>
      <p:sp>
        <p:nvSpPr>
          <p:cNvPr id="7" name="object 7"/>
          <p:cNvSpPr txBox="1"/>
          <p:nvPr/>
        </p:nvSpPr>
        <p:spPr>
          <a:xfrm>
            <a:off x="450595" y="5038677"/>
            <a:ext cx="1757680"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Oś</a:t>
            </a:r>
            <a:r>
              <a:rPr sz="1200" spc="-9" dirty="0" smtClean="0">
                <a:solidFill>
                  <a:srgbClr val="FFFFFF"/>
                </a:solidFill>
                <a:latin typeface="Arial"/>
                <a:cs typeface="Arial"/>
              </a:rPr>
              <a:t>w</a:t>
            </a:r>
            <a:r>
              <a:rPr sz="1200" spc="0" dirty="0" smtClean="0">
                <a:solidFill>
                  <a:srgbClr val="FFFFFF"/>
                </a:solidFill>
                <a:latin typeface="Arial"/>
                <a:cs typeface="Arial"/>
              </a:rPr>
              <a:t>ia</a:t>
            </a:r>
            <a:r>
              <a:rPr sz="1200" spc="4" dirty="0" smtClean="0">
                <a:solidFill>
                  <a:srgbClr val="FFFFFF"/>
                </a:solidFill>
                <a:latin typeface="Arial"/>
                <a:cs typeface="Arial"/>
              </a:rPr>
              <a:t>d</a:t>
            </a:r>
            <a:r>
              <a:rPr sz="1200" spc="0" dirty="0" smtClean="0">
                <a:solidFill>
                  <a:srgbClr val="FFFFFF"/>
                </a:solidFill>
                <a:latin typeface="Arial"/>
                <a:cs typeface="Arial"/>
              </a:rPr>
              <a:t>c</a:t>
            </a:r>
            <a:r>
              <a:rPr sz="1200" spc="-9" dirty="0" smtClean="0">
                <a:solidFill>
                  <a:srgbClr val="FFFFFF"/>
                </a:solidFill>
                <a:latin typeface="Arial"/>
                <a:cs typeface="Arial"/>
              </a:rPr>
              <a:t>z</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9" dirty="0" smtClean="0">
                <a:solidFill>
                  <a:srgbClr val="FFFFFF"/>
                </a:solidFill>
                <a:latin typeface="Arial"/>
                <a:cs typeface="Arial"/>
              </a:rPr>
              <a:t> </a:t>
            </a:r>
            <a:r>
              <a:rPr sz="1200" spc="4" dirty="0" smtClean="0">
                <a:solidFill>
                  <a:srgbClr val="FFFFFF"/>
                </a:solidFill>
                <a:latin typeface="Arial"/>
                <a:cs typeface="Arial"/>
              </a:rPr>
              <a:t>e</a:t>
            </a:r>
            <a:r>
              <a:rPr sz="1200" spc="0" dirty="0" smtClean="0">
                <a:solidFill>
                  <a:srgbClr val="FFFFFF"/>
                </a:solidFill>
                <a:latin typeface="Arial"/>
                <a:cs typeface="Arial"/>
              </a:rPr>
              <a:t>ks</a:t>
            </a:r>
            <a:r>
              <a:rPr sz="1200" spc="4" dirty="0" smtClean="0">
                <a:solidFill>
                  <a:srgbClr val="FFFFFF"/>
                </a:solidFill>
                <a:latin typeface="Arial"/>
                <a:cs typeface="Arial"/>
              </a:rPr>
              <a:t>po</a:t>
            </a:r>
            <a:r>
              <a:rPr sz="1200" spc="0" dirty="0" smtClean="0">
                <a:solidFill>
                  <a:srgbClr val="FFFFFF"/>
                </a:solidFill>
                <a:latin typeface="Arial"/>
                <a:cs typeface="Arial"/>
              </a:rPr>
              <a:t>rtera</a:t>
            </a:r>
            <a:endParaRPr sz="1200">
              <a:latin typeface="Arial"/>
              <a:cs typeface="Arial"/>
            </a:endParaRPr>
          </a:p>
        </p:txBody>
      </p:sp>
      <p:sp>
        <p:nvSpPr>
          <p:cNvPr id="6" name="object 6"/>
          <p:cNvSpPr txBox="1"/>
          <p:nvPr/>
        </p:nvSpPr>
        <p:spPr>
          <a:xfrm>
            <a:off x="1117193" y="5555033"/>
            <a:ext cx="421182"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EORI</a:t>
            </a:r>
            <a:endParaRPr sz="1200">
              <a:latin typeface="Arial"/>
              <a:cs typeface="Arial"/>
            </a:endParaRPr>
          </a:p>
        </p:txBody>
      </p:sp>
      <p:sp>
        <p:nvSpPr>
          <p:cNvPr id="5" name="object 5"/>
          <p:cNvSpPr txBox="1"/>
          <p:nvPr/>
        </p:nvSpPr>
        <p:spPr>
          <a:xfrm>
            <a:off x="548436" y="6062525"/>
            <a:ext cx="1558086" cy="177799"/>
          </a:xfrm>
          <a:prstGeom prst="rect">
            <a:avLst/>
          </a:prstGeom>
        </p:spPr>
        <p:txBody>
          <a:bodyPr wrap="square" lIns="0" tIns="0" rIns="0" bIns="0" rtlCol="0">
            <a:noAutofit/>
          </a:bodyPr>
          <a:lstStyle/>
          <a:p>
            <a:pPr marL="12700">
              <a:lnSpc>
                <a:spcPts val="1325"/>
              </a:lnSpc>
              <a:spcBef>
                <a:spcPts val="66"/>
              </a:spcBef>
            </a:pPr>
            <a:r>
              <a:rPr sz="1200" spc="-4" dirty="0" smtClean="0">
                <a:latin typeface="Arial"/>
                <a:cs typeface="Arial"/>
              </a:rPr>
              <a:t>Wa</a:t>
            </a:r>
            <a:r>
              <a:rPr sz="1200" spc="0" dirty="0" smtClean="0">
                <a:latin typeface="Arial"/>
                <a:cs typeface="Arial"/>
              </a:rPr>
              <a:t>ru</a:t>
            </a:r>
            <a:r>
              <a:rPr sz="1200" spc="-4" dirty="0" smtClean="0">
                <a:latin typeface="Arial"/>
                <a:cs typeface="Arial"/>
              </a:rPr>
              <a:t>n</a:t>
            </a:r>
            <a:r>
              <a:rPr sz="1200" spc="0" dirty="0" smtClean="0">
                <a:latin typeface="Arial"/>
                <a:cs typeface="Arial"/>
              </a:rPr>
              <a:t>ki</a:t>
            </a:r>
            <a:r>
              <a:rPr sz="1200" spc="-29" dirty="0" smtClean="0">
                <a:latin typeface="Arial"/>
                <a:cs typeface="Arial"/>
              </a:rPr>
              <a:t> </a:t>
            </a:r>
            <a:r>
              <a:rPr sz="1200" spc="0" dirty="0" smtClean="0">
                <a:latin typeface="Arial"/>
                <a:cs typeface="Arial"/>
              </a:rPr>
              <a:t>INCO</a:t>
            </a:r>
            <a:r>
              <a:rPr sz="1200" spc="9" dirty="0" smtClean="0">
                <a:latin typeface="Arial"/>
                <a:cs typeface="Arial"/>
              </a:rPr>
              <a:t>T</a:t>
            </a:r>
            <a:r>
              <a:rPr sz="1200" spc="0" dirty="0" smtClean="0">
                <a:latin typeface="Arial"/>
                <a:cs typeface="Arial"/>
              </a:rPr>
              <a:t>ER</a:t>
            </a:r>
            <a:r>
              <a:rPr sz="1200" spc="-4" dirty="0" smtClean="0">
                <a:latin typeface="Arial"/>
                <a:cs typeface="Arial"/>
              </a:rPr>
              <a:t>M</a:t>
            </a:r>
            <a:r>
              <a:rPr sz="1200" spc="0" dirty="0" smtClean="0">
                <a:latin typeface="Arial"/>
                <a:cs typeface="Arial"/>
              </a:rPr>
              <a:t>S</a:t>
            </a:r>
            <a:endParaRPr sz="1200">
              <a:latin typeface="Arial"/>
              <a:cs typeface="Arial"/>
            </a:endParaRPr>
          </a:p>
        </p:txBody>
      </p:sp>
      <p:sp>
        <p:nvSpPr>
          <p:cNvPr id="4" name="object 4">
            <a:hlinkClick r:id="rId36"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3" name="object 3"/>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13</a:t>
            </a:r>
            <a:endParaRPr sz="1600">
              <a:latin typeface="Calibri"/>
              <a:cs typeface="Calibri"/>
            </a:endParaRPr>
          </a:p>
        </p:txBody>
      </p:sp>
      <p:sp>
        <p:nvSpPr>
          <p:cNvPr id="2" name="object 2"/>
          <p:cNvSpPr txBox="1"/>
          <p:nvPr/>
        </p:nvSpPr>
        <p:spPr>
          <a:xfrm>
            <a:off x="7371588" y="5992368"/>
            <a:ext cx="1716024" cy="539495"/>
          </a:xfrm>
          <a:prstGeom prst="rect">
            <a:avLst/>
          </a:prstGeom>
        </p:spPr>
        <p:txBody>
          <a:bodyPr wrap="square" lIns="0" tIns="0" rIns="0" bIns="0" rtlCol="0">
            <a:noAutofit/>
          </a:bodyPr>
          <a:lstStyle/>
          <a:p>
            <a:pPr marL="25400">
              <a:lnSpc>
                <a:spcPts val="1000"/>
              </a:lnSpc>
            </a:pPr>
            <a:endParaRPr sz="1000"/>
          </a:p>
        </p:txBody>
      </p:sp>
      <p:sp>
        <p:nvSpPr>
          <p:cNvPr id="69" name="object 19"/>
          <p:cNvSpPr txBox="1"/>
          <p:nvPr/>
        </p:nvSpPr>
        <p:spPr>
          <a:xfrm>
            <a:off x="5580000" y="1620000"/>
            <a:ext cx="6462000" cy="3799333"/>
          </a:xfrm>
          <a:prstGeom prst="rect">
            <a:avLst/>
          </a:prstGeom>
        </p:spPr>
        <p:txBody>
          <a:bodyPr wrap="square" lIns="0" tIns="0" rIns="0" bIns="0" rtlCol="0">
            <a:noAutofit/>
          </a:bodyPr>
          <a:lstStyle/>
          <a:p>
            <a:pPr marL="12700">
              <a:lnSpc>
                <a:spcPct val="100041"/>
              </a:lnSpc>
              <a:spcBef>
                <a:spcPts val="60"/>
              </a:spcBef>
            </a:pPr>
            <a:r>
              <a:rPr lang="pl-PL" sz="1400" b="1" dirty="0">
                <a:latin typeface="Arial"/>
                <a:cs typeface="Arial"/>
              </a:rPr>
              <a:t> Warunki dostawy </a:t>
            </a:r>
            <a:r>
              <a:rPr lang="pl-PL" sz="1400" b="1" dirty="0" err="1">
                <a:latin typeface="Arial"/>
                <a:cs typeface="Arial"/>
              </a:rPr>
              <a:t>Incoterms</a:t>
            </a:r>
            <a:r>
              <a:rPr lang="pl-PL" sz="1400" b="1" dirty="0">
                <a:latin typeface="Arial"/>
                <a:cs typeface="Arial"/>
              </a:rPr>
              <a:t>- </a:t>
            </a:r>
            <a:r>
              <a:rPr lang="pl-PL" sz="1400" b="1" dirty="0" smtClean="0">
                <a:latin typeface="Arial"/>
                <a:cs typeface="Arial"/>
              </a:rPr>
              <a:t>koszty </a:t>
            </a:r>
            <a:r>
              <a:rPr lang="pl-PL" sz="1400" b="1" spc="0" dirty="0" smtClean="0">
                <a:latin typeface="Arial"/>
                <a:cs typeface="Arial"/>
              </a:rPr>
              <a:t>transportu płaci odbiorca</a:t>
            </a:r>
          </a:p>
          <a:p>
            <a:pPr marL="12700">
              <a:lnSpc>
                <a:spcPct val="100041"/>
              </a:lnSpc>
              <a:spcBef>
                <a:spcPts val="60"/>
              </a:spcBef>
            </a:pPr>
            <a:endParaRPr lang="pl-PL" sz="1200" b="1" dirty="0" smtClean="0">
              <a:latin typeface="Arial"/>
              <a:cs typeface="Arial"/>
            </a:endParaRPr>
          </a:p>
          <a:p>
            <a:pPr marL="12700">
              <a:lnSpc>
                <a:spcPct val="100041"/>
              </a:lnSpc>
              <a:spcBef>
                <a:spcPts val="60"/>
              </a:spcBef>
            </a:pPr>
            <a:endParaRPr lang="pl-PL" sz="1200" b="1" dirty="0">
              <a:latin typeface="Arial"/>
              <a:cs typeface="Arial"/>
            </a:endParaRPr>
          </a:p>
          <a:p>
            <a:pPr marL="12700">
              <a:lnSpc>
                <a:spcPct val="100041"/>
              </a:lnSpc>
              <a:spcBef>
                <a:spcPts val="60"/>
              </a:spcBef>
            </a:pPr>
            <a:r>
              <a:rPr lang="pl-PL" sz="1200" b="1" dirty="0" smtClean="0">
                <a:latin typeface="Arial"/>
                <a:cs typeface="Arial"/>
              </a:rPr>
              <a:t>EXW, FCA</a:t>
            </a:r>
            <a:endParaRPr lang="pl-PL" sz="1200" b="1" dirty="0">
              <a:latin typeface="Arial"/>
              <a:cs typeface="Arial"/>
            </a:endParaRPr>
          </a:p>
          <a:p>
            <a:pPr marL="12700">
              <a:lnSpc>
                <a:spcPct val="100041"/>
              </a:lnSpc>
              <a:spcBef>
                <a:spcPts val="60"/>
              </a:spcBef>
            </a:pPr>
            <a:endParaRPr lang="pl-PL" sz="1200" spc="0" dirty="0" smtClean="0">
              <a:latin typeface="Arial"/>
              <a:cs typeface="Arial"/>
            </a:endParaRPr>
          </a:p>
          <a:p>
            <a:pPr marL="55371">
              <a:lnSpc>
                <a:spcPts val="1325"/>
              </a:lnSpc>
              <a:spcBef>
                <a:spcPts val="66"/>
              </a:spcBef>
            </a:pPr>
            <a:r>
              <a:rPr lang="pl-PL" sz="1200" spc="0" dirty="0" smtClean="0">
                <a:latin typeface="Arial"/>
                <a:cs typeface="Arial"/>
              </a:rPr>
              <a:t>W przypadku zastosowania powyższych warunków dostawy fakt</a:t>
            </a:r>
            <a:r>
              <a:rPr lang="pl-PL" sz="1200" spc="4" dirty="0" smtClean="0">
                <a:latin typeface="Arial"/>
                <a:cs typeface="Arial"/>
              </a:rPr>
              <a:t>u</a:t>
            </a:r>
            <a:r>
              <a:rPr lang="pl-PL" sz="1200" spc="0" dirty="0" smtClean="0">
                <a:latin typeface="Arial"/>
                <a:cs typeface="Arial"/>
              </a:rPr>
              <a:t>ra</a:t>
            </a:r>
            <a:r>
              <a:rPr lang="pl-PL" sz="1200" spc="-4" dirty="0" smtClean="0">
                <a:latin typeface="Arial"/>
                <a:cs typeface="Arial"/>
              </a:rPr>
              <a:t> </a:t>
            </a:r>
            <a:r>
              <a:rPr lang="pl-PL" sz="1200" spc="4" dirty="0" smtClean="0">
                <a:latin typeface="Arial"/>
                <a:cs typeface="Arial"/>
              </a:rPr>
              <a:t>n</a:t>
            </a:r>
            <a:r>
              <a:rPr lang="pl-PL" sz="1200" spc="0" dirty="0" smtClean="0">
                <a:latin typeface="Arial"/>
                <a:cs typeface="Arial"/>
              </a:rPr>
              <a:t>ie</a:t>
            </a:r>
            <a:r>
              <a:rPr lang="pl-PL" sz="1200" spc="-19" dirty="0" smtClean="0">
                <a:latin typeface="Arial"/>
                <a:cs typeface="Arial"/>
              </a:rPr>
              <a:t> </a:t>
            </a:r>
            <a:r>
              <a:rPr lang="pl-PL" sz="1200" spc="4" dirty="0" smtClean="0">
                <a:latin typeface="Arial"/>
                <a:cs typeface="Arial"/>
              </a:rPr>
              <a:t>mo</a:t>
            </a:r>
            <a:r>
              <a:rPr lang="pl-PL" sz="1200" spc="-9" dirty="0" smtClean="0">
                <a:latin typeface="Arial"/>
                <a:cs typeface="Arial"/>
              </a:rPr>
              <a:t>ż</a:t>
            </a:r>
            <a:r>
              <a:rPr lang="pl-PL" sz="1200" spc="0" dirty="0" smtClean="0">
                <a:latin typeface="Arial"/>
                <a:cs typeface="Arial"/>
              </a:rPr>
              <a:t>e </a:t>
            </a:r>
            <a:r>
              <a:rPr lang="pl-PL" sz="1200" spc="-14" dirty="0" smtClean="0">
                <a:latin typeface="Arial"/>
                <a:cs typeface="Arial"/>
              </a:rPr>
              <a:t>zawierać</a:t>
            </a:r>
            <a:r>
              <a:rPr lang="pl-PL" sz="1200" spc="-4" dirty="0" smtClean="0">
                <a:latin typeface="Arial"/>
                <a:cs typeface="Arial"/>
              </a:rPr>
              <a:t> </a:t>
            </a:r>
            <a:r>
              <a:rPr lang="pl-PL" sz="1200" spc="0" dirty="0" smtClean="0">
                <a:latin typeface="Arial"/>
                <a:cs typeface="Arial"/>
              </a:rPr>
              <a:t>k</a:t>
            </a:r>
            <a:r>
              <a:rPr lang="pl-PL" sz="1200" spc="4" dirty="0" smtClean="0">
                <a:latin typeface="Arial"/>
                <a:cs typeface="Arial"/>
              </a:rPr>
              <a:t>o</a:t>
            </a:r>
            <a:r>
              <a:rPr lang="pl-PL" sz="1200" spc="0" dirty="0" smtClean="0">
                <a:latin typeface="Arial"/>
                <a:cs typeface="Arial"/>
              </a:rPr>
              <a:t>s</a:t>
            </a:r>
            <a:r>
              <a:rPr lang="pl-PL" sz="1200" spc="-9" dirty="0" smtClean="0">
                <a:latin typeface="Arial"/>
                <a:cs typeface="Arial"/>
              </a:rPr>
              <a:t>z</a:t>
            </a:r>
            <a:r>
              <a:rPr lang="pl-PL" sz="1200" spc="0" dirty="0" smtClean="0">
                <a:latin typeface="Arial"/>
                <a:cs typeface="Arial"/>
              </a:rPr>
              <a:t>t</a:t>
            </a:r>
            <a:r>
              <a:rPr lang="pl-PL" sz="1200" spc="4" dirty="0" smtClean="0">
                <a:latin typeface="Arial"/>
                <a:cs typeface="Arial"/>
              </a:rPr>
              <a:t>ó</a:t>
            </a:r>
            <a:r>
              <a:rPr lang="pl-PL" sz="1200" spc="0" dirty="0" smtClean="0">
                <a:latin typeface="Arial"/>
                <a:cs typeface="Arial"/>
              </a:rPr>
              <a:t>w</a:t>
            </a:r>
            <a:r>
              <a:rPr lang="pl-PL" sz="1200" spc="-14" dirty="0" smtClean="0">
                <a:latin typeface="Arial"/>
                <a:cs typeface="Arial"/>
              </a:rPr>
              <a:t> </a:t>
            </a:r>
            <a:r>
              <a:rPr lang="pl-PL" sz="1200" spc="4" dirty="0" smtClean="0">
                <a:latin typeface="Arial"/>
                <a:cs typeface="Arial"/>
              </a:rPr>
              <a:t>t</a:t>
            </a:r>
            <a:r>
              <a:rPr lang="pl-PL" sz="1200" spc="0" dirty="0" smtClean="0">
                <a:latin typeface="Arial"/>
                <a:cs typeface="Arial"/>
              </a:rPr>
              <a:t>ra</a:t>
            </a:r>
            <a:r>
              <a:rPr lang="pl-PL" sz="1200" spc="4" dirty="0" smtClean="0">
                <a:latin typeface="Arial"/>
                <a:cs typeface="Arial"/>
              </a:rPr>
              <a:t>n</a:t>
            </a:r>
            <a:r>
              <a:rPr lang="pl-PL" sz="1200" spc="0" dirty="0" smtClean="0">
                <a:latin typeface="Arial"/>
                <a:cs typeface="Arial"/>
              </a:rPr>
              <a:t>s</a:t>
            </a:r>
            <a:r>
              <a:rPr lang="pl-PL" sz="1200" spc="4" dirty="0" smtClean="0">
                <a:latin typeface="Arial"/>
                <a:cs typeface="Arial"/>
              </a:rPr>
              <a:t>po</a:t>
            </a:r>
            <a:r>
              <a:rPr lang="pl-PL" sz="1200" spc="0" dirty="0" smtClean="0">
                <a:latin typeface="Arial"/>
                <a:cs typeface="Arial"/>
              </a:rPr>
              <a:t>rtu,</a:t>
            </a:r>
            <a:r>
              <a:rPr lang="pl-PL" sz="1200" spc="-19" dirty="0" smtClean="0">
                <a:latin typeface="Arial"/>
                <a:cs typeface="Arial"/>
              </a:rPr>
              <a:t> </a:t>
            </a:r>
            <a:r>
              <a:rPr lang="pl-PL" sz="1200" spc="-4" dirty="0" smtClean="0">
                <a:latin typeface="Arial"/>
                <a:cs typeface="Arial"/>
              </a:rPr>
              <a:t>g</a:t>
            </a:r>
            <a:r>
              <a:rPr lang="pl-PL" sz="1200" spc="4" dirty="0" smtClean="0">
                <a:latin typeface="Arial"/>
                <a:cs typeface="Arial"/>
              </a:rPr>
              <a:t>d</a:t>
            </a:r>
            <a:r>
              <a:rPr lang="pl-PL" sz="1200" spc="-9" dirty="0" smtClean="0">
                <a:latin typeface="Arial"/>
                <a:cs typeface="Arial"/>
              </a:rPr>
              <a:t>y</a:t>
            </a:r>
            <a:r>
              <a:rPr lang="pl-PL" sz="1200" spc="0" dirty="0" smtClean="0">
                <a:latin typeface="Arial"/>
                <a:cs typeface="Arial"/>
              </a:rPr>
              <a:t>ż </a:t>
            </a:r>
            <a:r>
              <a:rPr lang="pl-PL" sz="1200" spc="4" dirty="0" smtClean="0">
                <a:latin typeface="Arial"/>
                <a:cs typeface="Arial"/>
              </a:rPr>
              <a:t>będ</a:t>
            </a:r>
            <a:r>
              <a:rPr lang="pl-PL" sz="1200" spc="-9" dirty="0" smtClean="0">
                <a:latin typeface="Arial"/>
                <a:cs typeface="Arial"/>
              </a:rPr>
              <a:t>z</a:t>
            </a:r>
            <a:r>
              <a:rPr lang="pl-PL" sz="1200" spc="0" dirty="0" smtClean="0">
                <a:latin typeface="Arial"/>
                <a:cs typeface="Arial"/>
              </a:rPr>
              <a:t>ie</a:t>
            </a:r>
            <a:r>
              <a:rPr lang="pl-PL" sz="1200" spc="-19" dirty="0" smtClean="0">
                <a:latin typeface="Arial"/>
                <a:cs typeface="Arial"/>
              </a:rPr>
              <a:t> </a:t>
            </a:r>
            <a:r>
              <a:rPr lang="pl-PL" sz="1200" spc="0" dirty="0" smtClean="0">
                <a:latin typeface="Arial"/>
                <a:cs typeface="Arial"/>
              </a:rPr>
              <a:t>je </a:t>
            </a:r>
            <a:r>
              <a:rPr lang="pl-PL" sz="1200" spc="4" dirty="0" smtClean="0">
                <a:latin typeface="Arial"/>
                <a:cs typeface="Arial"/>
              </a:rPr>
              <a:t>op</a:t>
            </a:r>
            <a:r>
              <a:rPr lang="pl-PL" sz="1200" spc="0" dirty="0" smtClean="0">
                <a:latin typeface="Arial"/>
                <a:cs typeface="Arial"/>
              </a:rPr>
              <a:t>łac</a:t>
            </a:r>
            <a:r>
              <a:rPr lang="pl-PL" sz="1200" spc="4" dirty="0" smtClean="0">
                <a:latin typeface="Arial"/>
                <a:cs typeface="Arial"/>
              </a:rPr>
              <a:t>a</a:t>
            </a:r>
            <a:r>
              <a:rPr lang="pl-PL" sz="1200" spc="0" dirty="0" smtClean="0">
                <a:latin typeface="Arial"/>
                <a:cs typeface="Arial"/>
              </a:rPr>
              <a:t>ł</a:t>
            </a:r>
            <a:r>
              <a:rPr lang="pl-PL" sz="1200" spc="-34" dirty="0" smtClean="0">
                <a:latin typeface="Arial"/>
                <a:cs typeface="Arial"/>
              </a:rPr>
              <a:t> </a:t>
            </a:r>
            <a:r>
              <a:rPr lang="pl-PL" sz="1200" spc="4" dirty="0" smtClean="0">
                <a:latin typeface="Arial"/>
                <a:cs typeface="Arial"/>
              </a:rPr>
              <a:t>odb</a:t>
            </a:r>
            <a:r>
              <a:rPr lang="pl-PL" sz="1200" spc="0" dirty="0" smtClean="0">
                <a:latin typeface="Arial"/>
                <a:cs typeface="Arial"/>
              </a:rPr>
              <a:t>i</a:t>
            </a:r>
            <a:r>
              <a:rPr lang="pl-PL" sz="1200" spc="-9" dirty="0" smtClean="0">
                <a:latin typeface="Arial"/>
                <a:cs typeface="Arial"/>
              </a:rPr>
              <a:t>o</a:t>
            </a:r>
            <a:r>
              <a:rPr lang="pl-PL" sz="1200" spc="0" dirty="0" smtClean="0">
                <a:latin typeface="Arial"/>
                <a:cs typeface="Arial"/>
              </a:rPr>
              <a:t>rc</a:t>
            </a:r>
            <a:r>
              <a:rPr lang="pl-PL" sz="1200" spc="9" dirty="0" smtClean="0">
                <a:latin typeface="Arial"/>
                <a:cs typeface="Arial"/>
              </a:rPr>
              <a:t>a</a:t>
            </a:r>
            <a:r>
              <a:rPr lang="pl-PL" sz="1200" spc="0" dirty="0" smtClean="0">
                <a:latin typeface="Arial"/>
                <a:cs typeface="Arial"/>
              </a:rPr>
              <a:t>. Faktura </a:t>
            </a:r>
            <a:r>
              <a:rPr lang="pl-PL" sz="1200" spc="4" dirty="0" smtClean="0">
                <a:latin typeface="Arial"/>
                <a:cs typeface="Arial"/>
              </a:rPr>
              <a:t>n</a:t>
            </a:r>
            <a:r>
              <a:rPr lang="pl-PL" sz="1200" spc="0" dirty="0" smtClean="0">
                <a:latin typeface="Arial"/>
                <a:cs typeface="Arial"/>
              </a:rPr>
              <a:t>ie musi też </a:t>
            </a:r>
            <a:r>
              <a:rPr lang="pl-PL" sz="1200" spc="-4" dirty="0" smtClean="0">
                <a:latin typeface="Arial"/>
                <a:cs typeface="Arial"/>
              </a:rPr>
              <a:t> </a:t>
            </a:r>
            <a:r>
              <a:rPr lang="pl-PL" sz="1200" spc="-9" dirty="0" smtClean="0">
                <a:latin typeface="Arial"/>
                <a:cs typeface="Arial"/>
              </a:rPr>
              <a:t>z</a:t>
            </a:r>
            <a:r>
              <a:rPr lang="pl-PL" sz="1200" spc="4" dirty="0" smtClean="0">
                <a:latin typeface="Arial"/>
                <a:cs typeface="Arial"/>
              </a:rPr>
              <a:t>a</a:t>
            </a:r>
            <a:r>
              <a:rPr lang="pl-PL" sz="1200" spc="-14" dirty="0" smtClean="0">
                <a:latin typeface="Arial"/>
                <a:cs typeface="Arial"/>
              </a:rPr>
              <a:t>w</a:t>
            </a:r>
            <a:r>
              <a:rPr lang="pl-PL" sz="1200" spc="0" dirty="0" smtClean="0">
                <a:latin typeface="Arial"/>
                <a:cs typeface="Arial"/>
              </a:rPr>
              <a:t>ierać </a:t>
            </a:r>
            <a:r>
              <a:rPr lang="pl-PL" sz="1200" spc="-9" dirty="0" smtClean="0">
                <a:latin typeface="Arial"/>
                <a:cs typeface="Arial"/>
              </a:rPr>
              <a:t>w</a:t>
            </a:r>
            <a:r>
              <a:rPr lang="pl-PL" sz="1200" spc="4" dirty="0" smtClean="0">
                <a:latin typeface="Arial"/>
                <a:cs typeface="Arial"/>
              </a:rPr>
              <a:t>p</a:t>
            </a:r>
            <a:r>
              <a:rPr lang="pl-PL" sz="1200" spc="0" dirty="0" smtClean="0">
                <a:latin typeface="Arial"/>
                <a:cs typeface="Arial"/>
              </a:rPr>
              <a:t>isu</a:t>
            </a:r>
            <a:r>
              <a:rPr lang="pl-PL" sz="1200" spc="-4" dirty="0" smtClean="0">
                <a:latin typeface="Arial"/>
                <a:cs typeface="Arial"/>
              </a:rPr>
              <a:t> </a:t>
            </a:r>
            <a:r>
              <a:rPr lang="pl-PL" sz="1200" spc="4" dirty="0" smtClean="0">
                <a:latin typeface="Arial"/>
                <a:cs typeface="Arial"/>
              </a:rPr>
              <a:t>do</a:t>
            </a:r>
            <a:r>
              <a:rPr lang="pl-PL" sz="1200" spc="0" dirty="0" smtClean="0">
                <a:latin typeface="Arial"/>
                <a:cs typeface="Arial"/>
              </a:rPr>
              <a:t>t</a:t>
            </a:r>
            <a:r>
              <a:rPr lang="pl-PL" sz="1200" spc="-9" dirty="0" smtClean="0">
                <a:latin typeface="Arial"/>
                <a:cs typeface="Arial"/>
              </a:rPr>
              <a:t>y</a:t>
            </a:r>
            <a:r>
              <a:rPr lang="pl-PL" sz="1200" spc="0" dirty="0" smtClean="0">
                <a:latin typeface="Arial"/>
                <a:cs typeface="Arial"/>
              </a:rPr>
              <a:t>c</a:t>
            </a:r>
            <a:r>
              <a:rPr lang="pl-PL" sz="1200" spc="-9" dirty="0" smtClean="0">
                <a:latin typeface="Arial"/>
                <a:cs typeface="Arial"/>
              </a:rPr>
              <a:t>z</a:t>
            </a:r>
            <a:r>
              <a:rPr lang="pl-PL" sz="1200" spc="4" dirty="0" smtClean="0">
                <a:latin typeface="Arial"/>
                <a:cs typeface="Arial"/>
              </a:rPr>
              <a:t>ą</a:t>
            </a:r>
            <a:r>
              <a:rPr lang="pl-PL" sz="1200" spc="0" dirty="0" smtClean="0">
                <a:latin typeface="Arial"/>
                <a:cs typeface="Arial"/>
              </a:rPr>
              <a:t>c</a:t>
            </a:r>
            <a:r>
              <a:rPr lang="pl-PL" sz="1200" spc="4" dirty="0" smtClean="0">
                <a:latin typeface="Arial"/>
                <a:cs typeface="Arial"/>
              </a:rPr>
              <a:t>e</a:t>
            </a:r>
            <a:r>
              <a:rPr lang="pl-PL" sz="1200" spc="-4" dirty="0" smtClean="0">
                <a:latin typeface="Arial"/>
                <a:cs typeface="Arial"/>
              </a:rPr>
              <a:t>g</a:t>
            </a:r>
            <a:r>
              <a:rPr lang="pl-PL" sz="1200" spc="0" dirty="0" smtClean="0">
                <a:latin typeface="Arial"/>
                <a:cs typeface="Arial"/>
              </a:rPr>
              <a:t>o</a:t>
            </a:r>
            <a:r>
              <a:rPr lang="pl-PL" sz="1200" spc="-14" dirty="0" smtClean="0">
                <a:latin typeface="Arial"/>
                <a:cs typeface="Arial"/>
              </a:rPr>
              <a:t> w</a:t>
            </a:r>
            <a:r>
              <a:rPr lang="pl-PL" sz="1200" spc="4" dirty="0" smtClean="0">
                <a:latin typeface="Arial"/>
                <a:cs typeface="Arial"/>
              </a:rPr>
              <a:t>a</a:t>
            </a:r>
            <a:r>
              <a:rPr lang="pl-PL" sz="1200" spc="0" dirty="0" smtClean="0">
                <a:latin typeface="Arial"/>
                <a:cs typeface="Arial"/>
              </a:rPr>
              <a:t>ru</a:t>
            </a:r>
            <a:r>
              <a:rPr lang="pl-PL" sz="1200" spc="4" dirty="0" smtClean="0">
                <a:latin typeface="Arial"/>
                <a:cs typeface="Arial"/>
              </a:rPr>
              <a:t>n</a:t>
            </a:r>
            <a:r>
              <a:rPr lang="pl-PL" sz="1200" spc="0" dirty="0" smtClean="0">
                <a:latin typeface="Arial"/>
                <a:cs typeface="Arial"/>
              </a:rPr>
              <a:t>k</a:t>
            </a:r>
            <a:r>
              <a:rPr lang="pl-PL" sz="1200" spc="4" dirty="0" smtClean="0">
                <a:latin typeface="Arial"/>
                <a:cs typeface="Arial"/>
              </a:rPr>
              <a:t>ó</a:t>
            </a:r>
            <a:r>
              <a:rPr lang="pl-PL" sz="1200" spc="0" dirty="0" smtClean="0">
                <a:latin typeface="Arial"/>
                <a:cs typeface="Arial"/>
              </a:rPr>
              <a:t>w</a:t>
            </a:r>
            <a:r>
              <a:rPr lang="pl-PL" sz="1200" spc="-24" dirty="0" smtClean="0">
                <a:latin typeface="Arial"/>
                <a:cs typeface="Arial"/>
              </a:rPr>
              <a:t> </a:t>
            </a:r>
            <a:r>
              <a:rPr lang="pl-PL" sz="1200" spc="4" dirty="0" smtClean="0">
                <a:latin typeface="Arial"/>
                <a:cs typeface="Arial"/>
              </a:rPr>
              <a:t>do</a:t>
            </a:r>
            <a:r>
              <a:rPr lang="pl-PL" sz="1200" spc="0" dirty="0" smtClean="0">
                <a:latin typeface="Arial"/>
                <a:cs typeface="Arial"/>
              </a:rPr>
              <a:t>st</a:t>
            </a:r>
            <a:r>
              <a:rPr lang="pl-PL" sz="1200" spc="4" dirty="0" smtClean="0">
                <a:latin typeface="Arial"/>
                <a:cs typeface="Arial"/>
              </a:rPr>
              <a:t>a</a:t>
            </a:r>
            <a:r>
              <a:rPr lang="pl-PL" sz="1200" spc="-14" dirty="0" smtClean="0">
                <a:latin typeface="Arial"/>
                <a:cs typeface="Arial"/>
              </a:rPr>
              <a:t>w</a:t>
            </a:r>
            <a:r>
              <a:rPr lang="pl-PL" sz="1200" spc="-94" dirty="0" smtClean="0">
                <a:latin typeface="Arial"/>
                <a:cs typeface="Arial"/>
              </a:rPr>
              <a:t>y</a:t>
            </a:r>
            <a:r>
              <a:rPr lang="pl-PL" sz="1200" dirty="0" smtClean="0">
                <a:latin typeface="Arial"/>
                <a:cs typeface="Arial"/>
              </a:rPr>
              <a:t>. </a:t>
            </a:r>
          </a:p>
          <a:p>
            <a:pPr marL="55371">
              <a:lnSpc>
                <a:spcPts val="1325"/>
              </a:lnSpc>
              <a:spcBef>
                <a:spcPts val="66"/>
              </a:spcBef>
            </a:pPr>
            <a:endParaRPr lang="pl-PL" sz="1200" dirty="0" smtClean="0">
              <a:latin typeface="Arial"/>
              <a:cs typeface="Arial"/>
            </a:endParaRPr>
          </a:p>
          <a:p>
            <a:pPr marL="55371">
              <a:lnSpc>
                <a:spcPts val="1325"/>
              </a:lnSpc>
              <a:spcBef>
                <a:spcPts val="66"/>
              </a:spcBef>
            </a:pPr>
            <a:r>
              <a:rPr lang="pl-PL" sz="1200" dirty="0" smtClean="0">
                <a:latin typeface="Arial"/>
                <a:cs typeface="Arial"/>
              </a:rPr>
              <a:t>J</a:t>
            </a:r>
            <a:r>
              <a:rPr lang="pl-PL" sz="1200" spc="0" dirty="0" smtClean="0">
                <a:latin typeface="Arial"/>
                <a:cs typeface="Arial"/>
              </a:rPr>
              <a:t>e</a:t>
            </a:r>
            <a:r>
              <a:rPr lang="pl-PL" sz="1200" spc="-9" dirty="0" smtClean="0">
                <a:latin typeface="Arial"/>
                <a:cs typeface="Arial"/>
              </a:rPr>
              <a:t>ż</a:t>
            </a:r>
            <a:r>
              <a:rPr lang="pl-PL" sz="1200" spc="4" dirty="0" smtClean="0">
                <a:latin typeface="Arial"/>
                <a:cs typeface="Arial"/>
              </a:rPr>
              <a:t>e</a:t>
            </a:r>
            <a:r>
              <a:rPr lang="pl-PL" sz="1200" spc="0" dirty="0" smtClean="0">
                <a:latin typeface="Arial"/>
                <a:cs typeface="Arial"/>
              </a:rPr>
              <a:t>li</a:t>
            </a:r>
            <a:r>
              <a:rPr lang="pl-PL" sz="1200" spc="-14" dirty="0" smtClean="0">
                <a:latin typeface="Arial"/>
                <a:cs typeface="Arial"/>
              </a:rPr>
              <a:t> </a:t>
            </a:r>
            <a:r>
              <a:rPr lang="pl-PL" sz="1200" dirty="0" smtClean="0">
                <a:latin typeface="Arial"/>
                <a:cs typeface="Arial"/>
              </a:rPr>
              <a:t>jednak zdecydujesz się na umieszczenie warunków </a:t>
            </a:r>
            <a:r>
              <a:rPr lang="pl-PL" sz="1200" b="1" dirty="0" err="1" smtClean="0">
                <a:latin typeface="Arial"/>
                <a:cs typeface="Arial"/>
              </a:rPr>
              <a:t>Incoterms</a:t>
            </a:r>
            <a:r>
              <a:rPr lang="pl-PL" sz="1200" b="1" dirty="0" smtClean="0">
                <a:latin typeface="Arial"/>
                <a:cs typeface="Arial"/>
              </a:rPr>
              <a:t> </a:t>
            </a:r>
            <a:r>
              <a:rPr lang="pl-PL" sz="1200" b="1" dirty="0">
                <a:latin typeface="Arial"/>
                <a:cs typeface="Arial"/>
              </a:rPr>
              <a:t> </a:t>
            </a:r>
            <a:r>
              <a:rPr lang="pl-PL" sz="1200" dirty="0" smtClean="0">
                <a:latin typeface="Arial"/>
                <a:cs typeface="Arial"/>
              </a:rPr>
              <a:t>na fakturze zapis powinien wyglądać następująco(przesyłka wysyłana z Katowic)</a:t>
            </a:r>
            <a:r>
              <a:rPr lang="pl-PL" sz="1200" spc="0" dirty="0" smtClean="0">
                <a:latin typeface="Arial"/>
                <a:cs typeface="Arial"/>
              </a:rPr>
              <a:t>:</a:t>
            </a:r>
          </a:p>
          <a:p>
            <a:pPr marL="55371">
              <a:lnSpc>
                <a:spcPts val="1325"/>
              </a:lnSpc>
              <a:spcBef>
                <a:spcPts val="66"/>
              </a:spcBef>
            </a:pPr>
            <a:endParaRPr lang="pl-PL" sz="1200" dirty="0">
              <a:latin typeface="Arial"/>
              <a:cs typeface="Arial"/>
            </a:endParaRPr>
          </a:p>
          <a:p>
            <a:pPr marL="12700">
              <a:lnSpc>
                <a:spcPts val="1325"/>
              </a:lnSpc>
              <a:spcBef>
                <a:spcPts val="66"/>
              </a:spcBef>
            </a:pPr>
            <a:r>
              <a:rPr lang="en-US" sz="1200" i="1" spc="-119" dirty="0" smtClean="0">
                <a:latin typeface="Arial"/>
                <a:cs typeface="Arial"/>
              </a:rPr>
              <a:t>T</a:t>
            </a:r>
            <a:r>
              <a:rPr lang="en-US" sz="1200" i="1" spc="4" dirty="0" smtClean="0">
                <a:latin typeface="Arial"/>
                <a:cs typeface="Arial"/>
              </a:rPr>
              <a:t>e</a:t>
            </a:r>
            <a:r>
              <a:rPr lang="en-US" sz="1200" i="1" spc="0" dirty="0" smtClean="0">
                <a:latin typeface="Arial"/>
                <a:cs typeface="Arial"/>
              </a:rPr>
              <a:t>r</a:t>
            </a:r>
            <a:r>
              <a:rPr lang="en-US" sz="1200" i="1" spc="4" dirty="0" smtClean="0">
                <a:latin typeface="Arial"/>
                <a:cs typeface="Arial"/>
              </a:rPr>
              <a:t>m</a:t>
            </a:r>
            <a:r>
              <a:rPr lang="en-US" sz="1200" i="1" spc="0" dirty="0" smtClean="0">
                <a:latin typeface="Arial"/>
                <a:cs typeface="Arial"/>
              </a:rPr>
              <a:t>s</a:t>
            </a:r>
            <a:r>
              <a:rPr lang="en-US" sz="1200" i="1" spc="-14" dirty="0" smtClean="0">
                <a:latin typeface="Arial"/>
                <a:cs typeface="Arial"/>
              </a:rPr>
              <a:t> </a:t>
            </a:r>
            <a:r>
              <a:rPr lang="en-US" sz="1200" i="1" spc="4" dirty="0" smtClean="0">
                <a:latin typeface="Arial"/>
                <a:cs typeface="Arial"/>
              </a:rPr>
              <a:t>o</a:t>
            </a:r>
            <a:r>
              <a:rPr lang="en-US" sz="1200" i="1" spc="0" dirty="0" smtClean="0">
                <a:latin typeface="Arial"/>
                <a:cs typeface="Arial"/>
              </a:rPr>
              <a:t>f</a:t>
            </a:r>
            <a:r>
              <a:rPr lang="en-US" sz="1200" i="1" spc="4" dirty="0" smtClean="0">
                <a:latin typeface="Arial"/>
                <a:cs typeface="Arial"/>
              </a:rPr>
              <a:t> de</a:t>
            </a:r>
            <a:r>
              <a:rPr lang="en-US" sz="1200" i="1" spc="0" dirty="0" smtClean="0">
                <a:latin typeface="Arial"/>
                <a:cs typeface="Arial"/>
              </a:rPr>
              <a:t>l</a:t>
            </a:r>
            <a:r>
              <a:rPr lang="en-US" sz="1200" i="1" spc="-4" dirty="0" smtClean="0">
                <a:latin typeface="Arial"/>
                <a:cs typeface="Arial"/>
              </a:rPr>
              <a:t>i</a:t>
            </a:r>
            <a:r>
              <a:rPr lang="en-US" sz="1200" i="1" spc="-9" dirty="0" smtClean="0">
                <a:latin typeface="Arial"/>
                <a:cs typeface="Arial"/>
              </a:rPr>
              <a:t>v</a:t>
            </a:r>
            <a:r>
              <a:rPr lang="en-US" sz="1200" i="1" spc="4" dirty="0" smtClean="0">
                <a:latin typeface="Arial"/>
                <a:cs typeface="Arial"/>
              </a:rPr>
              <a:t>e</a:t>
            </a:r>
            <a:r>
              <a:rPr lang="en-US" sz="1200" i="1" spc="0" dirty="0" smtClean="0">
                <a:latin typeface="Arial"/>
                <a:cs typeface="Arial"/>
              </a:rPr>
              <a:t>ry</a:t>
            </a:r>
            <a:r>
              <a:rPr lang="en-US" sz="1200" i="1" spc="-14" dirty="0" smtClean="0">
                <a:latin typeface="Arial"/>
                <a:cs typeface="Arial"/>
              </a:rPr>
              <a:t> </a:t>
            </a:r>
            <a:r>
              <a:rPr lang="en-US" sz="1200" i="1" spc="0" dirty="0" smtClean="0">
                <a:latin typeface="Arial"/>
                <a:cs typeface="Arial"/>
              </a:rPr>
              <a:t>:</a:t>
            </a:r>
            <a:r>
              <a:rPr lang="en-US" sz="1200" i="1" spc="4" dirty="0" smtClean="0">
                <a:latin typeface="Arial"/>
                <a:cs typeface="Arial"/>
              </a:rPr>
              <a:t> E</a:t>
            </a:r>
            <a:r>
              <a:rPr lang="en-US" sz="1200" i="1" spc="-9" dirty="0" smtClean="0">
                <a:latin typeface="Arial"/>
                <a:cs typeface="Arial"/>
              </a:rPr>
              <a:t>X</a:t>
            </a:r>
            <a:r>
              <a:rPr lang="en-US" sz="1200" i="1" spc="0" dirty="0" smtClean="0">
                <a:latin typeface="Arial"/>
                <a:cs typeface="Arial"/>
              </a:rPr>
              <a:t>W</a:t>
            </a:r>
            <a:r>
              <a:rPr lang="en-US" sz="1200" i="1" spc="9" dirty="0" smtClean="0">
                <a:latin typeface="Arial"/>
                <a:cs typeface="Arial"/>
              </a:rPr>
              <a:t> </a:t>
            </a:r>
            <a:r>
              <a:rPr lang="en-US" sz="1200" i="1" spc="0" dirty="0" smtClean="0">
                <a:latin typeface="Arial"/>
                <a:cs typeface="Arial"/>
              </a:rPr>
              <a:t>K</a:t>
            </a:r>
            <a:r>
              <a:rPr lang="en-US" sz="1200" i="1" spc="4" dirty="0" smtClean="0">
                <a:latin typeface="Arial"/>
                <a:cs typeface="Arial"/>
              </a:rPr>
              <a:t>a</a:t>
            </a:r>
            <a:r>
              <a:rPr lang="en-US" sz="1200" i="1" spc="0" dirty="0" smtClean="0">
                <a:latin typeface="Arial"/>
                <a:cs typeface="Arial"/>
              </a:rPr>
              <a:t>t</a:t>
            </a:r>
            <a:r>
              <a:rPr lang="en-US" sz="1200" i="1" spc="4" dirty="0" smtClean="0">
                <a:latin typeface="Arial"/>
                <a:cs typeface="Arial"/>
              </a:rPr>
              <a:t>o</a:t>
            </a:r>
            <a:r>
              <a:rPr lang="en-US" sz="1200" i="1" spc="-14" dirty="0" smtClean="0">
                <a:latin typeface="Arial"/>
                <a:cs typeface="Arial"/>
              </a:rPr>
              <a:t>w</a:t>
            </a:r>
            <a:r>
              <a:rPr lang="en-US" sz="1200" i="1" spc="0" dirty="0" smtClean="0">
                <a:latin typeface="Arial"/>
                <a:cs typeface="Arial"/>
              </a:rPr>
              <a:t>ice</a:t>
            </a:r>
            <a:r>
              <a:rPr lang="pl-PL" sz="1200" i="1" spc="0" dirty="0" smtClean="0">
                <a:latin typeface="Arial"/>
                <a:cs typeface="Arial"/>
              </a:rPr>
              <a:t> </a:t>
            </a:r>
            <a:r>
              <a:rPr lang="pl-PL" sz="1200" spc="0" dirty="0" smtClean="0">
                <a:latin typeface="Arial"/>
                <a:cs typeface="Arial"/>
              </a:rPr>
              <a:t>l</a:t>
            </a:r>
            <a:r>
              <a:rPr lang="en-US" sz="1200" spc="0" dirty="0" err="1" smtClean="0">
                <a:latin typeface="Arial"/>
                <a:cs typeface="Arial"/>
              </a:rPr>
              <a:t>ub</a:t>
            </a:r>
            <a:r>
              <a:rPr lang="pl-PL" sz="1200" dirty="0" smtClean="0">
                <a:latin typeface="Arial"/>
                <a:cs typeface="Arial"/>
              </a:rPr>
              <a:t> </a:t>
            </a:r>
            <a:r>
              <a:rPr lang="en-US" sz="1200" i="1" spc="-119" dirty="0" smtClean="0">
                <a:latin typeface="Arial"/>
                <a:cs typeface="Arial"/>
              </a:rPr>
              <a:t>T</a:t>
            </a:r>
            <a:r>
              <a:rPr lang="en-US" sz="1200" i="1" spc="4" dirty="0" smtClean="0">
                <a:latin typeface="Arial"/>
                <a:cs typeface="Arial"/>
              </a:rPr>
              <a:t>e</a:t>
            </a:r>
            <a:r>
              <a:rPr lang="en-US" sz="1200" i="1" spc="0" dirty="0" smtClean="0">
                <a:latin typeface="Arial"/>
                <a:cs typeface="Arial"/>
              </a:rPr>
              <a:t>r</a:t>
            </a:r>
            <a:r>
              <a:rPr lang="en-US" sz="1200" i="1" spc="4" dirty="0" smtClean="0">
                <a:latin typeface="Arial"/>
                <a:cs typeface="Arial"/>
              </a:rPr>
              <a:t>m</a:t>
            </a:r>
            <a:r>
              <a:rPr lang="en-US" sz="1200" i="1" spc="0" dirty="0" smtClean="0">
                <a:latin typeface="Arial"/>
                <a:cs typeface="Arial"/>
              </a:rPr>
              <a:t>s</a:t>
            </a:r>
            <a:r>
              <a:rPr lang="en-US" sz="1200" i="1" spc="-14" dirty="0" smtClean="0">
                <a:latin typeface="Arial"/>
                <a:cs typeface="Arial"/>
              </a:rPr>
              <a:t> </a:t>
            </a:r>
            <a:r>
              <a:rPr lang="en-US" sz="1200" i="1" spc="4" dirty="0" smtClean="0">
                <a:latin typeface="Arial"/>
                <a:cs typeface="Arial"/>
              </a:rPr>
              <a:t>o</a:t>
            </a:r>
            <a:r>
              <a:rPr lang="en-US" sz="1200" i="1" spc="0" dirty="0" smtClean="0">
                <a:latin typeface="Arial"/>
                <a:cs typeface="Arial"/>
              </a:rPr>
              <a:t>f</a:t>
            </a:r>
            <a:r>
              <a:rPr lang="en-US" sz="1200" i="1" spc="4" dirty="0" smtClean="0">
                <a:latin typeface="Arial"/>
                <a:cs typeface="Arial"/>
              </a:rPr>
              <a:t> de</a:t>
            </a:r>
            <a:r>
              <a:rPr lang="en-US" sz="1200" i="1" spc="0" dirty="0" smtClean="0">
                <a:latin typeface="Arial"/>
                <a:cs typeface="Arial"/>
              </a:rPr>
              <a:t>l</a:t>
            </a:r>
            <a:r>
              <a:rPr lang="en-US" sz="1200" i="1" spc="-4" dirty="0" smtClean="0">
                <a:latin typeface="Arial"/>
                <a:cs typeface="Arial"/>
              </a:rPr>
              <a:t>i</a:t>
            </a:r>
            <a:r>
              <a:rPr lang="en-US" sz="1200" i="1" spc="-9" dirty="0" smtClean="0">
                <a:latin typeface="Arial"/>
                <a:cs typeface="Arial"/>
              </a:rPr>
              <a:t>v</a:t>
            </a:r>
            <a:r>
              <a:rPr lang="en-US" sz="1200" i="1" spc="4" dirty="0" smtClean="0">
                <a:latin typeface="Arial"/>
                <a:cs typeface="Arial"/>
              </a:rPr>
              <a:t>e</a:t>
            </a:r>
            <a:r>
              <a:rPr lang="en-US" sz="1200" i="1" spc="0" dirty="0" smtClean="0">
                <a:latin typeface="Arial"/>
                <a:cs typeface="Arial"/>
              </a:rPr>
              <a:t>ry</a:t>
            </a:r>
            <a:r>
              <a:rPr lang="en-US" sz="1200" i="1" spc="-9" dirty="0" smtClean="0">
                <a:latin typeface="Arial"/>
                <a:cs typeface="Arial"/>
              </a:rPr>
              <a:t> </a:t>
            </a:r>
            <a:r>
              <a:rPr lang="en-US" sz="1200" i="1" spc="0" dirty="0" smtClean="0">
                <a:latin typeface="Arial"/>
                <a:cs typeface="Arial"/>
              </a:rPr>
              <a:t>:</a:t>
            </a:r>
            <a:r>
              <a:rPr lang="en-US" sz="1200" i="1" spc="4" dirty="0" smtClean="0">
                <a:latin typeface="Arial"/>
                <a:cs typeface="Arial"/>
              </a:rPr>
              <a:t> </a:t>
            </a:r>
            <a:r>
              <a:rPr lang="en-US" sz="1200" i="1" spc="0" dirty="0" smtClean="0">
                <a:latin typeface="Arial"/>
                <a:cs typeface="Arial"/>
              </a:rPr>
              <a:t>F</a:t>
            </a:r>
            <a:r>
              <a:rPr lang="en-US" sz="1200" i="1" spc="-4" dirty="0" smtClean="0">
                <a:latin typeface="Arial"/>
                <a:cs typeface="Arial"/>
              </a:rPr>
              <a:t>C</a:t>
            </a:r>
            <a:r>
              <a:rPr lang="en-US" sz="1200" i="1" spc="0" dirty="0" smtClean="0">
                <a:latin typeface="Arial"/>
                <a:cs typeface="Arial"/>
              </a:rPr>
              <a:t>A</a:t>
            </a:r>
            <a:r>
              <a:rPr lang="en-US" sz="1200" i="1" spc="-50" dirty="0" smtClean="0">
                <a:latin typeface="Arial"/>
                <a:cs typeface="Arial"/>
              </a:rPr>
              <a:t> </a:t>
            </a:r>
            <a:r>
              <a:rPr lang="en-US" sz="1200" i="1" spc="0" dirty="0" smtClean="0">
                <a:latin typeface="Arial"/>
                <a:cs typeface="Arial"/>
              </a:rPr>
              <a:t>K</a:t>
            </a:r>
            <a:r>
              <a:rPr lang="en-US" sz="1200" i="1" spc="4" dirty="0" smtClean="0">
                <a:latin typeface="Arial"/>
                <a:cs typeface="Arial"/>
              </a:rPr>
              <a:t>a</a:t>
            </a:r>
            <a:r>
              <a:rPr lang="en-US" sz="1200" i="1" spc="0" dirty="0" smtClean="0">
                <a:latin typeface="Arial"/>
                <a:cs typeface="Arial"/>
              </a:rPr>
              <a:t>t</a:t>
            </a:r>
            <a:r>
              <a:rPr lang="en-US" sz="1200" i="1" spc="4" dirty="0" smtClean="0">
                <a:latin typeface="Arial"/>
                <a:cs typeface="Arial"/>
              </a:rPr>
              <a:t>o</a:t>
            </a:r>
            <a:r>
              <a:rPr lang="en-US" sz="1200" i="1" spc="-14" dirty="0" smtClean="0">
                <a:latin typeface="Arial"/>
                <a:cs typeface="Arial"/>
              </a:rPr>
              <a:t>w</a:t>
            </a:r>
            <a:r>
              <a:rPr lang="en-US" sz="1200" i="1" spc="0" dirty="0" smtClean="0">
                <a:latin typeface="Arial"/>
                <a:cs typeface="Arial"/>
              </a:rPr>
              <a:t>ice</a:t>
            </a:r>
            <a:endParaRPr lang="en-US" sz="1200" i="1" dirty="0" smtClean="0">
              <a:latin typeface="Arial"/>
              <a:cs typeface="Arial"/>
            </a:endParaRPr>
          </a:p>
          <a:p>
            <a:pPr marL="55371">
              <a:lnSpc>
                <a:spcPts val="1325"/>
              </a:lnSpc>
              <a:spcBef>
                <a:spcPts val="66"/>
              </a:spcBef>
            </a:pPr>
            <a:endParaRPr lang="pl-PL" sz="1200" i="1" dirty="0" smtClean="0">
              <a:latin typeface="Arial"/>
              <a:cs typeface="Arial"/>
            </a:endParaRPr>
          </a:p>
          <a:p>
            <a:pPr marL="12700">
              <a:lnSpc>
                <a:spcPts val="1325"/>
              </a:lnSpc>
              <a:spcBef>
                <a:spcPts val="66"/>
              </a:spcBef>
            </a:pPr>
            <a:endParaRPr lang="pl-PL" sz="1200" dirty="0" smtClean="0">
              <a:latin typeface="Arial"/>
              <a:cs typeface="Arial"/>
            </a:endParaRPr>
          </a:p>
          <a:p>
            <a:pPr marL="12700">
              <a:lnSpc>
                <a:spcPct val="100041"/>
              </a:lnSpc>
              <a:spcBef>
                <a:spcPts val="60"/>
              </a:spcBef>
            </a:pPr>
            <a:endParaRPr lang="pl-PL" sz="1200" spc="0" dirty="0" smtClean="0">
              <a:latin typeface="Arial"/>
              <a:cs typeface="Arial"/>
            </a:endParaRPr>
          </a:p>
        </p:txBody>
      </p:sp>
      <p:sp>
        <p:nvSpPr>
          <p:cNvPr id="70" name="object 19"/>
          <p:cNvSpPr txBox="1"/>
          <p:nvPr/>
        </p:nvSpPr>
        <p:spPr>
          <a:xfrm>
            <a:off x="1949029" y="266509"/>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latin typeface="Arial"/>
                <a:cs typeface="Arial"/>
              </a:rPr>
              <a:t>Pr</a:t>
            </a:r>
            <a:r>
              <a:rPr sz="1200" spc="-14" dirty="0" err="1" smtClean="0">
                <a:latin typeface="Arial"/>
                <a:cs typeface="Arial"/>
              </a:rPr>
              <a:t>z</a:t>
            </a:r>
            <a:r>
              <a:rPr sz="1200" spc="-9" dirty="0" err="1" smtClean="0">
                <a:latin typeface="Arial"/>
                <a:cs typeface="Arial"/>
              </a:rPr>
              <a:t>y</a:t>
            </a:r>
            <a:r>
              <a:rPr sz="1200" spc="-4" dirty="0" err="1" smtClean="0">
                <a:latin typeface="Arial"/>
                <a:cs typeface="Arial"/>
              </a:rPr>
              <a:t>g</a:t>
            </a:r>
            <a:r>
              <a:rPr sz="1200" spc="4" dirty="0" err="1" smtClean="0">
                <a:latin typeface="Arial"/>
                <a:cs typeface="Arial"/>
              </a:rPr>
              <a:t>o</a:t>
            </a:r>
            <a:r>
              <a:rPr sz="1200" spc="0" dirty="0" err="1" smtClean="0">
                <a:latin typeface="Arial"/>
                <a:cs typeface="Arial"/>
              </a:rPr>
              <a:t>t</a:t>
            </a:r>
            <a:r>
              <a:rPr sz="1200" spc="4" dirty="0" err="1" smtClean="0">
                <a:latin typeface="Arial"/>
                <a:cs typeface="Arial"/>
              </a:rPr>
              <a:t>o</a:t>
            </a:r>
            <a:r>
              <a:rPr sz="1200" spc="-14" dirty="0" err="1" smtClean="0">
                <a:latin typeface="Arial"/>
                <a:cs typeface="Arial"/>
              </a:rPr>
              <a:t>w</a:t>
            </a:r>
            <a:r>
              <a:rPr sz="1200" spc="4" dirty="0" err="1" smtClean="0">
                <a:latin typeface="Arial"/>
                <a:cs typeface="Arial"/>
              </a:rPr>
              <a:t>an</a:t>
            </a:r>
            <a:r>
              <a:rPr sz="1200" spc="0" dirty="0" err="1" smtClean="0">
                <a:latin typeface="Arial"/>
                <a:cs typeface="Arial"/>
              </a:rPr>
              <a:t>ie</a:t>
            </a:r>
            <a:r>
              <a:rPr lang="pl-PL" sz="1200" spc="0" dirty="0" smtClean="0">
                <a:latin typeface="Arial"/>
                <a:cs typeface="Arial"/>
              </a:rPr>
              <a:t> dokumentów do odprawy </a:t>
            </a:r>
            <a:endParaRPr sz="1200" dirty="0">
              <a:latin typeface="Arial"/>
              <a:cs typeface="Arial"/>
            </a:endParaRPr>
          </a:p>
        </p:txBody>
      </p:sp>
      <p:sp>
        <p:nvSpPr>
          <p:cNvPr id="71" name="object 16">
            <a:hlinkClick r:id="rId3" action="ppaction://hlinksldjump"/>
          </p:cNvPr>
          <p:cNvSpPr txBox="1"/>
          <p:nvPr/>
        </p:nvSpPr>
        <p:spPr>
          <a:xfrm>
            <a:off x="180543" y="266509"/>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bject 56"/>
          <p:cNvSpPr txBox="1"/>
          <p:nvPr/>
        </p:nvSpPr>
        <p:spPr>
          <a:xfrm>
            <a:off x="1525524" y="336803"/>
            <a:ext cx="2153412" cy="1232916"/>
          </a:xfrm>
          <a:prstGeom prst="rect">
            <a:avLst/>
          </a:prstGeom>
        </p:spPr>
        <p:txBody>
          <a:bodyPr wrap="square" lIns="0" tIns="0" rIns="0" bIns="0" rtlCol="0">
            <a:noAutofit/>
          </a:bodyPr>
          <a:lstStyle/>
          <a:p>
            <a:pPr>
              <a:lnSpc>
                <a:spcPts val="1000"/>
              </a:lnSpc>
            </a:pPr>
            <a:endParaRPr sz="1000"/>
          </a:p>
          <a:p>
            <a:pPr marL="29718">
              <a:lnSpc>
                <a:spcPct val="95825"/>
              </a:lnSpc>
              <a:spcBef>
                <a:spcPts val="2453"/>
              </a:spcBef>
            </a:pPr>
            <a:r>
              <a:rPr sz="1200" spc="0" dirty="0" smtClean="0">
                <a:solidFill>
                  <a:srgbClr val="FFFFFF"/>
                </a:solidFill>
                <a:latin typeface="Arial"/>
                <a:cs typeface="Arial"/>
              </a:rPr>
              <a:t>ji</a:t>
            </a:r>
            <a:endParaRPr sz="1200">
              <a:latin typeface="Arial"/>
              <a:cs typeface="Arial"/>
            </a:endParaRPr>
          </a:p>
        </p:txBody>
      </p:sp>
      <p:sp>
        <p:nvSpPr>
          <p:cNvPr id="55" name="object 55"/>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3" name="object 33"/>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4" name="object 34"/>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5" name="object 35"/>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7" name="object 37"/>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169641" y="1524000"/>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42" name="object 42"/>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3" name="object 43">
            <a:hlinkClick r:id="rId3" action="ppaction://hlinksldjump"/>
          </p:cNvPr>
          <p:cNvSpPr/>
          <p:nvPr/>
        </p:nvSpPr>
        <p:spPr>
          <a:xfrm>
            <a:off x="0" y="336803"/>
            <a:ext cx="2052827" cy="1232916"/>
          </a:xfrm>
          <a:prstGeom prst="rect">
            <a:avLst/>
          </a:prstGeom>
          <a:blipFill>
            <a:blip r:embed="rId4" cstate="print"/>
            <a:stretch>
              <a:fillRect/>
            </a:stretch>
          </a:blipFill>
        </p:spPr>
        <p:txBody>
          <a:bodyPr wrap="square" lIns="0" tIns="0" rIns="0" bIns="0" rtlCol="0">
            <a:noAutofit/>
          </a:bodyPr>
          <a:lstStyle/>
          <a:p>
            <a:endParaRPr/>
          </a:p>
        </p:txBody>
      </p:sp>
      <p:sp>
        <p:nvSpPr>
          <p:cNvPr id="44" name="object 44">
            <a:hlinkClick r:id="rId5" action="ppaction://hlinksldjump"/>
          </p:cNvPr>
          <p:cNvSpPr/>
          <p:nvPr/>
        </p:nvSpPr>
        <p:spPr>
          <a:xfrm>
            <a:off x="1525524" y="336803"/>
            <a:ext cx="2153412" cy="1232916"/>
          </a:xfrm>
          <a:prstGeom prst="rect">
            <a:avLst/>
          </a:prstGeom>
          <a:blipFill>
            <a:blip r:embed="rId6" cstate="print"/>
            <a:stretch>
              <a:fillRect/>
            </a:stretch>
          </a:blipFill>
        </p:spPr>
        <p:txBody>
          <a:bodyPr wrap="square" lIns="0" tIns="0" rIns="0" bIns="0" rtlCol="0">
            <a:noAutofit/>
          </a:bodyPr>
          <a:lstStyle/>
          <a:p>
            <a:endParaRPr/>
          </a:p>
        </p:txBody>
      </p:sp>
      <p:sp>
        <p:nvSpPr>
          <p:cNvPr id="45" name="object 45">
            <a:hlinkClick r:id="rId7" action="ppaction://hlinksldjump"/>
          </p:cNvPr>
          <p:cNvSpPr/>
          <p:nvPr/>
        </p:nvSpPr>
        <p:spPr>
          <a:xfrm>
            <a:off x="3151632" y="336803"/>
            <a:ext cx="2154936" cy="1232916"/>
          </a:xfrm>
          <a:prstGeom prst="rect">
            <a:avLst/>
          </a:prstGeom>
          <a:blipFill>
            <a:blip r:embed="rId8" cstate="print"/>
            <a:stretch>
              <a:fillRect/>
            </a:stretch>
          </a:blipFill>
        </p:spPr>
        <p:txBody>
          <a:bodyPr wrap="square" lIns="0" tIns="0" rIns="0" bIns="0" rtlCol="0">
            <a:noAutofit/>
          </a:bodyPr>
          <a:lstStyle/>
          <a:p>
            <a:endParaRPr/>
          </a:p>
        </p:txBody>
      </p:sp>
      <p:sp>
        <p:nvSpPr>
          <p:cNvPr id="46" name="object 46">
            <a:hlinkClick r:id="rId9" action="ppaction://hlinksldjump"/>
          </p:cNvPr>
          <p:cNvSpPr/>
          <p:nvPr/>
        </p:nvSpPr>
        <p:spPr>
          <a:xfrm>
            <a:off x="4779264" y="336803"/>
            <a:ext cx="2154936" cy="1232916"/>
          </a:xfrm>
          <a:prstGeom prst="rect">
            <a:avLst/>
          </a:prstGeom>
          <a:blipFill>
            <a:blip r:embed="rId10" cstate="print"/>
            <a:stretch>
              <a:fillRect/>
            </a:stretch>
          </a:blipFill>
        </p:spPr>
        <p:txBody>
          <a:bodyPr wrap="square" lIns="0" tIns="0" rIns="0" bIns="0" rtlCol="0">
            <a:noAutofit/>
          </a:bodyPr>
          <a:lstStyle/>
          <a:p>
            <a:endParaRPr/>
          </a:p>
        </p:txBody>
      </p:sp>
      <p:sp>
        <p:nvSpPr>
          <p:cNvPr id="47" name="object 47">
            <a:hlinkClick r:id="rId11" action="ppaction://hlinksldjump"/>
          </p:cNvPr>
          <p:cNvSpPr/>
          <p:nvPr/>
        </p:nvSpPr>
        <p:spPr>
          <a:xfrm>
            <a:off x="0" y="3183636"/>
            <a:ext cx="3157728" cy="1165859"/>
          </a:xfrm>
          <a:prstGeom prst="rect">
            <a:avLst/>
          </a:prstGeom>
          <a:blipFill>
            <a:blip r:embed="rId12" cstate="print"/>
            <a:stretch>
              <a:fillRect/>
            </a:stretch>
          </a:blipFill>
        </p:spPr>
        <p:txBody>
          <a:bodyPr wrap="square" lIns="0" tIns="0" rIns="0" bIns="0" rtlCol="0">
            <a:noAutofit/>
          </a:bodyPr>
          <a:lstStyle/>
          <a:p>
            <a:endParaRPr/>
          </a:p>
        </p:txBody>
      </p:sp>
      <p:sp>
        <p:nvSpPr>
          <p:cNvPr id="48" name="object 48">
            <a:hlinkClick r:id="rId13" action="ppaction://hlinksldjump"/>
          </p:cNvPr>
          <p:cNvSpPr/>
          <p:nvPr/>
        </p:nvSpPr>
        <p:spPr>
          <a:xfrm>
            <a:off x="0" y="4194048"/>
            <a:ext cx="3157728" cy="1164336"/>
          </a:xfrm>
          <a:prstGeom prst="rect">
            <a:avLst/>
          </a:prstGeom>
          <a:blipFill>
            <a:blip r:embed="rId14" cstate="print"/>
            <a:stretch>
              <a:fillRect/>
            </a:stretch>
          </a:blipFill>
        </p:spPr>
        <p:txBody>
          <a:bodyPr wrap="square" lIns="0" tIns="0" rIns="0" bIns="0" rtlCol="0">
            <a:noAutofit/>
          </a:bodyPr>
          <a:lstStyle/>
          <a:p>
            <a:endParaRPr/>
          </a:p>
        </p:txBody>
      </p:sp>
      <p:sp>
        <p:nvSpPr>
          <p:cNvPr id="49" name="object 49">
            <a:hlinkClick r:id="rId15" action="ppaction://hlinksldjump"/>
          </p:cNvPr>
          <p:cNvSpPr/>
          <p:nvPr/>
        </p:nvSpPr>
        <p:spPr>
          <a:xfrm>
            <a:off x="2909098" y="3176095"/>
            <a:ext cx="2656332" cy="787907"/>
          </a:xfrm>
          <a:prstGeom prst="rect">
            <a:avLst/>
          </a:prstGeom>
          <a:blipFill>
            <a:blip r:embed="rId16" cstate="print"/>
            <a:stretch>
              <a:fillRect/>
            </a:stretch>
          </a:blipFill>
        </p:spPr>
        <p:txBody>
          <a:bodyPr wrap="square" lIns="0" tIns="0" rIns="0" bIns="0" rtlCol="0">
            <a:noAutofit/>
          </a:bodyPr>
          <a:lstStyle/>
          <a:p>
            <a:endParaRPr/>
          </a:p>
        </p:txBody>
      </p:sp>
      <p:sp>
        <p:nvSpPr>
          <p:cNvPr id="51" name="object 51">
            <a:hlinkClick r:id="rId17" action="ppaction://hlinksldjump"/>
          </p:cNvPr>
          <p:cNvSpPr/>
          <p:nvPr/>
        </p:nvSpPr>
        <p:spPr>
          <a:xfrm>
            <a:off x="2908045" y="3595847"/>
            <a:ext cx="2656332" cy="787907"/>
          </a:xfrm>
          <a:prstGeom prst="rect">
            <a:avLst/>
          </a:prstGeom>
          <a:blipFill>
            <a:blip r:embed="rId18" cstate="print"/>
            <a:stretch>
              <a:fillRect/>
            </a:stretch>
          </a:blipFill>
        </p:spPr>
        <p:txBody>
          <a:bodyPr wrap="square" lIns="0" tIns="0" rIns="0" bIns="0" rtlCol="0">
            <a:noAutofit/>
          </a:bodyPr>
          <a:lstStyle/>
          <a:p>
            <a:endParaRPr/>
          </a:p>
        </p:txBody>
      </p:sp>
      <p:sp>
        <p:nvSpPr>
          <p:cNvPr id="52" name="object 52">
            <a:hlinkClick r:id="rId5" action="ppaction://hlinksldjump"/>
          </p:cNvPr>
          <p:cNvSpPr/>
          <p:nvPr/>
        </p:nvSpPr>
        <p:spPr>
          <a:xfrm>
            <a:off x="0" y="2180843"/>
            <a:ext cx="3157728" cy="1164336"/>
          </a:xfrm>
          <a:prstGeom prst="rect">
            <a:avLst/>
          </a:prstGeom>
          <a:blipFill>
            <a:blip r:embed="rId19" cstate="print"/>
            <a:stretch>
              <a:fillRect/>
            </a:stretch>
          </a:blipFill>
        </p:spPr>
        <p:txBody>
          <a:bodyPr wrap="square" lIns="0" tIns="0" rIns="0" bIns="0" rtlCol="0">
            <a:noAutofit/>
          </a:bodyPr>
          <a:lstStyle/>
          <a:p>
            <a:endParaRPr/>
          </a:p>
        </p:txBody>
      </p:sp>
      <p:sp>
        <p:nvSpPr>
          <p:cNvPr id="53" name="object 53">
            <a:hlinkClick r:id="rId20" action="ppaction://hlinksldjump"/>
          </p:cNvPr>
          <p:cNvSpPr/>
          <p:nvPr/>
        </p:nvSpPr>
        <p:spPr>
          <a:xfrm>
            <a:off x="8033004" y="326135"/>
            <a:ext cx="2154936" cy="1231392"/>
          </a:xfrm>
          <a:prstGeom prst="rect">
            <a:avLst/>
          </a:prstGeom>
          <a:blipFill>
            <a:blip r:embed="rId21" cstate="print"/>
            <a:stretch>
              <a:fillRect/>
            </a:stretch>
          </a:blipFill>
        </p:spPr>
        <p:txBody>
          <a:bodyPr wrap="square" lIns="0" tIns="0" rIns="0" bIns="0" rtlCol="0">
            <a:noAutofit/>
          </a:bodyPr>
          <a:lstStyle/>
          <a:p>
            <a:endParaRPr/>
          </a:p>
        </p:txBody>
      </p:sp>
      <p:sp>
        <p:nvSpPr>
          <p:cNvPr id="54" name="object 54">
            <a:hlinkClick r:id="rId22" action="ppaction://hlinksldjump"/>
          </p:cNvPr>
          <p:cNvSpPr/>
          <p:nvPr/>
        </p:nvSpPr>
        <p:spPr>
          <a:xfrm>
            <a:off x="6406896" y="326135"/>
            <a:ext cx="2153411" cy="1231392"/>
          </a:xfrm>
          <a:prstGeom prst="rect">
            <a:avLst/>
          </a:prstGeom>
          <a:blipFill>
            <a:blip r:embed="rId23" cstate="print"/>
            <a:stretch>
              <a:fillRect/>
            </a:stretch>
          </a:blipFill>
        </p:spPr>
        <p:txBody>
          <a:bodyPr wrap="square" lIns="0" tIns="0" rIns="0" bIns="0" rtlCol="0">
            <a:noAutofit/>
          </a:bodyPr>
          <a:lstStyle/>
          <a:p>
            <a:endParaRPr/>
          </a:p>
        </p:txBody>
      </p:sp>
      <p:sp>
        <p:nvSpPr>
          <p:cNvPr id="30" name="object 30"/>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8" name="object 28">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9" name="object 29"/>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6" name="object 26">
            <a:hlinkClick r:id="" action="ppaction://hlinkshowjump?jump=previousslide"/>
          </p:cNvPr>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7" name="object 27"/>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4" name="object 24">
            <a:hlinkClick r:id="rId24" action="ppaction://hlinksldjump"/>
          </p:cNvPr>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5" name="object 25"/>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3" name="object 23"/>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22" name="object 22"/>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20" name="object 20"/>
          <p:cNvSpPr txBox="1"/>
          <p:nvPr/>
        </p:nvSpPr>
        <p:spPr>
          <a:xfrm>
            <a:off x="6900164" y="771223"/>
            <a:ext cx="1179626"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425" marR="371652"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9" name="object 19"/>
          <p:cNvSpPr txBox="1"/>
          <p:nvPr/>
        </p:nvSpPr>
        <p:spPr>
          <a:xfrm>
            <a:off x="8744204" y="7712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16" name="object 16"/>
          <p:cNvSpPr txBox="1"/>
          <p:nvPr/>
        </p:nvSpPr>
        <p:spPr>
          <a:xfrm>
            <a:off x="3709542" y="782145"/>
            <a:ext cx="1053338"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roc</a:t>
            </a:r>
            <a:r>
              <a:rPr sz="1200" spc="4" dirty="0" smtClean="0">
                <a:solidFill>
                  <a:srgbClr val="FFFFFF"/>
                </a:solidFill>
                <a:latin typeface="Arial"/>
                <a:cs typeface="Arial"/>
              </a:rPr>
              <a:t>ed</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a:p>
            <a:pPr marL="60198" marR="74371"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a:latin typeface="Arial"/>
              <a:cs typeface="Arial"/>
            </a:endParaRPr>
          </a:p>
        </p:txBody>
      </p:sp>
      <p:sp>
        <p:nvSpPr>
          <p:cNvPr id="15" name="object 15"/>
          <p:cNvSpPr txBox="1"/>
          <p:nvPr/>
        </p:nvSpPr>
        <p:spPr>
          <a:xfrm>
            <a:off x="5353558" y="782145"/>
            <a:ext cx="1018666"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Dok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5"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2498"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13" name="object 13"/>
          <p:cNvSpPr txBox="1"/>
          <p:nvPr/>
        </p:nvSpPr>
        <p:spPr>
          <a:xfrm>
            <a:off x="3508248" y="2180843"/>
            <a:ext cx="6754434" cy="763088"/>
          </a:xfrm>
          <a:prstGeom prst="rect">
            <a:avLst/>
          </a:prstGeom>
        </p:spPr>
        <p:txBody>
          <a:bodyPr wrap="square" lIns="0" tIns="0" rIns="0" bIns="0" rtlCol="0">
            <a:noAutofit/>
          </a:bodyPr>
          <a:lstStyle/>
          <a:p>
            <a:pPr marL="12700" marR="13586">
              <a:lnSpc>
                <a:spcPts val="1325"/>
              </a:lnSpc>
              <a:spcBef>
                <a:spcPts val="66"/>
              </a:spcBef>
            </a:pPr>
            <a:r>
              <a:rPr lang="pl-PL" sz="1400" dirty="0"/>
              <a:t>Przesyłki o wartości </a:t>
            </a:r>
            <a:r>
              <a:rPr lang="pl-PL" sz="1400" b="1" dirty="0"/>
              <a:t>do 1000 EURO lub wadze do 1000kg netto </a:t>
            </a:r>
            <a:r>
              <a:rPr lang="pl-PL" sz="1400" dirty="0"/>
              <a:t>mogą zostać odprawione w formie ustnej. Jeżeli wysyłasz taką przesyłkę i chcesz, aby została ona odprawiona indywidualnie, w polu numer 9 listu przewozowego (pole instrukcje specjalne) wpisz słowo SAD.</a:t>
            </a:r>
            <a:endParaRPr sz="1400" dirty="0">
              <a:latin typeface="Arial"/>
              <a:cs typeface="Arial"/>
            </a:endParaRPr>
          </a:p>
        </p:txBody>
      </p:sp>
      <p:sp>
        <p:nvSpPr>
          <p:cNvPr id="12" name="object 12"/>
          <p:cNvSpPr txBox="1"/>
          <p:nvPr/>
        </p:nvSpPr>
        <p:spPr>
          <a:xfrm>
            <a:off x="746556" y="2683462"/>
            <a:ext cx="1588363"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0" dirty="0" smtClean="0">
                <a:solidFill>
                  <a:srgbClr val="FFFFFF"/>
                </a:solidFill>
                <a:latin typeface="Arial"/>
                <a:cs typeface="Arial"/>
              </a:rPr>
              <a:t>i</a:t>
            </a:r>
            <a:r>
              <a:rPr sz="1200" spc="4" dirty="0" smtClean="0">
                <a:solidFill>
                  <a:srgbClr val="FFFFFF"/>
                </a:solidFill>
                <a:latin typeface="Arial"/>
                <a:cs typeface="Arial"/>
              </a:rPr>
              <a:t>nd</a:t>
            </a:r>
            <a:r>
              <a:rPr sz="1200" spc="-9" dirty="0" smtClean="0">
                <a:solidFill>
                  <a:srgbClr val="FFFFFF"/>
                </a:solidFill>
                <a:latin typeface="Arial"/>
                <a:cs typeface="Arial"/>
              </a:rPr>
              <a:t>yw</a:t>
            </a:r>
            <a:r>
              <a:rPr sz="1200" spc="0" dirty="0" smtClean="0">
                <a:solidFill>
                  <a:srgbClr val="FFFFFF"/>
                </a:solidFill>
                <a:latin typeface="Arial"/>
                <a:cs typeface="Arial"/>
              </a:rPr>
              <a:t>i</a:t>
            </a:r>
            <a:r>
              <a:rPr sz="1200" spc="4" dirty="0" smtClean="0">
                <a:solidFill>
                  <a:srgbClr val="FFFFFF"/>
                </a:solidFill>
                <a:latin typeface="Arial"/>
                <a:cs typeface="Arial"/>
              </a:rPr>
              <a:t>dua</a:t>
            </a:r>
            <a:r>
              <a:rPr sz="1200" spc="0" dirty="0" smtClean="0">
                <a:solidFill>
                  <a:srgbClr val="FFFFFF"/>
                </a:solidFill>
                <a:latin typeface="Arial"/>
                <a:cs typeface="Arial"/>
              </a:rPr>
              <a:t>l</a:t>
            </a:r>
            <a:r>
              <a:rPr sz="1200" spc="4" dirty="0" smtClean="0">
                <a:solidFill>
                  <a:srgbClr val="FFFFFF"/>
                </a:solidFill>
                <a:latin typeface="Arial"/>
                <a:cs typeface="Arial"/>
              </a:rPr>
              <a:t>n</a:t>
            </a:r>
            <a:r>
              <a:rPr sz="1200" spc="0" dirty="0" smtClean="0">
                <a:solidFill>
                  <a:srgbClr val="FFFFFF"/>
                </a:solidFill>
                <a:latin typeface="Arial"/>
                <a:cs typeface="Arial"/>
              </a:rPr>
              <a:t>a</a:t>
            </a:r>
            <a:endParaRPr sz="1200">
              <a:latin typeface="Arial"/>
              <a:cs typeface="Arial"/>
            </a:endParaRPr>
          </a:p>
        </p:txBody>
      </p:sp>
      <p:sp>
        <p:nvSpPr>
          <p:cNvPr id="11" name="object 11"/>
          <p:cNvSpPr txBox="1"/>
          <p:nvPr/>
        </p:nvSpPr>
        <p:spPr>
          <a:xfrm>
            <a:off x="5456682" y="2961465"/>
            <a:ext cx="5188887" cy="2006980"/>
          </a:xfrm>
          <a:prstGeom prst="rect">
            <a:avLst/>
          </a:prstGeom>
        </p:spPr>
        <p:txBody>
          <a:bodyPr wrap="square" lIns="0" tIns="0" rIns="0" bIns="0" rtlCol="0">
            <a:noAutofit/>
          </a:bodyPr>
          <a:lstStyle/>
          <a:p>
            <a:pPr marL="12700" marR="13586">
              <a:lnSpc>
                <a:spcPts val="1325"/>
              </a:lnSpc>
              <a:spcBef>
                <a:spcPts val="66"/>
              </a:spcBef>
            </a:pPr>
            <a:endParaRPr sz="1200" dirty="0">
              <a:latin typeface="Arial"/>
              <a:cs typeface="Arial"/>
            </a:endParaRPr>
          </a:p>
        </p:txBody>
      </p:sp>
      <p:sp>
        <p:nvSpPr>
          <p:cNvPr id="10" name="object 10"/>
          <p:cNvSpPr txBox="1"/>
          <p:nvPr/>
        </p:nvSpPr>
        <p:spPr>
          <a:xfrm>
            <a:off x="3627689" y="3481148"/>
            <a:ext cx="1219149"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Fakt</a:t>
            </a:r>
            <a:r>
              <a:rPr sz="1200" spc="4" dirty="0" smtClean="0">
                <a:solidFill>
                  <a:srgbClr val="FFFFFF"/>
                </a:solidFill>
                <a:latin typeface="Arial"/>
                <a:cs typeface="Arial"/>
              </a:rPr>
              <a:t>u</a:t>
            </a:r>
            <a:r>
              <a:rPr sz="1200" spc="0" dirty="0" smtClean="0">
                <a:solidFill>
                  <a:srgbClr val="FFFFFF"/>
                </a:solidFill>
                <a:latin typeface="Arial"/>
                <a:cs typeface="Arial"/>
              </a:rPr>
              <a:t>ra</a:t>
            </a:r>
            <a:r>
              <a:rPr sz="1200" spc="-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ro</a:t>
            </a:r>
            <a:r>
              <a:rPr sz="1200" spc="14" dirty="0" smtClean="0">
                <a:solidFill>
                  <a:srgbClr val="FFFFFF"/>
                </a:solidFill>
                <a:latin typeface="Arial"/>
                <a:cs typeface="Arial"/>
              </a:rPr>
              <a:t>f</a:t>
            </a:r>
            <a:r>
              <a:rPr sz="1200" spc="4" dirty="0" smtClean="0">
                <a:solidFill>
                  <a:srgbClr val="FFFFFF"/>
                </a:solidFill>
                <a:latin typeface="Arial"/>
                <a:cs typeface="Arial"/>
              </a:rPr>
              <a:t>o</a:t>
            </a:r>
            <a:r>
              <a:rPr sz="1200" spc="0" dirty="0" smtClean="0">
                <a:solidFill>
                  <a:srgbClr val="FFFFFF"/>
                </a:solidFill>
                <a:latin typeface="Arial"/>
                <a:cs typeface="Arial"/>
              </a:rPr>
              <a:t>r</a:t>
            </a:r>
            <a:r>
              <a:rPr sz="1200" spc="-4" dirty="0" smtClean="0">
                <a:solidFill>
                  <a:srgbClr val="FFFFFF"/>
                </a:solidFill>
                <a:latin typeface="Arial"/>
                <a:cs typeface="Arial"/>
              </a:rPr>
              <a:t>m</a:t>
            </a:r>
            <a:r>
              <a:rPr sz="1200" spc="0" dirty="0" smtClean="0">
                <a:solidFill>
                  <a:srgbClr val="FFFFFF"/>
                </a:solidFill>
                <a:latin typeface="Arial"/>
                <a:cs typeface="Arial"/>
              </a:rPr>
              <a:t>a</a:t>
            </a:r>
            <a:endParaRPr sz="1200" dirty="0">
              <a:latin typeface="Arial"/>
              <a:cs typeface="Arial"/>
            </a:endParaRPr>
          </a:p>
        </p:txBody>
      </p:sp>
      <p:sp>
        <p:nvSpPr>
          <p:cNvPr id="9" name="object 9"/>
          <p:cNvSpPr txBox="1"/>
          <p:nvPr/>
        </p:nvSpPr>
        <p:spPr>
          <a:xfrm>
            <a:off x="903528" y="3687778"/>
            <a:ext cx="127259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O</a:t>
            </a:r>
            <a:r>
              <a:rPr sz="1200" spc="4" dirty="0" smtClean="0">
                <a:latin typeface="Arial"/>
                <a:cs typeface="Arial"/>
              </a:rPr>
              <a:t>dp</a:t>
            </a:r>
            <a:r>
              <a:rPr sz="1200" spc="0" dirty="0" smtClean="0">
                <a:latin typeface="Arial"/>
                <a:cs typeface="Arial"/>
              </a:rPr>
              <a:t>ra</a:t>
            </a:r>
            <a:r>
              <a:rPr sz="1200" spc="-14" dirty="0" smtClean="0">
                <a:latin typeface="Arial"/>
                <a:cs typeface="Arial"/>
              </a:rPr>
              <a:t>w</a:t>
            </a:r>
            <a:r>
              <a:rPr sz="1200" spc="0" dirty="0" smtClean="0">
                <a:latin typeface="Arial"/>
                <a:cs typeface="Arial"/>
              </a:rPr>
              <a:t>a</a:t>
            </a:r>
            <a:r>
              <a:rPr sz="1200" spc="-14" dirty="0" smtClean="0">
                <a:latin typeface="Arial"/>
                <a:cs typeface="Arial"/>
              </a:rPr>
              <a:t> </a:t>
            </a:r>
            <a:r>
              <a:rPr sz="1200" spc="-9" dirty="0" smtClean="0">
                <a:latin typeface="Arial"/>
                <a:cs typeface="Arial"/>
              </a:rPr>
              <a:t>z</a:t>
            </a:r>
            <a:r>
              <a:rPr sz="1200" spc="4" dirty="0" smtClean="0">
                <a:latin typeface="Arial"/>
                <a:cs typeface="Arial"/>
              </a:rPr>
              <a:t>b</a:t>
            </a:r>
            <a:r>
              <a:rPr sz="1200" spc="0" dirty="0" smtClean="0">
                <a:latin typeface="Arial"/>
                <a:cs typeface="Arial"/>
              </a:rPr>
              <a:t>i</a:t>
            </a:r>
            <a:r>
              <a:rPr sz="1200" spc="4" dirty="0" smtClean="0">
                <a:latin typeface="Arial"/>
                <a:cs typeface="Arial"/>
              </a:rPr>
              <a:t>o</a:t>
            </a:r>
            <a:r>
              <a:rPr sz="1200" spc="0" dirty="0" smtClean="0">
                <a:latin typeface="Arial"/>
                <a:cs typeface="Arial"/>
              </a:rPr>
              <a:t>rc</a:t>
            </a:r>
            <a:r>
              <a:rPr sz="1200" spc="-9" dirty="0" smtClean="0">
                <a:latin typeface="Arial"/>
                <a:cs typeface="Arial"/>
              </a:rPr>
              <a:t>z</a:t>
            </a:r>
            <a:r>
              <a:rPr sz="1200" spc="0" dirty="0" smtClean="0">
                <a:latin typeface="Arial"/>
                <a:cs typeface="Arial"/>
              </a:rPr>
              <a:t>a</a:t>
            </a:r>
            <a:endParaRPr sz="1200" dirty="0">
              <a:latin typeface="Arial"/>
              <a:cs typeface="Arial"/>
            </a:endParaRPr>
          </a:p>
        </p:txBody>
      </p:sp>
      <p:sp>
        <p:nvSpPr>
          <p:cNvPr id="7" name="object 7"/>
          <p:cNvSpPr txBox="1"/>
          <p:nvPr/>
        </p:nvSpPr>
        <p:spPr>
          <a:xfrm>
            <a:off x="3350387" y="3900900"/>
            <a:ext cx="1757426"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Oś</a:t>
            </a:r>
            <a:r>
              <a:rPr sz="1200" spc="-9" dirty="0" smtClean="0">
                <a:solidFill>
                  <a:srgbClr val="FFFFFF"/>
                </a:solidFill>
                <a:latin typeface="Arial"/>
                <a:cs typeface="Arial"/>
              </a:rPr>
              <a:t>w</a:t>
            </a:r>
            <a:r>
              <a:rPr sz="1200" spc="0" dirty="0" smtClean="0">
                <a:solidFill>
                  <a:srgbClr val="FFFFFF"/>
                </a:solidFill>
                <a:latin typeface="Arial"/>
                <a:cs typeface="Arial"/>
              </a:rPr>
              <a:t>ia</a:t>
            </a:r>
            <a:r>
              <a:rPr sz="1200" spc="4" dirty="0" smtClean="0">
                <a:solidFill>
                  <a:srgbClr val="FFFFFF"/>
                </a:solidFill>
                <a:latin typeface="Arial"/>
                <a:cs typeface="Arial"/>
              </a:rPr>
              <a:t>d</a:t>
            </a:r>
            <a:r>
              <a:rPr sz="1200" spc="0" dirty="0" smtClean="0">
                <a:solidFill>
                  <a:srgbClr val="FFFFFF"/>
                </a:solidFill>
                <a:latin typeface="Arial"/>
                <a:cs typeface="Arial"/>
              </a:rPr>
              <a:t>c</a:t>
            </a:r>
            <a:r>
              <a:rPr sz="1200" spc="-9" dirty="0" smtClean="0">
                <a:solidFill>
                  <a:srgbClr val="FFFFFF"/>
                </a:solidFill>
                <a:latin typeface="Arial"/>
                <a:cs typeface="Arial"/>
              </a:rPr>
              <a:t>z</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14" dirty="0" smtClean="0">
                <a:solidFill>
                  <a:srgbClr val="FFFFFF"/>
                </a:solidFill>
                <a:latin typeface="Arial"/>
                <a:cs typeface="Arial"/>
              </a:rPr>
              <a:t> </a:t>
            </a:r>
            <a:r>
              <a:rPr sz="1200" spc="4" dirty="0" smtClean="0">
                <a:solidFill>
                  <a:srgbClr val="FFFFFF"/>
                </a:solidFill>
                <a:latin typeface="Arial"/>
                <a:cs typeface="Arial"/>
              </a:rPr>
              <a:t>e</a:t>
            </a:r>
            <a:r>
              <a:rPr sz="1200" spc="0" dirty="0" smtClean="0">
                <a:solidFill>
                  <a:srgbClr val="FFFFFF"/>
                </a:solidFill>
                <a:latin typeface="Arial"/>
                <a:cs typeface="Arial"/>
              </a:rPr>
              <a:t>ks</a:t>
            </a:r>
            <a:r>
              <a:rPr sz="1200" spc="4" dirty="0" smtClean="0">
                <a:solidFill>
                  <a:srgbClr val="FFFFFF"/>
                </a:solidFill>
                <a:latin typeface="Arial"/>
                <a:cs typeface="Arial"/>
              </a:rPr>
              <a:t>po</a:t>
            </a:r>
            <a:r>
              <a:rPr sz="1200" spc="0" dirty="0" smtClean="0">
                <a:solidFill>
                  <a:srgbClr val="FFFFFF"/>
                </a:solidFill>
                <a:latin typeface="Arial"/>
                <a:cs typeface="Arial"/>
              </a:rPr>
              <a:t>rtera</a:t>
            </a:r>
            <a:endParaRPr sz="1200" dirty="0">
              <a:latin typeface="Arial"/>
              <a:cs typeface="Arial"/>
            </a:endParaRPr>
          </a:p>
        </p:txBody>
      </p:sp>
      <p:sp>
        <p:nvSpPr>
          <p:cNvPr id="6" name="object 6"/>
          <p:cNvSpPr txBox="1"/>
          <p:nvPr/>
        </p:nvSpPr>
        <p:spPr>
          <a:xfrm>
            <a:off x="287832" y="4514802"/>
            <a:ext cx="2481032" cy="543560"/>
          </a:xfrm>
          <a:prstGeom prst="rect">
            <a:avLst/>
          </a:prstGeom>
        </p:spPr>
        <p:txBody>
          <a:bodyPr wrap="square" lIns="0" tIns="0" rIns="0" bIns="0" rtlCol="0">
            <a:noAutofit/>
          </a:bodyPr>
          <a:lstStyle/>
          <a:p>
            <a:pPr marL="285749" marR="285431"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doda</a:t>
            </a:r>
            <a:r>
              <a:rPr sz="1200" spc="0" dirty="0" smtClean="0">
                <a:solidFill>
                  <a:srgbClr val="FFFFFF"/>
                </a:solidFill>
                <a:latin typeface="Arial"/>
                <a:cs typeface="Arial"/>
              </a:rPr>
              <a:t>tk</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0" dirty="0" smtClean="0">
                <a:solidFill>
                  <a:srgbClr val="FFFFFF"/>
                </a:solidFill>
                <a:latin typeface="Arial"/>
                <a:cs typeface="Arial"/>
              </a:rPr>
              <a:t>e</a:t>
            </a:r>
            <a:r>
              <a:rPr sz="1200" spc="-19" dirty="0" smtClean="0">
                <a:solidFill>
                  <a:srgbClr val="FFFFFF"/>
                </a:solidFill>
                <a:latin typeface="Arial"/>
                <a:cs typeface="Arial"/>
              </a:rPr>
              <a:t> </a:t>
            </a: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ty</a:t>
            </a:r>
            <a:endParaRPr sz="1200" dirty="0">
              <a:latin typeface="Arial"/>
              <a:cs typeface="Arial"/>
            </a:endParaRPr>
          </a:p>
          <a:p>
            <a:pPr indent="0" algn="ctr">
              <a:lnSpc>
                <a:spcPct val="100041"/>
              </a:lnSpc>
            </a:pPr>
            <a:r>
              <a:rPr sz="1200" spc="4" dirty="0" smtClean="0">
                <a:solidFill>
                  <a:srgbClr val="FFFFFF"/>
                </a:solidFill>
                <a:latin typeface="Arial"/>
                <a:cs typeface="Arial"/>
              </a:rPr>
              <a:t>u</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le</a:t>
            </a:r>
            <a:r>
              <a:rPr sz="1200" spc="-9" dirty="0" smtClean="0">
                <a:solidFill>
                  <a:srgbClr val="FFFFFF"/>
                </a:solidFill>
                <a:latin typeface="Arial"/>
                <a:cs typeface="Arial"/>
              </a:rPr>
              <a:t>ż</a:t>
            </a:r>
            <a:r>
              <a:rPr sz="1200" spc="4" dirty="0" smtClean="0">
                <a:solidFill>
                  <a:srgbClr val="FFFFFF"/>
                </a:solidFill>
                <a:latin typeface="Arial"/>
                <a:cs typeface="Arial"/>
              </a:rPr>
              <a:t>n</a:t>
            </a:r>
            <a:r>
              <a:rPr sz="1200" spc="0" dirty="0" smtClean="0">
                <a:solidFill>
                  <a:srgbClr val="FFFFFF"/>
                </a:solidFill>
                <a:latin typeface="Arial"/>
                <a:cs typeface="Arial"/>
              </a:rPr>
              <a:t>io</a:t>
            </a:r>
            <a:r>
              <a:rPr sz="1200" spc="4" dirty="0" smtClean="0">
                <a:solidFill>
                  <a:srgbClr val="FFFFFF"/>
                </a:solidFill>
                <a:latin typeface="Arial"/>
                <a:cs typeface="Arial"/>
              </a:rPr>
              <a:t>n</a:t>
            </a:r>
            <a:r>
              <a:rPr sz="1200" spc="0" dirty="0" smtClean="0">
                <a:solidFill>
                  <a:srgbClr val="FFFFFF"/>
                </a:solidFill>
                <a:latin typeface="Arial"/>
                <a:cs typeface="Arial"/>
              </a:rPr>
              <a:t>e</a:t>
            </a:r>
            <a:r>
              <a:rPr sz="1200" spc="-34" dirty="0" smtClean="0">
                <a:solidFill>
                  <a:srgbClr val="FFFFFF"/>
                </a:solidFill>
                <a:latin typeface="Arial"/>
                <a:cs typeface="Arial"/>
              </a:rPr>
              <a:t> </a:t>
            </a:r>
            <a:r>
              <a:rPr sz="1200" spc="4" dirty="0" smtClean="0">
                <a:solidFill>
                  <a:srgbClr val="FFFFFF"/>
                </a:solidFill>
                <a:latin typeface="Arial"/>
                <a:cs typeface="Arial"/>
              </a:rPr>
              <a:t>o</a:t>
            </a:r>
            <a:r>
              <a:rPr sz="1200" spc="0" dirty="0" smtClean="0">
                <a:solidFill>
                  <a:srgbClr val="FFFFFF"/>
                </a:solidFill>
                <a:latin typeface="Arial"/>
                <a:cs typeface="Arial"/>
              </a:rPr>
              <a:t>d</a:t>
            </a:r>
            <a:r>
              <a:rPr sz="1200" spc="-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rtości</a:t>
            </a:r>
            <a:r>
              <a:rPr sz="1200" spc="9"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 kraju</a:t>
            </a:r>
            <a:r>
              <a:rPr sz="1200" spc="-4" dirty="0" smtClean="0">
                <a:solidFill>
                  <a:srgbClr val="FFFFFF"/>
                </a:solidFill>
                <a:latin typeface="Arial"/>
                <a:cs typeface="Arial"/>
              </a:rPr>
              <a:t> </a:t>
            </a:r>
            <a:r>
              <a:rPr sz="1200" spc="4" dirty="0" smtClean="0">
                <a:solidFill>
                  <a:srgbClr val="FFFFFF"/>
                </a:solidFill>
                <a:latin typeface="Arial"/>
                <a:cs typeface="Arial"/>
              </a:rPr>
              <a:t>do</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a:t>
            </a:r>
            <a:r>
              <a:rPr sz="1200" spc="-9"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e</a:t>
            </a:r>
            <a:r>
              <a:rPr sz="1200" spc="-4" dirty="0" smtClean="0">
                <a:solidFill>
                  <a:srgbClr val="FFFFFF"/>
                </a:solidFill>
                <a:latin typeface="Arial"/>
                <a:cs typeface="Arial"/>
              </a:rPr>
              <a:t>g</a:t>
            </a:r>
            <a:r>
              <a:rPr sz="1200" spc="0" dirty="0" smtClean="0">
                <a:solidFill>
                  <a:srgbClr val="FFFFFF"/>
                </a:solidFill>
                <a:latin typeface="Arial"/>
                <a:cs typeface="Arial"/>
              </a:rPr>
              <a:t>o</a:t>
            </a:r>
            <a:r>
              <a:rPr sz="1200" spc="-25" dirty="0" smtClean="0">
                <a:solidFill>
                  <a:srgbClr val="FFFFFF"/>
                </a:solidFill>
                <a:latin typeface="Arial"/>
                <a:cs typeface="Arial"/>
              </a:rPr>
              <a:t> </a:t>
            </a:r>
            <a:r>
              <a:rPr sz="1200" spc="0" dirty="0" smtClean="0">
                <a:solidFill>
                  <a:srgbClr val="FFFFFF"/>
                </a:solidFill>
                <a:latin typeface="Arial"/>
                <a:cs typeface="Arial"/>
              </a:rPr>
              <a:t>l</a:t>
            </a:r>
            <a:r>
              <a:rPr sz="1200" spc="4" dirty="0" smtClean="0">
                <a:solidFill>
                  <a:srgbClr val="FFFFFF"/>
                </a:solidFill>
                <a:latin typeface="Arial"/>
                <a:cs typeface="Arial"/>
              </a:rPr>
              <a:t>u</a:t>
            </a:r>
            <a:r>
              <a:rPr sz="1200" spc="0" dirty="0" smtClean="0">
                <a:solidFill>
                  <a:srgbClr val="FFFFFF"/>
                </a:solidFill>
                <a:latin typeface="Arial"/>
                <a:cs typeface="Arial"/>
              </a:rPr>
              <a:t>b</a:t>
            </a:r>
            <a:r>
              <a:rPr sz="1200" spc="-14" dirty="0" smtClean="0">
                <a:solidFill>
                  <a:srgbClr val="FFFFFF"/>
                </a:solidFill>
                <a:latin typeface="Arial"/>
                <a:cs typeface="Arial"/>
              </a:rPr>
              <a:t> </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lu</a:t>
            </a:r>
            <a:r>
              <a:rPr sz="1200" spc="-4" dirty="0" smtClean="0">
                <a:solidFill>
                  <a:srgbClr val="FFFFFF"/>
                </a:solidFill>
                <a:latin typeface="Arial"/>
                <a:cs typeface="Arial"/>
              </a:rPr>
              <a:t> </a:t>
            </a:r>
            <a:r>
              <a:rPr sz="1200" spc="-14" dirty="0" smtClean="0">
                <a:solidFill>
                  <a:srgbClr val="FFFFFF"/>
                </a:solidFill>
                <a:latin typeface="Arial"/>
                <a:cs typeface="Arial"/>
              </a:rPr>
              <a:t>w</a:t>
            </a:r>
            <a:r>
              <a:rPr sz="1200" spc="-9" dirty="0" smtClean="0">
                <a:solidFill>
                  <a:srgbClr val="FFFFFF"/>
                </a:solidFill>
                <a:latin typeface="Arial"/>
                <a:cs typeface="Arial"/>
              </a:rPr>
              <a:t>y</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a:t>
            </a:r>
            <a:endParaRPr sz="1200" dirty="0">
              <a:latin typeface="Arial"/>
              <a:cs typeface="Arial"/>
            </a:endParaRPr>
          </a:p>
        </p:txBody>
      </p:sp>
      <p:sp>
        <p:nvSpPr>
          <p:cNvPr id="3" name="object 3"/>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14</a:t>
            </a:r>
            <a:endParaRPr sz="1600">
              <a:latin typeface="Calibri"/>
              <a:cs typeface="Calibri"/>
            </a:endParaRPr>
          </a:p>
        </p:txBody>
      </p:sp>
      <p:sp>
        <p:nvSpPr>
          <p:cNvPr id="57" name="object 15"/>
          <p:cNvSpPr txBox="1"/>
          <p:nvPr/>
        </p:nvSpPr>
        <p:spPr>
          <a:xfrm>
            <a:off x="3135196" y="3087195"/>
            <a:ext cx="6895771" cy="257984"/>
          </a:xfrm>
          <a:prstGeom prst="rect">
            <a:avLst/>
          </a:prstGeom>
        </p:spPr>
        <p:txBody>
          <a:bodyPr wrap="square" lIns="0" tIns="0" rIns="0" bIns="0" rtlCol="0">
            <a:noAutofit/>
          </a:bodyPr>
          <a:lstStyle/>
          <a:p>
            <a:pPr marL="12700">
              <a:lnSpc>
                <a:spcPts val="1325"/>
              </a:lnSpc>
              <a:spcBef>
                <a:spcPts val="66"/>
              </a:spcBef>
            </a:pPr>
            <a:r>
              <a:rPr sz="1200" b="1" spc="0" dirty="0" smtClean="0">
                <a:latin typeface="Arial"/>
                <a:cs typeface="Arial"/>
              </a:rPr>
              <a:t>Do </a:t>
            </a:r>
            <a:r>
              <a:rPr sz="1200" b="1" spc="0" dirty="0" err="1" smtClean="0">
                <a:latin typeface="Arial"/>
                <a:cs typeface="Arial"/>
              </a:rPr>
              <a:t>odpr</a:t>
            </a:r>
            <a:r>
              <a:rPr sz="1200" b="1" spc="4" dirty="0" err="1" smtClean="0">
                <a:latin typeface="Arial"/>
                <a:cs typeface="Arial"/>
              </a:rPr>
              <a:t>a</a:t>
            </a:r>
            <a:r>
              <a:rPr sz="1200" b="1" spc="25" dirty="0" err="1" smtClean="0">
                <a:latin typeface="Arial"/>
                <a:cs typeface="Arial"/>
              </a:rPr>
              <a:t>w</a:t>
            </a:r>
            <a:r>
              <a:rPr sz="1200" b="1" spc="0" dirty="0" err="1" smtClean="0">
                <a:latin typeface="Arial"/>
                <a:cs typeface="Arial"/>
              </a:rPr>
              <a:t>y</a:t>
            </a:r>
            <a:r>
              <a:rPr sz="1200" b="1" spc="-14" dirty="0" smtClean="0">
                <a:latin typeface="Arial"/>
                <a:cs typeface="Arial"/>
              </a:rPr>
              <a:t> </a:t>
            </a:r>
            <a:r>
              <a:rPr lang="pl-PL" sz="1200" b="1" spc="4" dirty="0" smtClean="0">
                <a:latin typeface="Arial"/>
                <a:cs typeface="Arial"/>
              </a:rPr>
              <a:t>na zbiorczym zgłoszeniu celnym </a:t>
            </a:r>
            <a:r>
              <a:rPr lang="pl-PL" sz="1200" b="1" spc="-29" dirty="0">
                <a:latin typeface="Arial"/>
                <a:cs typeface="Arial"/>
              </a:rPr>
              <a:t> </a:t>
            </a:r>
            <a:r>
              <a:rPr sz="1200" b="1" spc="0" dirty="0" err="1" smtClean="0">
                <a:latin typeface="Arial"/>
                <a:cs typeface="Arial"/>
              </a:rPr>
              <a:t>ni</a:t>
            </a:r>
            <a:r>
              <a:rPr sz="1200" b="1" spc="4" dirty="0" err="1" smtClean="0">
                <a:latin typeface="Arial"/>
                <a:cs typeface="Arial"/>
              </a:rPr>
              <a:t>e</a:t>
            </a:r>
            <a:r>
              <a:rPr sz="1200" b="1" spc="0" dirty="0" err="1" smtClean="0">
                <a:latin typeface="Arial"/>
                <a:cs typeface="Arial"/>
              </a:rPr>
              <a:t>zbędne</a:t>
            </a:r>
            <a:r>
              <a:rPr sz="1200" b="1" spc="4" dirty="0" smtClean="0">
                <a:latin typeface="Arial"/>
                <a:cs typeface="Arial"/>
              </a:rPr>
              <a:t> </a:t>
            </a:r>
            <a:r>
              <a:rPr sz="1200" b="1" spc="4" dirty="0" err="1" smtClean="0">
                <a:latin typeface="Arial"/>
                <a:cs typeface="Arial"/>
              </a:rPr>
              <a:t>s</a:t>
            </a:r>
            <a:r>
              <a:rPr sz="1200" b="1" spc="0" dirty="0" err="1" smtClean="0">
                <a:latin typeface="Arial"/>
                <a:cs typeface="Arial"/>
              </a:rPr>
              <a:t>ą</a:t>
            </a:r>
            <a:r>
              <a:rPr sz="1200" b="1" spc="0" dirty="0" smtClean="0">
                <a:latin typeface="Arial"/>
                <a:cs typeface="Arial"/>
              </a:rPr>
              <a:t>:</a:t>
            </a:r>
            <a:endParaRPr sz="1200" dirty="0">
              <a:latin typeface="Arial"/>
              <a:cs typeface="Arial"/>
            </a:endParaRPr>
          </a:p>
        </p:txBody>
      </p:sp>
      <p:sp>
        <p:nvSpPr>
          <p:cNvPr id="58" name="object 19"/>
          <p:cNvSpPr txBox="1"/>
          <p:nvPr/>
        </p:nvSpPr>
        <p:spPr>
          <a:xfrm>
            <a:off x="2091308" y="690705"/>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latin typeface="Arial"/>
                <a:cs typeface="Arial"/>
              </a:rPr>
              <a:t>Pr</a:t>
            </a:r>
            <a:r>
              <a:rPr sz="1200" spc="-14" dirty="0" err="1" smtClean="0">
                <a:latin typeface="Arial"/>
                <a:cs typeface="Arial"/>
              </a:rPr>
              <a:t>z</a:t>
            </a:r>
            <a:r>
              <a:rPr sz="1200" spc="-9" dirty="0" err="1" smtClean="0">
                <a:latin typeface="Arial"/>
                <a:cs typeface="Arial"/>
              </a:rPr>
              <a:t>y</a:t>
            </a:r>
            <a:r>
              <a:rPr sz="1200" spc="-4" dirty="0" err="1" smtClean="0">
                <a:latin typeface="Arial"/>
                <a:cs typeface="Arial"/>
              </a:rPr>
              <a:t>g</a:t>
            </a:r>
            <a:r>
              <a:rPr sz="1200" spc="4" dirty="0" err="1" smtClean="0">
                <a:latin typeface="Arial"/>
                <a:cs typeface="Arial"/>
              </a:rPr>
              <a:t>o</a:t>
            </a:r>
            <a:r>
              <a:rPr sz="1200" spc="0" dirty="0" err="1" smtClean="0">
                <a:latin typeface="Arial"/>
                <a:cs typeface="Arial"/>
              </a:rPr>
              <a:t>t</a:t>
            </a:r>
            <a:r>
              <a:rPr sz="1200" spc="4" dirty="0" err="1" smtClean="0">
                <a:latin typeface="Arial"/>
                <a:cs typeface="Arial"/>
              </a:rPr>
              <a:t>o</a:t>
            </a:r>
            <a:r>
              <a:rPr sz="1200" spc="-14" dirty="0" err="1" smtClean="0">
                <a:latin typeface="Arial"/>
                <a:cs typeface="Arial"/>
              </a:rPr>
              <a:t>w</a:t>
            </a:r>
            <a:r>
              <a:rPr sz="1200" spc="4" dirty="0" err="1" smtClean="0">
                <a:latin typeface="Arial"/>
                <a:cs typeface="Arial"/>
              </a:rPr>
              <a:t>an</a:t>
            </a:r>
            <a:r>
              <a:rPr sz="1200" spc="0" dirty="0" err="1" smtClean="0">
                <a:latin typeface="Arial"/>
                <a:cs typeface="Arial"/>
              </a:rPr>
              <a:t>ie</a:t>
            </a:r>
            <a:r>
              <a:rPr lang="pl-PL" sz="1200" spc="0" dirty="0" smtClean="0">
                <a:latin typeface="Arial"/>
                <a:cs typeface="Arial"/>
              </a:rPr>
              <a:t> dokumentów do odprawy </a:t>
            </a:r>
            <a:endParaRPr sz="1200" dirty="0">
              <a:latin typeface="Arial"/>
              <a:cs typeface="Arial"/>
            </a:endParaRPr>
          </a:p>
        </p:txBody>
      </p:sp>
      <p:sp>
        <p:nvSpPr>
          <p:cNvPr id="59" name="object 16">
            <a:hlinkClick r:id="rId3" action="ppaction://hlinksldjump"/>
          </p:cNvPr>
          <p:cNvSpPr txBox="1"/>
          <p:nvPr/>
        </p:nvSpPr>
        <p:spPr>
          <a:xfrm>
            <a:off x="239979" y="782145"/>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bject 55"/>
          <p:cNvSpPr txBox="1"/>
          <p:nvPr/>
        </p:nvSpPr>
        <p:spPr>
          <a:xfrm>
            <a:off x="1525524" y="336803"/>
            <a:ext cx="2153412" cy="1232916"/>
          </a:xfrm>
          <a:prstGeom prst="rect">
            <a:avLst/>
          </a:prstGeom>
        </p:spPr>
        <p:txBody>
          <a:bodyPr wrap="square" lIns="0" tIns="0" rIns="0" bIns="0" rtlCol="0">
            <a:noAutofit/>
          </a:bodyPr>
          <a:lstStyle/>
          <a:p>
            <a:pPr>
              <a:lnSpc>
                <a:spcPts val="1000"/>
              </a:lnSpc>
            </a:pPr>
            <a:endParaRPr sz="1000"/>
          </a:p>
          <a:p>
            <a:pPr marL="29718">
              <a:lnSpc>
                <a:spcPct val="95825"/>
              </a:lnSpc>
              <a:spcBef>
                <a:spcPts val="2453"/>
              </a:spcBef>
            </a:pPr>
            <a:r>
              <a:rPr sz="1200" spc="0" dirty="0" smtClean="0">
                <a:solidFill>
                  <a:srgbClr val="FFFFFF"/>
                </a:solidFill>
                <a:latin typeface="Arial"/>
                <a:cs typeface="Arial"/>
              </a:rPr>
              <a:t>ji</a:t>
            </a:r>
            <a:endParaRPr sz="1200">
              <a:latin typeface="Arial"/>
              <a:cs typeface="Arial"/>
            </a:endParaRPr>
          </a:p>
        </p:txBody>
      </p:sp>
      <p:sp>
        <p:nvSpPr>
          <p:cNvPr id="54" name="object 54"/>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2" name="object 32"/>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3" name="object 33"/>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4" name="object 34"/>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6" name="object 36"/>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146304"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2" name="object 42">
            <a:hlinkClick r:id="rId3" action="ppaction://hlinksldjump"/>
          </p:cNvPr>
          <p:cNvSpPr/>
          <p:nvPr/>
        </p:nvSpPr>
        <p:spPr>
          <a:xfrm>
            <a:off x="0" y="336803"/>
            <a:ext cx="2052827" cy="1232916"/>
          </a:xfrm>
          <a:prstGeom prst="rect">
            <a:avLst/>
          </a:prstGeom>
          <a:blipFill>
            <a:blip r:embed="rId4" cstate="print"/>
            <a:stretch>
              <a:fillRect/>
            </a:stretch>
          </a:blipFill>
        </p:spPr>
        <p:txBody>
          <a:bodyPr wrap="square" lIns="0" tIns="0" rIns="0" bIns="0" rtlCol="0">
            <a:noAutofit/>
          </a:bodyPr>
          <a:lstStyle/>
          <a:p>
            <a:endParaRPr/>
          </a:p>
        </p:txBody>
      </p:sp>
      <p:sp>
        <p:nvSpPr>
          <p:cNvPr id="43" name="object 43">
            <a:hlinkClick r:id="rId5" action="ppaction://hlinksldjump"/>
          </p:cNvPr>
          <p:cNvSpPr/>
          <p:nvPr/>
        </p:nvSpPr>
        <p:spPr>
          <a:xfrm>
            <a:off x="1525524" y="336803"/>
            <a:ext cx="2153412" cy="1232916"/>
          </a:xfrm>
          <a:prstGeom prst="rect">
            <a:avLst/>
          </a:prstGeom>
          <a:blipFill>
            <a:blip r:embed="rId6" cstate="print"/>
            <a:stretch>
              <a:fillRect/>
            </a:stretch>
          </a:blipFill>
        </p:spPr>
        <p:txBody>
          <a:bodyPr wrap="square" lIns="0" tIns="0" rIns="0" bIns="0" rtlCol="0">
            <a:noAutofit/>
          </a:bodyPr>
          <a:lstStyle/>
          <a:p>
            <a:endParaRPr/>
          </a:p>
        </p:txBody>
      </p:sp>
      <p:sp>
        <p:nvSpPr>
          <p:cNvPr id="44" name="object 44">
            <a:hlinkClick r:id="rId7" action="ppaction://hlinksldjump"/>
          </p:cNvPr>
          <p:cNvSpPr/>
          <p:nvPr/>
        </p:nvSpPr>
        <p:spPr>
          <a:xfrm>
            <a:off x="3151632" y="336803"/>
            <a:ext cx="2154936" cy="1232916"/>
          </a:xfrm>
          <a:prstGeom prst="rect">
            <a:avLst/>
          </a:prstGeom>
          <a:blipFill>
            <a:blip r:embed="rId8" cstate="print"/>
            <a:stretch>
              <a:fillRect/>
            </a:stretch>
          </a:blipFill>
        </p:spPr>
        <p:txBody>
          <a:bodyPr wrap="square" lIns="0" tIns="0" rIns="0" bIns="0" rtlCol="0">
            <a:noAutofit/>
          </a:bodyPr>
          <a:lstStyle/>
          <a:p>
            <a:endParaRPr/>
          </a:p>
        </p:txBody>
      </p:sp>
      <p:sp>
        <p:nvSpPr>
          <p:cNvPr id="45" name="object 45">
            <a:hlinkClick r:id="rId9" action="ppaction://hlinksldjump"/>
          </p:cNvPr>
          <p:cNvSpPr/>
          <p:nvPr/>
        </p:nvSpPr>
        <p:spPr>
          <a:xfrm>
            <a:off x="4779264" y="336803"/>
            <a:ext cx="2154936" cy="1232916"/>
          </a:xfrm>
          <a:prstGeom prst="rect">
            <a:avLst/>
          </a:prstGeom>
          <a:blipFill>
            <a:blip r:embed="rId10" cstate="print"/>
            <a:stretch>
              <a:fillRect/>
            </a:stretch>
          </a:blipFill>
        </p:spPr>
        <p:txBody>
          <a:bodyPr wrap="square" lIns="0" tIns="0" rIns="0" bIns="0" rtlCol="0">
            <a:noAutofit/>
          </a:bodyPr>
          <a:lstStyle/>
          <a:p>
            <a:endParaRPr/>
          </a:p>
        </p:txBody>
      </p:sp>
      <p:sp>
        <p:nvSpPr>
          <p:cNvPr id="46" name="object 46">
            <a:hlinkClick r:id="rId11" action="ppaction://hlinksldjump"/>
          </p:cNvPr>
          <p:cNvSpPr/>
          <p:nvPr/>
        </p:nvSpPr>
        <p:spPr>
          <a:xfrm>
            <a:off x="0" y="3183636"/>
            <a:ext cx="3157728" cy="1165859"/>
          </a:xfrm>
          <a:prstGeom prst="rect">
            <a:avLst/>
          </a:prstGeom>
          <a:blipFill>
            <a:blip r:embed="rId12" cstate="print"/>
            <a:stretch>
              <a:fillRect/>
            </a:stretch>
          </a:blipFill>
        </p:spPr>
        <p:txBody>
          <a:bodyPr wrap="square" lIns="0" tIns="0" rIns="0" bIns="0" rtlCol="0">
            <a:noAutofit/>
          </a:bodyPr>
          <a:lstStyle/>
          <a:p>
            <a:endParaRPr/>
          </a:p>
        </p:txBody>
      </p:sp>
      <p:sp>
        <p:nvSpPr>
          <p:cNvPr id="47" name="object 47">
            <a:hlinkClick r:id="rId13" action="ppaction://hlinksldjump"/>
          </p:cNvPr>
          <p:cNvSpPr/>
          <p:nvPr/>
        </p:nvSpPr>
        <p:spPr>
          <a:xfrm>
            <a:off x="0" y="4194048"/>
            <a:ext cx="3157728" cy="1164336"/>
          </a:xfrm>
          <a:prstGeom prst="rect">
            <a:avLst/>
          </a:prstGeom>
          <a:blipFill>
            <a:blip r:embed="rId14" cstate="print"/>
            <a:stretch>
              <a:fillRect/>
            </a:stretch>
          </a:blipFill>
        </p:spPr>
        <p:txBody>
          <a:bodyPr wrap="square" lIns="0" tIns="0" rIns="0" bIns="0" rtlCol="0">
            <a:noAutofit/>
          </a:bodyPr>
          <a:lstStyle/>
          <a:p>
            <a:endParaRPr/>
          </a:p>
        </p:txBody>
      </p:sp>
      <p:sp>
        <p:nvSpPr>
          <p:cNvPr id="48" name="object 48">
            <a:hlinkClick r:id="rId15" action="ppaction://hlinksldjump"/>
          </p:cNvPr>
          <p:cNvSpPr/>
          <p:nvPr/>
        </p:nvSpPr>
        <p:spPr>
          <a:xfrm>
            <a:off x="2895056" y="3123946"/>
            <a:ext cx="2656332" cy="787907"/>
          </a:xfrm>
          <a:prstGeom prst="rect">
            <a:avLst/>
          </a:prstGeom>
          <a:blipFill>
            <a:blip r:embed="rId16" cstate="print"/>
            <a:stretch>
              <a:fillRect/>
            </a:stretch>
          </a:blipFill>
        </p:spPr>
        <p:txBody>
          <a:bodyPr wrap="square" lIns="0" tIns="0" rIns="0" bIns="0" rtlCol="0">
            <a:noAutofit/>
          </a:bodyPr>
          <a:lstStyle/>
          <a:p>
            <a:endParaRPr/>
          </a:p>
        </p:txBody>
      </p:sp>
      <p:sp>
        <p:nvSpPr>
          <p:cNvPr id="50" name="object 50">
            <a:hlinkClick r:id="rId17" action="ppaction://hlinksldjump"/>
          </p:cNvPr>
          <p:cNvSpPr/>
          <p:nvPr/>
        </p:nvSpPr>
        <p:spPr>
          <a:xfrm>
            <a:off x="2908045" y="3556652"/>
            <a:ext cx="2656332" cy="787907"/>
          </a:xfrm>
          <a:prstGeom prst="rect">
            <a:avLst/>
          </a:prstGeom>
          <a:blipFill>
            <a:blip r:embed="rId18" cstate="print"/>
            <a:stretch>
              <a:fillRect/>
            </a:stretch>
          </a:blipFill>
        </p:spPr>
        <p:txBody>
          <a:bodyPr wrap="square" lIns="0" tIns="0" rIns="0" bIns="0" rtlCol="0">
            <a:noAutofit/>
          </a:bodyPr>
          <a:lstStyle/>
          <a:p>
            <a:endParaRPr/>
          </a:p>
        </p:txBody>
      </p:sp>
      <p:sp>
        <p:nvSpPr>
          <p:cNvPr id="51" name="object 51">
            <a:hlinkClick r:id="rId5" action="ppaction://hlinksldjump"/>
          </p:cNvPr>
          <p:cNvSpPr/>
          <p:nvPr/>
        </p:nvSpPr>
        <p:spPr>
          <a:xfrm>
            <a:off x="0" y="2180843"/>
            <a:ext cx="3157728" cy="1164336"/>
          </a:xfrm>
          <a:prstGeom prst="rect">
            <a:avLst/>
          </a:prstGeom>
          <a:blipFill>
            <a:blip r:embed="rId19" cstate="print"/>
            <a:stretch>
              <a:fillRect/>
            </a:stretch>
          </a:blipFill>
        </p:spPr>
        <p:txBody>
          <a:bodyPr wrap="square" lIns="0" tIns="0" rIns="0" bIns="0" rtlCol="0">
            <a:noAutofit/>
          </a:bodyPr>
          <a:lstStyle/>
          <a:p>
            <a:endParaRPr/>
          </a:p>
        </p:txBody>
      </p:sp>
      <p:sp>
        <p:nvSpPr>
          <p:cNvPr id="52" name="object 52">
            <a:hlinkClick r:id="rId20" action="ppaction://hlinksldjump"/>
          </p:cNvPr>
          <p:cNvSpPr/>
          <p:nvPr/>
        </p:nvSpPr>
        <p:spPr>
          <a:xfrm>
            <a:off x="8033004" y="326135"/>
            <a:ext cx="2154936" cy="1231392"/>
          </a:xfrm>
          <a:prstGeom prst="rect">
            <a:avLst/>
          </a:prstGeom>
          <a:blipFill>
            <a:blip r:embed="rId21" cstate="print"/>
            <a:stretch>
              <a:fillRect/>
            </a:stretch>
          </a:blipFill>
        </p:spPr>
        <p:txBody>
          <a:bodyPr wrap="square" lIns="0" tIns="0" rIns="0" bIns="0" rtlCol="0">
            <a:noAutofit/>
          </a:bodyPr>
          <a:lstStyle/>
          <a:p>
            <a:endParaRPr/>
          </a:p>
        </p:txBody>
      </p:sp>
      <p:sp>
        <p:nvSpPr>
          <p:cNvPr id="53" name="object 53">
            <a:hlinkClick r:id="rId22" action="ppaction://hlinksldjump"/>
          </p:cNvPr>
          <p:cNvSpPr/>
          <p:nvPr/>
        </p:nvSpPr>
        <p:spPr>
          <a:xfrm>
            <a:off x="6406896" y="326135"/>
            <a:ext cx="2153411" cy="1231392"/>
          </a:xfrm>
          <a:prstGeom prst="rect">
            <a:avLst/>
          </a:prstGeom>
          <a:blipFill>
            <a:blip r:embed="rId23" cstate="print"/>
            <a:stretch>
              <a:fillRect/>
            </a:stretch>
          </a:blipFill>
        </p:spPr>
        <p:txBody>
          <a:bodyPr wrap="square" lIns="0" tIns="0" rIns="0" bIns="0" rtlCol="0">
            <a:noAutofit/>
          </a:bodyPr>
          <a:lstStyle/>
          <a:p>
            <a:endParaRPr/>
          </a:p>
        </p:txBody>
      </p:sp>
      <p:sp>
        <p:nvSpPr>
          <p:cNvPr id="29" name="object 29"/>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30" name="object 30"/>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7" name="object 27"/>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8" name="object 28">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5" name="object 25"/>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6" name="object 26">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3" name="object 23">
            <a:hlinkClick r:id="rId24" action="ppaction://hlinksldjump"/>
          </p:cNvPr>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4" name="object 24"/>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2" name="object 22"/>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21" name="object 21"/>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19" name="object 19"/>
          <p:cNvSpPr txBox="1"/>
          <p:nvPr/>
        </p:nvSpPr>
        <p:spPr>
          <a:xfrm>
            <a:off x="6900164" y="771223"/>
            <a:ext cx="1179626"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425" marR="371652"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8" name="object 18"/>
          <p:cNvSpPr txBox="1"/>
          <p:nvPr/>
        </p:nvSpPr>
        <p:spPr>
          <a:xfrm>
            <a:off x="8744204" y="7712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15" name="object 15"/>
          <p:cNvSpPr txBox="1"/>
          <p:nvPr/>
        </p:nvSpPr>
        <p:spPr>
          <a:xfrm>
            <a:off x="3709542" y="782145"/>
            <a:ext cx="1053338"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roc</a:t>
            </a:r>
            <a:r>
              <a:rPr sz="1200" spc="4" dirty="0" smtClean="0">
                <a:solidFill>
                  <a:srgbClr val="FFFFFF"/>
                </a:solidFill>
                <a:latin typeface="Arial"/>
                <a:cs typeface="Arial"/>
              </a:rPr>
              <a:t>ed</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a:p>
            <a:pPr marL="60198" marR="74371"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a:latin typeface="Arial"/>
              <a:cs typeface="Arial"/>
            </a:endParaRPr>
          </a:p>
        </p:txBody>
      </p:sp>
      <p:sp>
        <p:nvSpPr>
          <p:cNvPr id="14" name="object 14"/>
          <p:cNvSpPr txBox="1"/>
          <p:nvPr/>
        </p:nvSpPr>
        <p:spPr>
          <a:xfrm>
            <a:off x="5353558" y="782145"/>
            <a:ext cx="1018666"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Dok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5"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2498"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12" name="object 12"/>
          <p:cNvSpPr txBox="1"/>
          <p:nvPr/>
        </p:nvSpPr>
        <p:spPr>
          <a:xfrm>
            <a:off x="746556" y="2683462"/>
            <a:ext cx="1588363"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0" dirty="0" smtClean="0">
                <a:solidFill>
                  <a:srgbClr val="FFFFFF"/>
                </a:solidFill>
                <a:latin typeface="Arial"/>
                <a:cs typeface="Arial"/>
              </a:rPr>
              <a:t>i</a:t>
            </a:r>
            <a:r>
              <a:rPr sz="1200" spc="4" dirty="0" smtClean="0">
                <a:solidFill>
                  <a:srgbClr val="FFFFFF"/>
                </a:solidFill>
                <a:latin typeface="Arial"/>
                <a:cs typeface="Arial"/>
              </a:rPr>
              <a:t>nd</a:t>
            </a:r>
            <a:r>
              <a:rPr sz="1200" spc="-9" dirty="0" smtClean="0">
                <a:solidFill>
                  <a:srgbClr val="FFFFFF"/>
                </a:solidFill>
                <a:latin typeface="Arial"/>
                <a:cs typeface="Arial"/>
              </a:rPr>
              <a:t>yw</a:t>
            </a:r>
            <a:r>
              <a:rPr sz="1200" spc="0" dirty="0" smtClean="0">
                <a:solidFill>
                  <a:srgbClr val="FFFFFF"/>
                </a:solidFill>
                <a:latin typeface="Arial"/>
                <a:cs typeface="Arial"/>
              </a:rPr>
              <a:t>i</a:t>
            </a:r>
            <a:r>
              <a:rPr sz="1200" spc="4" dirty="0" smtClean="0">
                <a:solidFill>
                  <a:srgbClr val="FFFFFF"/>
                </a:solidFill>
                <a:latin typeface="Arial"/>
                <a:cs typeface="Arial"/>
              </a:rPr>
              <a:t>dua</a:t>
            </a:r>
            <a:r>
              <a:rPr sz="1200" spc="0" dirty="0" smtClean="0">
                <a:solidFill>
                  <a:srgbClr val="FFFFFF"/>
                </a:solidFill>
                <a:latin typeface="Arial"/>
                <a:cs typeface="Arial"/>
              </a:rPr>
              <a:t>l</a:t>
            </a:r>
            <a:r>
              <a:rPr sz="1200" spc="4" dirty="0" smtClean="0">
                <a:solidFill>
                  <a:srgbClr val="FFFFFF"/>
                </a:solidFill>
                <a:latin typeface="Arial"/>
                <a:cs typeface="Arial"/>
              </a:rPr>
              <a:t>n</a:t>
            </a:r>
            <a:r>
              <a:rPr sz="1200" spc="0" dirty="0" smtClean="0">
                <a:solidFill>
                  <a:srgbClr val="FFFFFF"/>
                </a:solidFill>
                <a:latin typeface="Arial"/>
                <a:cs typeface="Arial"/>
              </a:rPr>
              <a:t>a</a:t>
            </a:r>
            <a:endParaRPr sz="1200">
              <a:latin typeface="Arial"/>
              <a:cs typeface="Arial"/>
            </a:endParaRPr>
          </a:p>
        </p:txBody>
      </p:sp>
      <p:sp>
        <p:nvSpPr>
          <p:cNvPr id="10" name="object 10"/>
          <p:cNvSpPr txBox="1"/>
          <p:nvPr/>
        </p:nvSpPr>
        <p:spPr>
          <a:xfrm>
            <a:off x="3613647" y="3428999"/>
            <a:ext cx="121914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Fakt</a:t>
            </a:r>
            <a:r>
              <a:rPr sz="1200" spc="4" dirty="0" smtClean="0">
                <a:latin typeface="Arial"/>
                <a:cs typeface="Arial"/>
              </a:rPr>
              <a:t>u</a:t>
            </a:r>
            <a:r>
              <a:rPr sz="1200" spc="0" dirty="0" smtClean="0">
                <a:latin typeface="Arial"/>
                <a:cs typeface="Arial"/>
              </a:rPr>
              <a:t>ra</a:t>
            </a:r>
            <a:r>
              <a:rPr sz="1200" spc="-4" dirty="0" smtClean="0">
                <a:latin typeface="Arial"/>
                <a:cs typeface="Arial"/>
              </a:rPr>
              <a:t> </a:t>
            </a:r>
            <a:r>
              <a:rPr sz="1200" spc="4" dirty="0" smtClean="0">
                <a:latin typeface="Arial"/>
                <a:cs typeface="Arial"/>
              </a:rPr>
              <a:t>p</a:t>
            </a:r>
            <a:r>
              <a:rPr sz="1200" spc="0" dirty="0" smtClean="0">
                <a:latin typeface="Arial"/>
                <a:cs typeface="Arial"/>
              </a:rPr>
              <a:t>ro</a:t>
            </a:r>
            <a:r>
              <a:rPr sz="1200" spc="14" dirty="0" smtClean="0">
                <a:latin typeface="Arial"/>
                <a:cs typeface="Arial"/>
              </a:rPr>
              <a:t>f</a:t>
            </a:r>
            <a:r>
              <a:rPr sz="1200" spc="4" dirty="0" smtClean="0">
                <a:latin typeface="Arial"/>
                <a:cs typeface="Arial"/>
              </a:rPr>
              <a:t>o</a:t>
            </a:r>
            <a:r>
              <a:rPr sz="1200" spc="0" dirty="0" smtClean="0">
                <a:latin typeface="Arial"/>
                <a:cs typeface="Arial"/>
              </a:rPr>
              <a:t>r</a:t>
            </a:r>
            <a:r>
              <a:rPr sz="1200" spc="-4" dirty="0" smtClean="0">
                <a:latin typeface="Arial"/>
                <a:cs typeface="Arial"/>
              </a:rPr>
              <a:t>m</a:t>
            </a:r>
            <a:r>
              <a:rPr sz="1200" spc="0" dirty="0" smtClean="0">
                <a:latin typeface="Arial"/>
                <a:cs typeface="Arial"/>
              </a:rPr>
              <a:t>a</a:t>
            </a:r>
            <a:endParaRPr sz="1200" dirty="0">
              <a:latin typeface="Arial"/>
              <a:cs typeface="Arial"/>
            </a:endParaRPr>
          </a:p>
        </p:txBody>
      </p:sp>
      <p:sp>
        <p:nvSpPr>
          <p:cNvPr id="8" name="object 8"/>
          <p:cNvSpPr txBox="1"/>
          <p:nvPr/>
        </p:nvSpPr>
        <p:spPr>
          <a:xfrm>
            <a:off x="903528" y="3687778"/>
            <a:ext cx="127259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O</a:t>
            </a:r>
            <a:r>
              <a:rPr sz="1200" spc="4" dirty="0" smtClean="0">
                <a:latin typeface="Arial"/>
                <a:cs typeface="Arial"/>
              </a:rPr>
              <a:t>dp</a:t>
            </a:r>
            <a:r>
              <a:rPr sz="1200" spc="0" dirty="0" smtClean="0">
                <a:latin typeface="Arial"/>
                <a:cs typeface="Arial"/>
              </a:rPr>
              <a:t>ra</a:t>
            </a:r>
            <a:r>
              <a:rPr sz="1200" spc="-14" dirty="0" smtClean="0">
                <a:latin typeface="Arial"/>
                <a:cs typeface="Arial"/>
              </a:rPr>
              <a:t>w</a:t>
            </a:r>
            <a:r>
              <a:rPr sz="1200" spc="0" dirty="0" smtClean="0">
                <a:latin typeface="Arial"/>
                <a:cs typeface="Arial"/>
              </a:rPr>
              <a:t>a</a:t>
            </a:r>
            <a:r>
              <a:rPr sz="1200" spc="-14" dirty="0" smtClean="0">
                <a:latin typeface="Arial"/>
                <a:cs typeface="Arial"/>
              </a:rPr>
              <a:t> </a:t>
            </a:r>
            <a:r>
              <a:rPr sz="1200" spc="-9" dirty="0" smtClean="0">
                <a:latin typeface="Arial"/>
                <a:cs typeface="Arial"/>
              </a:rPr>
              <a:t>z</a:t>
            </a:r>
            <a:r>
              <a:rPr sz="1200" spc="4" dirty="0" smtClean="0">
                <a:latin typeface="Arial"/>
                <a:cs typeface="Arial"/>
              </a:rPr>
              <a:t>b</a:t>
            </a:r>
            <a:r>
              <a:rPr sz="1200" spc="0" dirty="0" smtClean="0">
                <a:latin typeface="Arial"/>
                <a:cs typeface="Arial"/>
              </a:rPr>
              <a:t>i</a:t>
            </a:r>
            <a:r>
              <a:rPr sz="1200" spc="4" dirty="0" smtClean="0">
                <a:latin typeface="Arial"/>
                <a:cs typeface="Arial"/>
              </a:rPr>
              <a:t>o</a:t>
            </a:r>
            <a:r>
              <a:rPr sz="1200" spc="0" dirty="0" smtClean="0">
                <a:latin typeface="Arial"/>
                <a:cs typeface="Arial"/>
              </a:rPr>
              <a:t>rc</a:t>
            </a:r>
            <a:r>
              <a:rPr sz="1200" spc="-9" dirty="0" smtClean="0">
                <a:latin typeface="Arial"/>
                <a:cs typeface="Arial"/>
              </a:rPr>
              <a:t>z</a:t>
            </a:r>
            <a:r>
              <a:rPr sz="1200" spc="0" dirty="0" smtClean="0">
                <a:latin typeface="Arial"/>
                <a:cs typeface="Arial"/>
              </a:rPr>
              <a:t>a</a:t>
            </a:r>
            <a:endParaRPr sz="1200">
              <a:latin typeface="Arial"/>
              <a:cs typeface="Arial"/>
            </a:endParaRPr>
          </a:p>
        </p:txBody>
      </p:sp>
      <p:sp>
        <p:nvSpPr>
          <p:cNvPr id="6" name="object 6"/>
          <p:cNvSpPr txBox="1"/>
          <p:nvPr/>
        </p:nvSpPr>
        <p:spPr>
          <a:xfrm>
            <a:off x="5576316" y="4614925"/>
            <a:ext cx="4611624" cy="543559"/>
          </a:xfrm>
          <a:prstGeom prst="rect">
            <a:avLst/>
          </a:prstGeom>
        </p:spPr>
        <p:txBody>
          <a:bodyPr wrap="square" lIns="0" tIns="0" rIns="0" bIns="0" rtlCol="0">
            <a:noAutofit/>
          </a:bodyPr>
          <a:lstStyle/>
          <a:p>
            <a:pPr marL="12700" marR="13586">
              <a:lnSpc>
                <a:spcPts val="1325"/>
              </a:lnSpc>
              <a:spcBef>
                <a:spcPts val="66"/>
              </a:spcBef>
            </a:pPr>
            <a:endParaRPr sz="1200" dirty="0">
              <a:latin typeface="Arial"/>
              <a:cs typeface="Arial"/>
            </a:endParaRPr>
          </a:p>
        </p:txBody>
      </p:sp>
      <p:sp>
        <p:nvSpPr>
          <p:cNvPr id="5" name="object 5"/>
          <p:cNvSpPr txBox="1"/>
          <p:nvPr/>
        </p:nvSpPr>
        <p:spPr>
          <a:xfrm>
            <a:off x="3393077" y="3840480"/>
            <a:ext cx="1757426" cy="177800"/>
          </a:xfrm>
          <a:prstGeom prst="rect">
            <a:avLst/>
          </a:prstGeom>
        </p:spPr>
        <p:txBody>
          <a:bodyPr wrap="square" lIns="0" tIns="0" rIns="0" bIns="0" rtlCol="0">
            <a:noAutofit/>
          </a:bodyPr>
          <a:lstStyle/>
          <a:p>
            <a:pPr marL="12700">
              <a:lnSpc>
                <a:spcPts val="1325"/>
              </a:lnSpc>
              <a:spcBef>
                <a:spcPts val="66"/>
              </a:spcBef>
            </a:pPr>
            <a:r>
              <a:rPr sz="1200" spc="0" dirty="0" smtClean="0">
                <a:solidFill>
                  <a:schemeClr val="bg1"/>
                </a:solidFill>
                <a:latin typeface="Arial"/>
                <a:cs typeface="Arial"/>
              </a:rPr>
              <a:t>Oś</a:t>
            </a:r>
            <a:r>
              <a:rPr sz="1200" spc="-9" dirty="0" smtClean="0">
                <a:solidFill>
                  <a:schemeClr val="bg1"/>
                </a:solidFill>
                <a:latin typeface="Arial"/>
                <a:cs typeface="Arial"/>
              </a:rPr>
              <a:t>w</a:t>
            </a:r>
            <a:r>
              <a:rPr sz="1200" spc="0" dirty="0" smtClean="0">
                <a:solidFill>
                  <a:schemeClr val="bg1"/>
                </a:solidFill>
                <a:latin typeface="Arial"/>
                <a:cs typeface="Arial"/>
              </a:rPr>
              <a:t>ia</a:t>
            </a:r>
            <a:r>
              <a:rPr sz="1200" spc="4" dirty="0" smtClean="0">
                <a:solidFill>
                  <a:schemeClr val="bg1"/>
                </a:solidFill>
                <a:latin typeface="Arial"/>
                <a:cs typeface="Arial"/>
              </a:rPr>
              <a:t>d</a:t>
            </a:r>
            <a:r>
              <a:rPr sz="1200" spc="0" dirty="0" smtClean="0">
                <a:solidFill>
                  <a:schemeClr val="bg1"/>
                </a:solidFill>
                <a:latin typeface="Arial"/>
                <a:cs typeface="Arial"/>
              </a:rPr>
              <a:t>c</a:t>
            </a:r>
            <a:r>
              <a:rPr sz="1200" spc="-9" dirty="0" smtClean="0">
                <a:solidFill>
                  <a:schemeClr val="bg1"/>
                </a:solidFill>
                <a:latin typeface="Arial"/>
                <a:cs typeface="Arial"/>
              </a:rPr>
              <a:t>z</a:t>
            </a:r>
            <a:r>
              <a:rPr sz="1200" spc="4" dirty="0" smtClean="0">
                <a:solidFill>
                  <a:schemeClr val="bg1"/>
                </a:solidFill>
                <a:latin typeface="Arial"/>
                <a:cs typeface="Arial"/>
              </a:rPr>
              <a:t>en</a:t>
            </a:r>
            <a:r>
              <a:rPr sz="1200" spc="0" dirty="0" smtClean="0">
                <a:solidFill>
                  <a:schemeClr val="bg1"/>
                </a:solidFill>
                <a:latin typeface="Arial"/>
                <a:cs typeface="Arial"/>
              </a:rPr>
              <a:t>ie</a:t>
            </a:r>
            <a:r>
              <a:rPr sz="1200" spc="-14" dirty="0" smtClean="0">
                <a:solidFill>
                  <a:schemeClr val="bg1"/>
                </a:solidFill>
                <a:latin typeface="Arial"/>
                <a:cs typeface="Arial"/>
              </a:rPr>
              <a:t> </a:t>
            </a:r>
            <a:r>
              <a:rPr sz="1200" spc="4" dirty="0" smtClean="0">
                <a:solidFill>
                  <a:schemeClr val="bg1"/>
                </a:solidFill>
                <a:latin typeface="Arial"/>
                <a:cs typeface="Arial"/>
              </a:rPr>
              <a:t>e</a:t>
            </a:r>
            <a:r>
              <a:rPr sz="1200" spc="0" dirty="0" smtClean="0">
                <a:solidFill>
                  <a:schemeClr val="bg1"/>
                </a:solidFill>
                <a:latin typeface="Arial"/>
                <a:cs typeface="Arial"/>
              </a:rPr>
              <a:t>ks</a:t>
            </a:r>
            <a:r>
              <a:rPr sz="1200" spc="4" dirty="0" smtClean="0">
                <a:solidFill>
                  <a:schemeClr val="bg1"/>
                </a:solidFill>
                <a:latin typeface="Arial"/>
                <a:cs typeface="Arial"/>
              </a:rPr>
              <a:t>po</a:t>
            </a:r>
            <a:r>
              <a:rPr sz="1200" spc="0" dirty="0" smtClean="0">
                <a:solidFill>
                  <a:schemeClr val="bg1"/>
                </a:solidFill>
                <a:latin typeface="Arial"/>
                <a:cs typeface="Arial"/>
              </a:rPr>
              <a:t>rtera</a:t>
            </a:r>
            <a:endParaRPr sz="1200" dirty="0">
              <a:solidFill>
                <a:schemeClr val="bg1"/>
              </a:solidFill>
              <a:latin typeface="Arial"/>
              <a:cs typeface="Arial"/>
            </a:endParaRPr>
          </a:p>
        </p:txBody>
      </p:sp>
      <p:sp>
        <p:nvSpPr>
          <p:cNvPr id="4" name="object 4"/>
          <p:cNvSpPr txBox="1"/>
          <p:nvPr/>
        </p:nvSpPr>
        <p:spPr>
          <a:xfrm>
            <a:off x="287832" y="4514802"/>
            <a:ext cx="2481032" cy="543560"/>
          </a:xfrm>
          <a:prstGeom prst="rect">
            <a:avLst/>
          </a:prstGeom>
        </p:spPr>
        <p:txBody>
          <a:bodyPr wrap="square" lIns="0" tIns="0" rIns="0" bIns="0" rtlCol="0">
            <a:noAutofit/>
          </a:bodyPr>
          <a:lstStyle/>
          <a:p>
            <a:pPr marL="285749" marR="285431"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doda</a:t>
            </a:r>
            <a:r>
              <a:rPr sz="1200" spc="0" dirty="0" smtClean="0">
                <a:solidFill>
                  <a:srgbClr val="FFFFFF"/>
                </a:solidFill>
                <a:latin typeface="Arial"/>
                <a:cs typeface="Arial"/>
              </a:rPr>
              <a:t>tk</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0" dirty="0" smtClean="0">
                <a:solidFill>
                  <a:srgbClr val="FFFFFF"/>
                </a:solidFill>
                <a:latin typeface="Arial"/>
                <a:cs typeface="Arial"/>
              </a:rPr>
              <a:t>e</a:t>
            </a:r>
            <a:r>
              <a:rPr sz="1200" spc="-19" dirty="0" smtClean="0">
                <a:solidFill>
                  <a:srgbClr val="FFFFFF"/>
                </a:solidFill>
                <a:latin typeface="Arial"/>
                <a:cs typeface="Arial"/>
              </a:rPr>
              <a:t> </a:t>
            </a: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ty</a:t>
            </a:r>
            <a:endParaRPr sz="1200">
              <a:latin typeface="Arial"/>
              <a:cs typeface="Arial"/>
            </a:endParaRPr>
          </a:p>
          <a:p>
            <a:pPr indent="0" algn="ctr">
              <a:lnSpc>
                <a:spcPct val="100041"/>
              </a:lnSpc>
            </a:pPr>
            <a:r>
              <a:rPr sz="1200" spc="4" dirty="0" smtClean="0">
                <a:solidFill>
                  <a:srgbClr val="FFFFFF"/>
                </a:solidFill>
                <a:latin typeface="Arial"/>
                <a:cs typeface="Arial"/>
              </a:rPr>
              <a:t>u</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le</a:t>
            </a:r>
            <a:r>
              <a:rPr sz="1200" spc="-9" dirty="0" smtClean="0">
                <a:solidFill>
                  <a:srgbClr val="FFFFFF"/>
                </a:solidFill>
                <a:latin typeface="Arial"/>
                <a:cs typeface="Arial"/>
              </a:rPr>
              <a:t>ż</a:t>
            </a:r>
            <a:r>
              <a:rPr sz="1200" spc="4" dirty="0" smtClean="0">
                <a:solidFill>
                  <a:srgbClr val="FFFFFF"/>
                </a:solidFill>
                <a:latin typeface="Arial"/>
                <a:cs typeface="Arial"/>
              </a:rPr>
              <a:t>n</a:t>
            </a:r>
            <a:r>
              <a:rPr sz="1200" spc="0" dirty="0" smtClean="0">
                <a:solidFill>
                  <a:srgbClr val="FFFFFF"/>
                </a:solidFill>
                <a:latin typeface="Arial"/>
                <a:cs typeface="Arial"/>
              </a:rPr>
              <a:t>io</a:t>
            </a:r>
            <a:r>
              <a:rPr sz="1200" spc="4" dirty="0" smtClean="0">
                <a:solidFill>
                  <a:srgbClr val="FFFFFF"/>
                </a:solidFill>
                <a:latin typeface="Arial"/>
                <a:cs typeface="Arial"/>
              </a:rPr>
              <a:t>n</a:t>
            </a:r>
            <a:r>
              <a:rPr sz="1200" spc="0" dirty="0" smtClean="0">
                <a:solidFill>
                  <a:srgbClr val="FFFFFF"/>
                </a:solidFill>
                <a:latin typeface="Arial"/>
                <a:cs typeface="Arial"/>
              </a:rPr>
              <a:t>e</a:t>
            </a:r>
            <a:r>
              <a:rPr sz="1200" spc="-34" dirty="0" smtClean="0">
                <a:solidFill>
                  <a:srgbClr val="FFFFFF"/>
                </a:solidFill>
                <a:latin typeface="Arial"/>
                <a:cs typeface="Arial"/>
              </a:rPr>
              <a:t> </a:t>
            </a:r>
            <a:r>
              <a:rPr sz="1200" spc="4" dirty="0" smtClean="0">
                <a:solidFill>
                  <a:srgbClr val="FFFFFF"/>
                </a:solidFill>
                <a:latin typeface="Arial"/>
                <a:cs typeface="Arial"/>
              </a:rPr>
              <a:t>o</a:t>
            </a:r>
            <a:r>
              <a:rPr sz="1200" spc="0" dirty="0" smtClean="0">
                <a:solidFill>
                  <a:srgbClr val="FFFFFF"/>
                </a:solidFill>
                <a:latin typeface="Arial"/>
                <a:cs typeface="Arial"/>
              </a:rPr>
              <a:t>d</a:t>
            </a:r>
            <a:r>
              <a:rPr sz="1200" spc="-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rtości</a:t>
            </a:r>
            <a:r>
              <a:rPr sz="1200" spc="9"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 kraju</a:t>
            </a:r>
            <a:r>
              <a:rPr sz="1200" spc="-4" dirty="0" smtClean="0">
                <a:solidFill>
                  <a:srgbClr val="FFFFFF"/>
                </a:solidFill>
                <a:latin typeface="Arial"/>
                <a:cs typeface="Arial"/>
              </a:rPr>
              <a:t> </a:t>
            </a:r>
            <a:r>
              <a:rPr sz="1200" spc="4" dirty="0" smtClean="0">
                <a:solidFill>
                  <a:srgbClr val="FFFFFF"/>
                </a:solidFill>
                <a:latin typeface="Arial"/>
                <a:cs typeface="Arial"/>
              </a:rPr>
              <a:t>do</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a:t>
            </a:r>
            <a:r>
              <a:rPr sz="1200" spc="-9"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e</a:t>
            </a:r>
            <a:r>
              <a:rPr sz="1200" spc="-4" dirty="0" smtClean="0">
                <a:solidFill>
                  <a:srgbClr val="FFFFFF"/>
                </a:solidFill>
                <a:latin typeface="Arial"/>
                <a:cs typeface="Arial"/>
              </a:rPr>
              <a:t>g</a:t>
            </a:r>
            <a:r>
              <a:rPr sz="1200" spc="0" dirty="0" smtClean="0">
                <a:solidFill>
                  <a:srgbClr val="FFFFFF"/>
                </a:solidFill>
                <a:latin typeface="Arial"/>
                <a:cs typeface="Arial"/>
              </a:rPr>
              <a:t>o</a:t>
            </a:r>
            <a:r>
              <a:rPr sz="1200" spc="-25" dirty="0" smtClean="0">
                <a:solidFill>
                  <a:srgbClr val="FFFFFF"/>
                </a:solidFill>
                <a:latin typeface="Arial"/>
                <a:cs typeface="Arial"/>
              </a:rPr>
              <a:t> </a:t>
            </a:r>
            <a:r>
              <a:rPr sz="1200" spc="0" dirty="0" smtClean="0">
                <a:solidFill>
                  <a:srgbClr val="FFFFFF"/>
                </a:solidFill>
                <a:latin typeface="Arial"/>
                <a:cs typeface="Arial"/>
              </a:rPr>
              <a:t>l</a:t>
            </a:r>
            <a:r>
              <a:rPr sz="1200" spc="4" dirty="0" smtClean="0">
                <a:solidFill>
                  <a:srgbClr val="FFFFFF"/>
                </a:solidFill>
                <a:latin typeface="Arial"/>
                <a:cs typeface="Arial"/>
              </a:rPr>
              <a:t>u</a:t>
            </a:r>
            <a:r>
              <a:rPr sz="1200" spc="0" dirty="0" smtClean="0">
                <a:solidFill>
                  <a:srgbClr val="FFFFFF"/>
                </a:solidFill>
                <a:latin typeface="Arial"/>
                <a:cs typeface="Arial"/>
              </a:rPr>
              <a:t>b</a:t>
            </a:r>
            <a:r>
              <a:rPr sz="1200" spc="-14" dirty="0" smtClean="0">
                <a:solidFill>
                  <a:srgbClr val="FFFFFF"/>
                </a:solidFill>
                <a:latin typeface="Arial"/>
                <a:cs typeface="Arial"/>
              </a:rPr>
              <a:t> </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lu</a:t>
            </a:r>
            <a:r>
              <a:rPr sz="1200" spc="-4" dirty="0" smtClean="0">
                <a:solidFill>
                  <a:srgbClr val="FFFFFF"/>
                </a:solidFill>
                <a:latin typeface="Arial"/>
                <a:cs typeface="Arial"/>
              </a:rPr>
              <a:t> </a:t>
            </a:r>
            <a:r>
              <a:rPr sz="1200" spc="-14" dirty="0" smtClean="0">
                <a:solidFill>
                  <a:srgbClr val="FFFFFF"/>
                </a:solidFill>
                <a:latin typeface="Arial"/>
                <a:cs typeface="Arial"/>
              </a:rPr>
              <a:t>w</a:t>
            </a:r>
            <a:r>
              <a:rPr sz="1200" spc="-9" dirty="0" smtClean="0">
                <a:solidFill>
                  <a:srgbClr val="FFFFFF"/>
                </a:solidFill>
                <a:latin typeface="Arial"/>
                <a:cs typeface="Arial"/>
              </a:rPr>
              <a:t>y</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a:t>
            </a:r>
            <a:endParaRPr sz="1200">
              <a:latin typeface="Arial"/>
              <a:cs typeface="Arial"/>
            </a:endParaRPr>
          </a:p>
        </p:txBody>
      </p:sp>
      <p:sp>
        <p:nvSpPr>
          <p:cNvPr id="3" name="object 3"/>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15</a:t>
            </a:r>
            <a:endParaRPr sz="1600" dirty="0">
              <a:latin typeface="Calibri"/>
              <a:cs typeface="Calibri"/>
            </a:endParaRPr>
          </a:p>
        </p:txBody>
      </p:sp>
      <p:sp>
        <p:nvSpPr>
          <p:cNvPr id="56" name="object 15"/>
          <p:cNvSpPr txBox="1"/>
          <p:nvPr/>
        </p:nvSpPr>
        <p:spPr>
          <a:xfrm>
            <a:off x="5508000" y="1800000"/>
            <a:ext cx="4806000" cy="4500000"/>
          </a:xfrm>
          <a:prstGeom prst="rect">
            <a:avLst/>
          </a:prstGeom>
        </p:spPr>
        <p:txBody>
          <a:bodyPr wrap="square" lIns="0" tIns="0" rIns="0" bIns="0" rtlCol="0">
            <a:noAutofit/>
          </a:bodyPr>
          <a:lstStyle/>
          <a:p>
            <a:pPr marL="12700">
              <a:lnSpc>
                <a:spcPts val="1325"/>
              </a:lnSpc>
              <a:spcBef>
                <a:spcPts val="66"/>
              </a:spcBef>
            </a:pPr>
            <a:r>
              <a:rPr lang="pl-PL" sz="1400" b="1" spc="0" dirty="0" smtClean="0">
                <a:latin typeface="Arial"/>
                <a:cs typeface="Arial"/>
              </a:rPr>
              <a:t>Faktura proforma</a:t>
            </a:r>
          </a:p>
          <a:p>
            <a:pPr marL="12700">
              <a:lnSpc>
                <a:spcPts val="1325"/>
              </a:lnSpc>
              <a:spcBef>
                <a:spcPts val="66"/>
              </a:spcBef>
            </a:pPr>
            <a:endParaRPr lang="pl-PL" sz="1200" dirty="0">
              <a:latin typeface="Arial"/>
              <a:cs typeface="Arial"/>
            </a:endParaRPr>
          </a:p>
          <a:p>
            <a:pPr marL="12700">
              <a:lnSpc>
                <a:spcPts val="1325"/>
              </a:lnSpc>
              <a:spcBef>
                <a:spcPts val="66"/>
              </a:spcBef>
            </a:pPr>
            <a:r>
              <a:rPr sz="1200" spc="0" dirty="0" smtClean="0">
                <a:latin typeface="Arial"/>
                <a:cs typeface="Arial"/>
              </a:rPr>
              <a:t>Do</a:t>
            </a:r>
            <a:r>
              <a:rPr sz="1200" spc="-4" dirty="0" smtClean="0">
                <a:latin typeface="Arial"/>
                <a:cs typeface="Arial"/>
              </a:rPr>
              <a:t> </a:t>
            </a:r>
            <a:r>
              <a:rPr lang="pl-PL" sz="1200" spc="4" dirty="0" smtClean="0">
                <a:latin typeface="Arial"/>
                <a:cs typeface="Arial"/>
              </a:rPr>
              <a:t>każdej przesyłki powinna być załączona faktura. Fakturę pro-forma wystawia się w przypadku, gdy nie jest wystawiana faktura handlowa. Powinna zawierać ona poniższe informacje:</a:t>
            </a:r>
          </a:p>
          <a:p>
            <a:pPr marL="12700">
              <a:lnSpc>
                <a:spcPts val="1325"/>
              </a:lnSpc>
              <a:spcBef>
                <a:spcPts val="66"/>
              </a:spcBef>
            </a:pPr>
            <a:endParaRPr lang="pl-PL" sz="1200" spc="4" dirty="0">
              <a:latin typeface="Arial"/>
              <a:cs typeface="Arial"/>
            </a:endParaRPr>
          </a:p>
          <a:p>
            <a:pPr marL="184150" indent="-171450">
              <a:lnSpc>
                <a:spcPts val="1325"/>
              </a:lnSpc>
              <a:spcBef>
                <a:spcPts val="66"/>
              </a:spcBef>
              <a:buFont typeface="Arial" panose="020B0604020202020204" pitchFamily="34" charset="0"/>
              <a:buChar char="•"/>
            </a:pPr>
            <a:r>
              <a:rPr lang="pl-PL" sz="1200" dirty="0" smtClean="0">
                <a:latin typeface="Arial"/>
                <a:cs typeface="Arial"/>
              </a:rPr>
              <a:t>pełne dane nadawcy i odbiorcy (nazwy firm i ich adresy)</a:t>
            </a:r>
          </a:p>
          <a:p>
            <a:pPr marL="184150" indent="-171450">
              <a:lnSpc>
                <a:spcPts val="1325"/>
              </a:lnSpc>
              <a:spcBef>
                <a:spcPts val="66"/>
              </a:spcBef>
              <a:buFont typeface="Arial" panose="020B0604020202020204" pitchFamily="34" charset="0"/>
              <a:buChar char="•"/>
            </a:pPr>
            <a:r>
              <a:rPr lang="pl-PL" sz="1200" dirty="0" smtClean="0">
                <a:latin typeface="Arial"/>
                <a:cs typeface="Arial"/>
              </a:rPr>
              <a:t>nazwę handlową wysyłanego towaru</a:t>
            </a:r>
          </a:p>
          <a:p>
            <a:pPr marL="184150" indent="-171450">
              <a:lnSpc>
                <a:spcPts val="1325"/>
              </a:lnSpc>
              <a:spcBef>
                <a:spcPts val="66"/>
              </a:spcBef>
              <a:buFont typeface="Arial" panose="020B0604020202020204" pitchFamily="34" charset="0"/>
              <a:buChar char="•"/>
            </a:pPr>
            <a:r>
              <a:rPr lang="pl-PL" sz="1200" dirty="0" smtClean="0">
                <a:latin typeface="Arial"/>
                <a:cs typeface="Arial"/>
              </a:rPr>
              <a:t>cenę jednostkową towaru i wartość ogólną</a:t>
            </a:r>
          </a:p>
          <a:p>
            <a:pPr marL="184150" indent="-171450">
              <a:lnSpc>
                <a:spcPts val="1325"/>
              </a:lnSpc>
              <a:spcBef>
                <a:spcPts val="66"/>
              </a:spcBef>
              <a:buFont typeface="Arial" panose="020B0604020202020204" pitchFamily="34" charset="0"/>
              <a:buChar char="•"/>
            </a:pPr>
            <a:r>
              <a:rPr lang="pl-PL" sz="1200" dirty="0">
                <a:latin typeface="Arial"/>
                <a:cs typeface="Arial"/>
              </a:rPr>
              <a:t>r</a:t>
            </a:r>
            <a:r>
              <a:rPr lang="pl-PL" sz="1200" dirty="0" smtClean="0">
                <a:latin typeface="Arial"/>
                <a:cs typeface="Arial"/>
              </a:rPr>
              <a:t>odzaj waluty</a:t>
            </a:r>
          </a:p>
          <a:p>
            <a:pPr marL="184150" indent="-171450">
              <a:lnSpc>
                <a:spcPts val="1325"/>
              </a:lnSpc>
              <a:spcBef>
                <a:spcPts val="66"/>
              </a:spcBef>
              <a:buFont typeface="Arial" panose="020B0604020202020204" pitchFamily="34" charset="0"/>
              <a:buChar char="•"/>
            </a:pPr>
            <a:r>
              <a:rPr lang="pl-PL" sz="1200" dirty="0" smtClean="0">
                <a:latin typeface="Arial"/>
                <a:cs typeface="Arial"/>
              </a:rPr>
              <a:t>kraj pochodzenia</a:t>
            </a:r>
          </a:p>
          <a:p>
            <a:pPr marL="184150" indent="-171450">
              <a:lnSpc>
                <a:spcPts val="1325"/>
              </a:lnSpc>
              <a:spcBef>
                <a:spcPts val="66"/>
              </a:spcBef>
              <a:buFont typeface="Arial" panose="020B0604020202020204" pitchFamily="34" charset="0"/>
              <a:buChar char="•"/>
            </a:pPr>
            <a:r>
              <a:rPr lang="pl-PL" sz="1200" dirty="0" smtClean="0">
                <a:latin typeface="Arial"/>
                <a:cs typeface="Arial"/>
              </a:rPr>
              <a:t>cel wysyłki np. towar do naprawy gwarancyjnej, pogwarancyjnej, na wystawę czasową, prezent, nieodpłatne przekazanie próbek itp.</a:t>
            </a:r>
          </a:p>
          <a:p>
            <a:pPr marL="184150" indent="-171450">
              <a:lnSpc>
                <a:spcPts val="1325"/>
              </a:lnSpc>
              <a:spcBef>
                <a:spcPts val="66"/>
              </a:spcBef>
              <a:buFont typeface="Arial" panose="020B0604020202020204" pitchFamily="34" charset="0"/>
              <a:buChar char="•"/>
            </a:pPr>
            <a:r>
              <a:rPr lang="pl-PL" sz="1200" dirty="0" smtClean="0">
                <a:latin typeface="Arial"/>
                <a:cs typeface="Arial"/>
              </a:rPr>
              <a:t>datę i podpis osoby wystawiającej fakturę, pieczątkę firmy</a:t>
            </a:r>
          </a:p>
          <a:p>
            <a:pPr marL="184150" indent="-171450">
              <a:lnSpc>
                <a:spcPts val="1325"/>
              </a:lnSpc>
              <a:spcBef>
                <a:spcPts val="66"/>
              </a:spcBef>
              <a:buFont typeface="Arial" panose="020B0604020202020204" pitchFamily="34" charset="0"/>
              <a:buChar char="•"/>
            </a:pPr>
            <a:endParaRPr lang="pl-PL" sz="1200" dirty="0" smtClean="0">
              <a:latin typeface="Arial"/>
              <a:cs typeface="Arial"/>
            </a:endParaRPr>
          </a:p>
          <a:p>
            <a:pPr marL="184150" indent="-171450">
              <a:lnSpc>
                <a:spcPts val="1325"/>
              </a:lnSpc>
              <a:spcBef>
                <a:spcPts val="66"/>
              </a:spcBef>
              <a:buFont typeface="Arial" panose="020B0604020202020204" pitchFamily="34" charset="0"/>
              <a:buChar char="•"/>
            </a:pPr>
            <a:endParaRPr lang="pl-PL" sz="1200" dirty="0">
              <a:latin typeface="Arial"/>
              <a:cs typeface="Arial"/>
            </a:endParaRPr>
          </a:p>
          <a:p>
            <a:pPr marL="12700" marR="13586">
              <a:lnSpc>
                <a:spcPts val="1325"/>
              </a:lnSpc>
              <a:spcBef>
                <a:spcPts val="66"/>
              </a:spcBef>
            </a:pPr>
            <a:r>
              <a:rPr lang="pl-PL" sz="1200" b="1" dirty="0">
                <a:latin typeface="Arial"/>
                <a:cs typeface="Arial"/>
              </a:rPr>
              <a:t>U</a:t>
            </a:r>
            <a:r>
              <a:rPr lang="pl-PL" sz="1200" b="1" spc="-14" dirty="0">
                <a:latin typeface="Arial"/>
                <a:cs typeface="Arial"/>
              </a:rPr>
              <a:t>w</a:t>
            </a:r>
            <a:r>
              <a:rPr lang="pl-PL" sz="1200" b="1" spc="4" dirty="0">
                <a:latin typeface="Arial"/>
                <a:cs typeface="Arial"/>
              </a:rPr>
              <a:t>a</a:t>
            </a:r>
            <a:r>
              <a:rPr lang="pl-PL" sz="1200" b="1" spc="-4" dirty="0">
                <a:latin typeface="Arial"/>
                <a:cs typeface="Arial"/>
              </a:rPr>
              <a:t>g</a:t>
            </a:r>
            <a:r>
              <a:rPr lang="pl-PL" sz="1200" b="1" spc="4" dirty="0">
                <a:latin typeface="Arial"/>
                <a:cs typeface="Arial"/>
              </a:rPr>
              <a:t>a</a:t>
            </a:r>
            <a:r>
              <a:rPr lang="pl-PL" sz="1200" b="1" dirty="0">
                <a:latin typeface="Arial"/>
                <a:cs typeface="Arial"/>
              </a:rPr>
              <a:t>!</a:t>
            </a:r>
          </a:p>
          <a:p>
            <a:pPr marL="12700" marR="13586">
              <a:lnSpc>
                <a:spcPts val="1325"/>
              </a:lnSpc>
              <a:spcBef>
                <a:spcPts val="66"/>
              </a:spcBef>
            </a:pPr>
            <a:r>
              <a:rPr lang="pl-PL" sz="1200" b="1" dirty="0" smtClean="0">
                <a:latin typeface="Arial"/>
                <a:cs typeface="Arial"/>
              </a:rPr>
              <a:t>N</a:t>
            </a:r>
            <a:r>
              <a:rPr lang="pl-PL" sz="1200" b="1" spc="-4" dirty="0" smtClean="0">
                <a:latin typeface="Arial"/>
                <a:cs typeface="Arial"/>
              </a:rPr>
              <a:t>i</a:t>
            </a:r>
            <a:r>
              <a:rPr lang="pl-PL" sz="1200" b="1" spc="4" dirty="0" smtClean="0">
                <a:latin typeface="Arial"/>
                <a:cs typeface="Arial"/>
              </a:rPr>
              <a:t>e</a:t>
            </a:r>
            <a:r>
              <a:rPr lang="pl-PL" sz="1200" b="1" dirty="0" smtClean="0">
                <a:latin typeface="Arial"/>
                <a:cs typeface="Arial"/>
              </a:rPr>
              <a:t>kt</a:t>
            </a:r>
            <a:r>
              <a:rPr lang="pl-PL" sz="1200" b="1" spc="4" dirty="0" smtClean="0">
                <a:latin typeface="Arial"/>
                <a:cs typeface="Arial"/>
              </a:rPr>
              <a:t>ó</a:t>
            </a:r>
            <a:r>
              <a:rPr lang="pl-PL" sz="1200" b="1" dirty="0" smtClean="0">
                <a:latin typeface="Arial"/>
                <a:cs typeface="Arial"/>
              </a:rPr>
              <a:t>re</a:t>
            </a:r>
            <a:r>
              <a:rPr lang="pl-PL" sz="1200" b="1" spc="-19" dirty="0" smtClean="0">
                <a:latin typeface="Arial"/>
                <a:cs typeface="Arial"/>
              </a:rPr>
              <a:t> </a:t>
            </a:r>
            <a:r>
              <a:rPr lang="pl-PL" sz="1200" b="1" dirty="0">
                <a:latin typeface="Arial"/>
                <a:cs typeface="Arial"/>
              </a:rPr>
              <a:t>kraje</a:t>
            </a:r>
            <a:r>
              <a:rPr lang="pl-PL" sz="1200" b="1" spc="-19" dirty="0">
                <a:latin typeface="Arial"/>
                <a:cs typeface="Arial"/>
              </a:rPr>
              <a:t> </a:t>
            </a:r>
            <a:r>
              <a:rPr lang="pl-PL" sz="1200" b="1" spc="4" dirty="0">
                <a:latin typeface="Arial"/>
                <a:cs typeface="Arial"/>
              </a:rPr>
              <a:t>n</a:t>
            </a:r>
            <a:r>
              <a:rPr lang="pl-PL" sz="1200" b="1" dirty="0">
                <a:latin typeface="Arial"/>
                <a:cs typeface="Arial"/>
              </a:rPr>
              <a:t>ie</a:t>
            </a:r>
            <a:r>
              <a:rPr lang="pl-PL" sz="1200" b="1" spc="-4" dirty="0">
                <a:latin typeface="Arial"/>
                <a:cs typeface="Arial"/>
              </a:rPr>
              <a:t> </a:t>
            </a:r>
            <a:r>
              <a:rPr lang="pl-PL" sz="1200" b="1" spc="4" dirty="0">
                <a:latin typeface="Arial"/>
                <a:cs typeface="Arial"/>
              </a:rPr>
              <a:t>a</a:t>
            </a:r>
            <a:r>
              <a:rPr lang="pl-PL" sz="1200" b="1" dirty="0">
                <a:latin typeface="Arial"/>
                <a:cs typeface="Arial"/>
              </a:rPr>
              <a:t>kc</a:t>
            </a:r>
            <a:r>
              <a:rPr lang="pl-PL" sz="1200" b="1" spc="4" dirty="0">
                <a:latin typeface="Arial"/>
                <a:cs typeface="Arial"/>
              </a:rPr>
              <a:t>ep</a:t>
            </a:r>
            <a:r>
              <a:rPr lang="pl-PL" sz="1200" b="1" dirty="0">
                <a:latin typeface="Arial"/>
                <a:cs typeface="Arial"/>
              </a:rPr>
              <a:t>t</a:t>
            </a:r>
            <a:r>
              <a:rPr lang="pl-PL" sz="1200" b="1" spc="4" dirty="0">
                <a:latin typeface="Arial"/>
                <a:cs typeface="Arial"/>
              </a:rPr>
              <a:t>u</a:t>
            </a:r>
            <a:r>
              <a:rPr lang="pl-PL" sz="1200" b="1" dirty="0">
                <a:latin typeface="Arial"/>
                <a:cs typeface="Arial"/>
              </a:rPr>
              <a:t>ją</a:t>
            </a:r>
            <a:r>
              <a:rPr lang="pl-PL" sz="1200" b="1" spc="-39" dirty="0">
                <a:latin typeface="Arial"/>
                <a:cs typeface="Arial"/>
              </a:rPr>
              <a:t> </a:t>
            </a:r>
            <a:r>
              <a:rPr lang="pl-PL" sz="1200" b="1" spc="14" dirty="0">
                <a:latin typeface="Arial"/>
                <a:cs typeface="Arial"/>
              </a:rPr>
              <a:t>f</a:t>
            </a:r>
            <a:r>
              <a:rPr lang="pl-PL" sz="1200" b="1" spc="4" dirty="0">
                <a:latin typeface="Arial"/>
                <a:cs typeface="Arial"/>
              </a:rPr>
              <a:t>a</a:t>
            </a:r>
            <a:r>
              <a:rPr lang="pl-PL" sz="1200" b="1" dirty="0">
                <a:latin typeface="Arial"/>
                <a:cs typeface="Arial"/>
              </a:rPr>
              <a:t>kt</a:t>
            </a:r>
            <a:r>
              <a:rPr lang="pl-PL" sz="1200" b="1" spc="4" dirty="0">
                <a:latin typeface="Arial"/>
                <a:cs typeface="Arial"/>
              </a:rPr>
              <a:t>u</a:t>
            </a:r>
            <a:r>
              <a:rPr lang="pl-PL" sz="1200" b="1" dirty="0">
                <a:latin typeface="Arial"/>
                <a:cs typeface="Arial"/>
              </a:rPr>
              <a:t>r</a:t>
            </a:r>
            <a:r>
              <a:rPr lang="pl-PL" sz="1200" b="1" spc="-24" dirty="0">
                <a:latin typeface="Arial"/>
                <a:cs typeface="Arial"/>
              </a:rPr>
              <a:t> </a:t>
            </a:r>
            <a:r>
              <a:rPr lang="pl-PL" sz="1200" b="1" spc="4" dirty="0">
                <a:latin typeface="Arial"/>
                <a:cs typeface="Arial"/>
              </a:rPr>
              <a:t>p</a:t>
            </a:r>
            <a:r>
              <a:rPr lang="pl-PL" sz="1200" b="1" dirty="0">
                <a:latin typeface="Arial"/>
                <a:cs typeface="Arial"/>
              </a:rPr>
              <a:t>r</a:t>
            </a:r>
            <a:r>
              <a:rPr lang="pl-PL" sz="1200" b="1" spc="19" dirty="0">
                <a:latin typeface="Arial"/>
                <a:cs typeface="Arial"/>
              </a:rPr>
              <a:t>o</a:t>
            </a:r>
            <a:r>
              <a:rPr lang="pl-PL" sz="1200" b="1" spc="-4" dirty="0">
                <a:latin typeface="Arial"/>
                <a:cs typeface="Arial"/>
              </a:rPr>
              <a:t>-</a:t>
            </a:r>
            <a:r>
              <a:rPr lang="pl-PL" sz="1200" b="1" spc="14" dirty="0">
                <a:latin typeface="Arial"/>
                <a:cs typeface="Arial"/>
              </a:rPr>
              <a:t>f</a:t>
            </a:r>
            <a:r>
              <a:rPr lang="pl-PL" sz="1200" b="1" spc="4" dirty="0">
                <a:latin typeface="Arial"/>
                <a:cs typeface="Arial"/>
              </a:rPr>
              <a:t>o</a:t>
            </a:r>
            <a:r>
              <a:rPr lang="pl-PL" sz="1200" b="1" dirty="0">
                <a:latin typeface="Arial"/>
                <a:cs typeface="Arial"/>
              </a:rPr>
              <a:t>r</a:t>
            </a:r>
            <a:r>
              <a:rPr lang="pl-PL" sz="1200" b="1" spc="4" dirty="0">
                <a:latin typeface="Arial"/>
                <a:cs typeface="Arial"/>
              </a:rPr>
              <a:t>m</a:t>
            </a:r>
            <a:r>
              <a:rPr lang="pl-PL" sz="1200" b="1" spc="-4" dirty="0">
                <a:latin typeface="Arial"/>
                <a:cs typeface="Arial"/>
              </a:rPr>
              <a:t>a</a:t>
            </a:r>
            <a:r>
              <a:rPr lang="pl-PL" sz="1200" dirty="0">
                <a:latin typeface="Arial"/>
                <a:cs typeface="Arial"/>
              </a:rPr>
              <a:t>, </a:t>
            </a:r>
            <a:r>
              <a:rPr lang="pl-PL" sz="1200" dirty="0" smtClean="0">
                <a:latin typeface="Arial"/>
                <a:cs typeface="Arial"/>
              </a:rPr>
              <a:t>nal</a:t>
            </a:r>
            <a:r>
              <a:rPr lang="pl-PL" sz="1200" spc="4" dirty="0" smtClean="0">
                <a:latin typeface="Arial"/>
                <a:cs typeface="Arial"/>
              </a:rPr>
              <a:t>e</a:t>
            </a:r>
            <a:r>
              <a:rPr lang="pl-PL" sz="1200" dirty="0" smtClean="0">
                <a:latin typeface="Arial"/>
                <a:cs typeface="Arial"/>
              </a:rPr>
              <a:t>ży </a:t>
            </a:r>
            <a:r>
              <a:rPr lang="pl-PL" sz="1200" dirty="0">
                <a:latin typeface="Arial"/>
                <a:cs typeface="Arial"/>
              </a:rPr>
              <a:t>upe</a:t>
            </a:r>
            <a:r>
              <a:rPr lang="pl-PL" sz="1200" spc="29" dirty="0">
                <a:latin typeface="Arial"/>
                <a:cs typeface="Arial"/>
              </a:rPr>
              <a:t>w</a:t>
            </a:r>
            <a:r>
              <a:rPr lang="pl-PL" sz="1200" dirty="0">
                <a:latin typeface="Arial"/>
                <a:cs typeface="Arial"/>
              </a:rPr>
              <a:t>nić</a:t>
            </a:r>
            <a:r>
              <a:rPr lang="pl-PL" sz="1200" spc="-9" dirty="0">
                <a:latin typeface="Arial"/>
                <a:cs typeface="Arial"/>
              </a:rPr>
              <a:t> </a:t>
            </a:r>
            <a:r>
              <a:rPr lang="pl-PL" sz="1200" spc="4" dirty="0">
                <a:latin typeface="Arial"/>
                <a:cs typeface="Arial"/>
              </a:rPr>
              <a:t>s</a:t>
            </a:r>
            <a:r>
              <a:rPr lang="pl-PL" sz="1200" dirty="0">
                <a:latin typeface="Arial"/>
                <a:cs typeface="Arial"/>
              </a:rPr>
              <a:t>ię </a:t>
            </a:r>
            <a:r>
              <a:rPr lang="pl-PL" sz="1200" spc="4" dirty="0">
                <a:latin typeface="Arial"/>
                <a:cs typeface="Arial"/>
              </a:rPr>
              <a:t>c</a:t>
            </a:r>
            <a:r>
              <a:rPr lang="pl-PL" sz="1200" dirty="0">
                <a:latin typeface="Arial"/>
                <a:cs typeface="Arial"/>
              </a:rPr>
              <a:t>zy</a:t>
            </a:r>
            <a:r>
              <a:rPr lang="pl-PL" sz="1200" spc="-14" dirty="0">
                <a:latin typeface="Arial"/>
                <a:cs typeface="Arial"/>
              </a:rPr>
              <a:t> </a:t>
            </a:r>
            <a:r>
              <a:rPr lang="pl-PL" sz="1200" spc="4" dirty="0">
                <a:latin typeface="Arial"/>
                <a:cs typeface="Arial"/>
              </a:rPr>
              <a:t>k</a:t>
            </a:r>
            <a:r>
              <a:rPr lang="pl-PL" sz="1200" dirty="0">
                <a:latin typeface="Arial"/>
                <a:cs typeface="Arial"/>
              </a:rPr>
              <a:t>r</a:t>
            </a:r>
            <a:r>
              <a:rPr lang="pl-PL" sz="1200" spc="4" dirty="0">
                <a:latin typeface="Arial"/>
                <a:cs typeface="Arial"/>
              </a:rPr>
              <a:t>a</a:t>
            </a:r>
            <a:r>
              <a:rPr lang="pl-PL" sz="1200" spc="-9" dirty="0">
                <a:latin typeface="Arial"/>
                <a:cs typeface="Arial"/>
              </a:rPr>
              <a:t>j</a:t>
            </a:r>
            <a:r>
              <a:rPr lang="pl-PL" sz="1200" dirty="0">
                <a:latin typeface="Arial"/>
                <a:cs typeface="Arial"/>
              </a:rPr>
              <a:t>, do</a:t>
            </a:r>
            <a:r>
              <a:rPr lang="pl-PL" sz="1200" spc="9" dirty="0">
                <a:latin typeface="Arial"/>
                <a:cs typeface="Arial"/>
              </a:rPr>
              <a:t> </a:t>
            </a:r>
            <a:r>
              <a:rPr lang="pl-PL" sz="1200" spc="4" dirty="0">
                <a:latin typeface="Arial"/>
                <a:cs typeface="Arial"/>
              </a:rPr>
              <a:t>k</a:t>
            </a:r>
            <a:r>
              <a:rPr lang="pl-PL" sz="1200" dirty="0">
                <a:latin typeface="Arial"/>
                <a:cs typeface="Arial"/>
              </a:rPr>
              <a:t>t</a:t>
            </a:r>
            <a:r>
              <a:rPr lang="pl-PL" sz="1200" spc="-4" dirty="0">
                <a:latin typeface="Arial"/>
                <a:cs typeface="Arial"/>
              </a:rPr>
              <a:t>ó</a:t>
            </a:r>
            <a:r>
              <a:rPr lang="pl-PL" sz="1200" dirty="0">
                <a:latin typeface="Arial"/>
                <a:cs typeface="Arial"/>
              </a:rPr>
              <a:t>r</a:t>
            </a:r>
            <a:r>
              <a:rPr lang="pl-PL" sz="1200" spc="4" dirty="0">
                <a:latin typeface="Arial"/>
                <a:cs typeface="Arial"/>
              </a:rPr>
              <a:t>e</a:t>
            </a:r>
            <a:r>
              <a:rPr lang="pl-PL" sz="1200" dirty="0">
                <a:latin typeface="Arial"/>
                <a:cs typeface="Arial"/>
              </a:rPr>
              <a:t>go </a:t>
            </a:r>
            <a:r>
              <a:rPr lang="pl-PL" sz="1200" spc="-9" dirty="0">
                <a:latin typeface="Arial"/>
                <a:cs typeface="Arial"/>
              </a:rPr>
              <a:t>j</a:t>
            </a:r>
            <a:r>
              <a:rPr lang="pl-PL" sz="1200" spc="4" dirty="0">
                <a:latin typeface="Arial"/>
                <a:cs typeface="Arial"/>
              </a:rPr>
              <a:t>es</a:t>
            </a:r>
            <a:r>
              <a:rPr lang="pl-PL" sz="1200" dirty="0">
                <a:latin typeface="Arial"/>
                <a:cs typeface="Arial"/>
              </a:rPr>
              <a:t>t adr</a:t>
            </a:r>
            <a:r>
              <a:rPr lang="pl-PL" sz="1200" spc="4" dirty="0">
                <a:latin typeface="Arial"/>
                <a:cs typeface="Arial"/>
              </a:rPr>
              <a:t>es</a:t>
            </a:r>
            <a:r>
              <a:rPr lang="pl-PL" sz="1200" dirty="0">
                <a:latin typeface="Arial"/>
                <a:cs typeface="Arial"/>
              </a:rPr>
              <a:t>o</a:t>
            </a:r>
            <a:r>
              <a:rPr lang="pl-PL" sz="1200" spc="9" dirty="0">
                <a:latin typeface="Arial"/>
                <a:cs typeface="Arial"/>
              </a:rPr>
              <a:t>w</a:t>
            </a:r>
            <a:r>
              <a:rPr lang="pl-PL" sz="1200" spc="-4" dirty="0">
                <a:latin typeface="Arial"/>
                <a:cs typeface="Arial"/>
              </a:rPr>
              <a:t>a</a:t>
            </a:r>
            <a:r>
              <a:rPr lang="pl-PL" sz="1200" dirty="0">
                <a:latin typeface="Arial"/>
                <a:cs typeface="Arial"/>
              </a:rPr>
              <a:t>na</a:t>
            </a:r>
            <a:r>
              <a:rPr lang="pl-PL" sz="1200" spc="-29" dirty="0">
                <a:latin typeface="Arial"/>
                <a:cs typeface="Arial"/>
              </a:rPr>
              <a:t> </a:t>
            </a:r>
            <a:r>
              <a:rPr lang="pl-PL" sz="1200" dirty="0">
                <a:latin typeface="Arial"/>
                <a:cs typeface="Arial"/>
              </a:rPr>
              <a:t>prz</a:t>
            </a:r>
            <a:r>
              <a:rPr lang="pl-PL" sz="1200" spc="4" dirty="0">
                <a:latin typeface="Arial"/>
                <a:cs typeface="Arial"/>
              </a:rPr>
              <a:t>es</a:t>
            </a:r>
            <a:r>
              <a:rPr lang="pl-PL" sz="1200" spc="-29" dirty="0">
                <a:latin typeface="Arial"/>
                <a:cs typeface="Arial"/>
              </a:rPr>
              <a:t>y</a:t>
            </a:r>
            <a:r>
              <a:rPr lang="pl-PL" sz="1200" dirty="0">
                <a:latin typeface="Arial"/>
                <a:cs typeface="Arial"/>
              </a:rPr>
              <a:t>ł</a:t>
            </a:r>
            <a:r>
              <a:rPr lang="pl-PL" sz="1200" spc="4" dirty="0">
                <a:latin typeface="Arial"/>
                <a:cs typeface="Arial"/>
              </a:rPr>
              <a:t>k</a:t>
            </a:r>
            <a:r>
              <a:rPr lang="pl-PL" sz="1200" dirty="0">
                <a:latin typeface="Arial"/>
                <a:cs typeface="Arial"/>
              </a:rPr>
              <a:t>a</a:t>
            </a:r>
            <a:r>
              <a:rPr lang="pl-PL" sz="1200" spc="-4" dirty="0">
                <a:latin typeface="Arial"/>
                <a:cs typeface="Arial"/>
              </a:rPr>
              <a:t> </a:t>
            </a:r>
            <a:r>
              <a:rPr lang="pl-PL" sz="1200" dirty="0">
                <a:latin typeface="Arial"/>
                <a:cs typeface="Arial"/>
              </a:rPr>
              <a:t>nie</a:t>
            </a:r>
            <a:r>
              <a:rPr lang="pl-PL" sz="1200" spc="4" dirty="0">
                <a:latin typeface="Arial"/>
                <a:cs typeface="Arial"/>
              </a:rPr>
              <a:t> </a:t>
            </a:r>
            <a:r>
              <a:rPr lang="pl-PL" sz="1200" dirty="0">
                <a:latin typeface="Arial"/>
                <a:cs typeface="Arial"/>
              </a:rPr>
              <a:t>ma </a:t>
            </a:r>
            <a:r>
              <a:rPr lang="pl-PL" sz="1200" spc="4" dirty="0">
                <a:latin typeface="Arial"/>
                <a:cs typeface="Arial"/>
              </a:rPr>
              <a:t>s</a:t>
            </a:r>
            <a:r>
              <a:rPr lang="pl-PL" sz="1200" dirty="0">
                <a:latin typeface="Arial"/>
                <a:cs typeface="Arial"/>
              </a:rPr>
              <a:t>z</a:t>
            </a:r>
            <a:r>
              <a:rPr lang="pl-PL" sz="1200" spc="4" dirty="0">
                <a:latin typeface="Arial"/>
                <a:cs typeface="Arial"/>
              </a:rPr>
              <a:t>c</a:t>
            </a:r>
            <a:r>
              <a:rPr lang="pl-PL" sz="1200" dirty="0">
                <a:latin typeface="Arial"/>
                <a:cs typeface="Arial"/>
              </a:rPr>
              <a:t>z</a:t>
            </a:r>
            <a:r>
              <a:rPr lang="pl-PL" sz="1200" spc="4" dirty="0">
                <a:latin typeface="Arial"/>
                <a:cs typeface="Arial"/>
              </a:rPr>
              <a:t>e</a:t>
            </a:r>
            <a:r>
              <a:rPr lang="pl-PL" sz="1200" dirty="0">
                <a:latin typeface="Arial"/>
                <a:cs typeface="Arial"/>
              </a:rPr>
              <a:t>góln</a:t>
            </a:r>
            <a:r>
              <a:rPr lang="pl-PL" sz="1200" spc="-29" dirty="0">
                <a:latin typeface="Arial"/>
                <a:cs typeface="Arial"/>
              </a:rPr>
              <a:t>y</a:t>
            </a:r>
            <a:r>
              <a:rPr lang="pl-PL" sz="1200" spc="4" dirty="0">
                <a:latin typeface="Arial"/>
                <a:cs typeface="Arial"/>
              </a:rPr>
              <a:t>c</a:t>
            </a:r>
            <a:r>
              <a:rPr lang="pl-PL" sz="1200" dirty="0">
                <a:latin typeface="Arial"/>
                <a:cs typeface="Arial"/>
              </a:rPr>
              <a:t>h</a:t>
            </a:r>
            <a:r>
              <a:rPr lang="pl-PL" sz="1200" spc="14" dirty="0">
                <a:latin typeface="Arial"/>
                <a:cs typeface="Arial"/>
              </a:rPr>
              <a:t> </a:t>
            </a:r>
            <a:r>
              <a:rPr lang="pl-PL" sz="1200" dirty="0">
                <a:latin typeface="Arial"/>
                <a:cs typeface="Arial"/>
              </a:rPr>
              <a:t>r</a:t>
            </a:r>
            <a:r>
              <a:rPr lang="pl-PL" sz="1200" spc="4" dirty="0">
                <a:latin typeface="Arial"/>
                <a:cs typeface="Arial"/>
              </a:rPr>
              <a:t>es</a:t>
            </a:r>
            <a:r>
              <a:rPr lang="pl-PL" sz="1200" dirty="0">
                <a:latin typeface="Arial"/>
                <a:cs typeface="Arial"/>
              </a:rPr>
              <a:t>tr</a:t>
            </a:r>
            <a:r>
              <a:rPr lang="pl-PL" sz="1200" spc="-34" dirty="0">
                <a:latin typeface="Arial"/>
                <a:cs typeface="Arial"/>
              </a:rPr>
              <a:t>y</a:t>
            </a:r>
            <a:r>
              <a:rPr lang="pl-PL" sz="1200" spc="4" dirty="0">
                <a:latin typeface="Arial"/>
                <a:cs typeface="Arial"/>
              </a:rPr>
              <a:t>kc</a:t>
            </a:r>
            <a:r>
              <a:rPr lang="pl-PL" sz="1200" spc="-9" dirty="0">
                <a:latin typeface="Arial"/>
                <a:cs typeface="Arial"/>
              </a:rPr>
              <a:t>j</a:t>
            </a:r>
            <a:r>
              <a:rPr lang="pl-PL" sz="1200" dirty="0">
                <a:latin typeface="Arial"/>
                <a:cs typeface="Arial"/>
              </a:rPr>
              <a:t>i</a:t>
            </a:r>
            <a:r>
              <a:rPr lang="pl-PL" sz="1200" spc="4" dirty="0">
                <a:latin typeface="Arial"/>
                <a:cs typeface="Arial"/>
              </a:rPr>
              <a:t> </a:t>
            </a:r>
            <a:r>
              <a:rPr lang="pl-PL" sz="1200" dirty="0">
                <a:latin typeface="Arial"/>
                <a:cs typeface="Arial"/>
              </a:rPr>
              <a:t>w tym zakresie.</a:t>
            </a:r>
            <a:r>
              <a:rPr lang="pl-PL" sz="1200" spc="-89" dirty="0">
                <a:latin typeface="Arial"/>
                <a:cs typeface="Arial"/>
              </a:rPr>
              <a:t> </a:t>
            </a:r>
            <a:r>
              <a:rPr lang="pl-PL" sz="1200" dirty="0">
                <a:latin typeface="Arial"/>
                <a:cs typeface="Arial"/>
              </a:rPr>
              <a:t>A</a:t>
            </a:r>
            <a:r>
              <a:rPr lang="pl-PL" sz="1200" spc="4" dirty="0">
                <a:latin typeface="Arial"/>
                <a:cs typeface="Arial"/>
              </a:rPr>
              <a:t>b</a:t>
            </a:r>
            <a:r>
              <a:rPr lang="pl-PL" sz="1200" dirty="0">
                <a:latin typeface="Arial"/>
                <a:cs typeface="Arial"/>
              </a:rPr>
              <a:t>y</a:t>
            </a:r>
            <a:r>
              <a:rPr lang="pl-PL" sz="1200" spc="-9" dirty="0">
                <a:latin typeface="Arial"/>
                <a:cs typeface="Arial"/>
              </a:rPr>
              <a:t> </a:t>
            </a:r>
            <a:r>
              <a:rPr lang="pl-PL" sz="1200" spc="4" dirty="0">
                <a:latin typeface="Arial"/>
                <a:cs typeface="Arial"/>
              </a:rPr>
              <a:t>t</a:t>
            </a:r>
            <a:r>
              <a:rPr lang="pl-PL" sz="1200" dirty="0">
                <a:latin typeface="Arial"/>
                <a:cs typeface="Arial"/>
              </a:rPr>
              <a:t>o s</a:t>
            </a:r>
            <a:r>
              <a:rPr lang="pl-PL" sz="1200" spc="4" dirty="0">
                <a:latin typeface="Arial"/>
                <a:cs typeface="Arial"/>
              </a:rPr>
              <a:t>p</a:t>
            </a:r>
            <a:r>
              <a:rPr lang="pl-PL" sz="1200" dirty="0">
                <a:latin typeface="Arial"/>
                <a:cs typeface="Arial"/>
              </a:rPr>
              <a:t>ra</a:t>
            </a:r>
            <a:r>
              <a:rPr lang="pl-PL" sz="1200" spc="-14" dirty="0">
                <a:latin typeface="Arial"/>
                <a:cs typeface="Arial"/>
              </a:rPr>
              <a:t>w</a:t>
            </a:r>
            <a:r>
              <a:rPr lang="pl-PL" sz="1200" spc="4" dirty="0">
                <a:latin typeface="Arial"/>
                <a:cs typeface="Arial"/>
              </a:rPr>
              <a:t>d</a:t>
            </a:r>
            <a:r>
              <a:rPr lang="pl-PL" sz="1200" spc="-9" dirty="0">
                <a:latin typeface="Arial"/>
                <a:cs typeface="Arial"/>
              </a:rPr>
              <a:t>z</a:t>
            </a:r>
            <a:r>
              <a:rPr lang="pl-PL" sz="1200" dirty="0">
                <a:latin typeface="Arial"/>
                <a:cs typeface="Arial"/>
              </a:rPr>
              <a:t>ić</a:t>
            </a:r>
            <a:r>
              <a:rPr lang="pl-PL" sz="1200" spc="4" dirty="0">
                <a:latin typeface="Arial"/>
                <a:cs typeface="Arial"/>
              </a:rPr>
              <a:t> </a:t>
            </a:r>
            <a:r>
              <a:rPr lang="pl-PL" sz="1200" dirty="0">
                <a:latin typeface="Arial"/>
                <a:cs typeface="Arial"/>
              </a:rPr>
              <a:t>sk</a:t>
            </a:r>
            <a:r>
              <a:rPr lang="pl-PL" sz="1200" spc="4" dirty="0">
                <a:latin typeface="Arial"/>
                <a:cs typeface="Arial"/>
              </a:rPr>
              <a:t>on</a:t>
            </a:r>
            <a:r>
              <a:rPr lang="pl-PL" sz="1200" dirty="0">
                <a:latin typeface="Arial"/>
                <a:cs typeface="Arial"/>
              </a:rPr>
              <a:t>t</a:t>
            </a:r>
            <a:r>
              <a:rPr lang="pl-PL" sz="1200" spc="4" dirty="0">
                <a:latin typeface="Arial"/>
                <a:cs typeface="Arial"/>
              </a:rPr>
              <a:t>a</a:t>
            </a:r>
            <a:r>
              <a:rPr lang="pl-PL" sz="1200" dirty="0">
                <a:latin typeface="Arial"/>
                <a:cs typeface="Arial"/>
              </a:rPr>
              <a:t>kt</a:t>
            </a:r>
            <a:r>
              <a:rPr lang="pl-PL" sz="1200" spc="4" dirty="0">
                <a:latin typeface="Arial"/>
                <a:cs typeface="Arial"/>
              </a:rPr>
              <a:t>u</a:t>
            </a:r>
            <a:r>
              <a:rPr lang="pl-PL" sz="1200" dirty="0">
                <a:latin typeface="Arial"/>
                <a:cs typeface="Arial"/>
              </a:rPr>
              <a:t>j</a:t>
            </a:r>
            <a:r>
              <a:rPr lang="pl-PL" sz="1200" spc="-29" dirty="0">
                <a:latin typeface="Arial"/>
                <a:cs typeface="Arial"/>
              </a:rPr>
              <a:t> </a:t>
            </a:r>
            <a:r>
              <a:rPr lang="pl-PL" sz="1200" dirty="0">
                <a:latin typeface="Arial"/>
                <a:cs typeface="Arial"/>
              </a:rPr>
              <a:t>się</a:t>
            </a:r>
            <a:r>
              <a:rPr lang="pl-PL" sz="1200" spc="-4" dirty="0">
                <a:latin typeface="Arial"/>
                <a:cs typeface="Arial"/>
              </a:rPr>
              <a:t> </a:t>
            </a:r>
            <a:r>
              <a:rPr lang="pl-PL" sz="1200" spc="-9" dirty="0">
                <a:latin typeface="Arial"/>
                <a:cs typeface="Arial"/>
              </a:rPr>
              <a:t>z</a:t>
            </a:r>
            <a:r>
              <a:rPr lang="pl-PL" sz="1200" dirty="0">
                <a:latin typeface="Arial"/>
                <a:cs typeface="Arial"/>
              </a:rPr>
              <a:t>e</a:t>
            </a:r>
            <a:r>
              <a:rPr lang="pl-PL" sz="1200" spc="19" dirty="0">
                <a:latin typeface="Arial"/>
                <a:cs typeface="Arial"/>
              </a:rPr>
              <a:t> </a:t>
            </a:r>
            <a:r>
              <a:rPr lang="pl-PL" sz="1200" dirty="0">
                <a:latin typeface="Arial"/>
                <a:cs typeface="Arial"/>
              </a:rPr>
              <a:t>s</a:t>
            </a:r>
            <a:r>
              <a:rPr lang="pl-PL" sz="1200" spc="-14" dirty="0">
                <a:latin typeface="Arial"/>
                <a:cs typeface="Arial"/>
              </a:rPr>
              <a:t>w</a:t>
            </a:r>
            <a:r>
              <a:rPr lang="pl-PL" sz="1200" spc="4" dirty="0">
                <a:latin typeface="Arial"/>
                <a:cs typeface="Arial"/>
              </a:rPr>
              <a:t>o</a:t>
            </a:r>
            <a:r>
              <a:rPr lang="pl-PL" sz="1200" dirty="0">
                <a:latin typeface="Arial"/>
                <a:cs typeface="Arial"/>
              </a:rPr>
              <a:t>im k</a:t>
            </a:r>
            <a:r>
              <a:rPr lang="pl-PL" sz="1200" spc="4" dirty="0">
                <a:latin typeface="Arial"/>
                <a:cs typeface="Arial"/>
              </a:rPr>
              <a:t>on</a:t>
            </a:r>
            <a:r>
              <a:rPr lang="pl-PL" sz="1200" dirty="0">
                <a:latin typeface="Arial"/>
                <a:cs typeface="Arial"/>
              </a:rPr>
              <a:t>tra</a:t>
            </a:r>
            <a:r>
              <a:rPr lang="pl-PL" sz="1200" spc="4" dirty="0">
                <a:latin typeface="Arial"/>
                <a:cs typeface="Arial"/>
              </a:rPr>
              <a:t>he</a:t>
            </a:r>
            <a:r>
              <a:rPr lang="pl-PL" sz="1200" spc="-4" dirty="0">
                <a:latin typeface="Arial"/>
                <a:cs typeface="Arial"/>
              </a:rPr>
              <a:t>n</a:t>
            </a:r>
            <a:r>
              <a:rPr lang="pl-PL" sz="1200" dirty="0">
                <a:latin typeface="Arial"/>
                <a:cs typeface="Arial"/>
              </a:rPr>
              <a:t>t</a:t>
            </a:r>
            <a:r>
              <a:rPr lang="pl-PL" sz="1200" spc="-4" dirty="0">
                <a:latin typeface="Arial"/>
                <a:cs typeface="Arial"/>
              </a:rPr>
              <a:t>e</a:t>
            </a:r>
            <a:r>
              <a:rPr lang="pl-PL" sz="1200" spc="14" dirty="0">
                <a:latin typeface="Arial"/>
                <a:cs typeface="Arial"/>
              </a:rPr>
              <a:t>m</a:t>
            </a:r>
            <a:r>
              <a:rPr lang="pl-PL" sz="1200" dirty="0">
                <a:latin typeface="Arial"/>
                <a:cs typeface="Arial"/>
              </a:rPr>
              <a:t>.</a:t>
            </a:r>
          </a:p>
          <a:p>
            <a:pPr marL="12700" marR="13586">
              <a:lnSpc>
                <a:spcPts val="1325"/>
              </a:lnSpc>
              <a:spcBef>
                <a:spcPts val="66"/>
              </a:spcBef>
            </a:pPr>
            <a:endParaRPr lang="pl-PL" sz="1200" dirty="0">
              <a:latin typeface="Arial"/>
              <a:cs typeface="Arial"/>
            </a:endParaRPr>
          </a:p>
          <a:p>
            <a:pPr marL="12700" marR="13586">
              <a:lnSpc>
                <a:spcPts val="1325"/>
              </a:lnSpc>
              <a:spcBef>
                <a:spcPts val="66"/>
              </a:spcBef>
            </a:pPr>
            <a:r>
              <a:rPr lang="pl-PL" sz="1200" dirty="0">
                <a:latin typeface="Arial"/>
                <a:cs typeface="Arial"/>
              </a:rPr>
              <a:t>Jeśli nie dysponujesz drukiem faktury skorzystaj ze </a:t>
            </a:r>
            <a:r>
              <a:rPr lang="pl-PL" sz="1200" dirty="0">
                <a:latin typeface="Arial"/>
                <a:cs typeface="Arial"/>
                <a:hlinkClick r:id="rId25"/>
              </a:rPr>
              <a:t>wzoru</a:t>
            </a:r>
            <a:r>
              <a:rPr lang="pl-PL" sz="1200" spc="-29" dirty="0">
                <a:latin typeface="Arial"/>
                <a:cs typeface="Arial"/>
                <a:hlinkClick r:id="rId25"/>
              </a:rPr>
              <a:t> </a:t>
            </a:r>
            <a:r>
              <a:rPr lang="pl-PL" sz="1200" b="1" spc="-4" dirty="0">
                <a:solidFill>
                  <a:srgbClr val="FF6600"/>
                </a:solidFill>
                <a:latin typeface="Arial"/>
                <a:cs typeface="Arial"/>
                <a:hlinkClick r:id="rId25"/>
              </a:rPr>
              <a:t>f</a:t>
            </a:r>
            <a:r>
              <a:rPr lang="pl-PL" sz="1200" b="1" dirty="0">
                <a:solidFill>
                  <a:srgbClr val="FF6600"/>
                </a:solidFill>
                <a:latin typeface="Arial"/>
                <a:cs typeface="Arial"/>
                <a:hlinkClick r:id="rId25"/>
              </a:rPr>
              <a:t>a</a:t>
            </a:r>
            <a:r>
              <a:rPr lang="pl-PL" sz="1200" b="1" spc="4" dirty="0">
                <a:solidFill>
                  <a:srgbClr val="FF6600"/>
                </a:solidFill>
                <a:latin typeface="Arial"/>
                <a:cs typeface="Arial"/>
                <a:hlinkClick r:id="rId25"/>
              </a:rPr>
              <a:t>k</a:t>
            </a:r>
            <a:r>
              <a:rPr lang="pl-PL" sz="1200" b="1" spc="-4" dirty="0">
                <a:solidFill>
                  <a:srgbClr val="FF6600"/>
                </a:solidFill>
                <a:latin typeface="Arial"/>
                <a:cs typeface="Arial"/>
                <a:hlinkClick r:id="rId25"/>
              </a:rPr>
              <a:t>t</a:t>
            </a:r>
            <a:r>
              <a:rPr lang="pl-PL" sz="1200" b="1" dirty="0">
                <a:solidFill>
                  <a:srgbClr val="FF6600"/>
                </a:solidFill>
                <a:latin typeface="Arial"/>
                <a:cs typeface="Arial"/>
                <a:hlinkClick r:id="rId25"/>
              </a:rPr>
              <a:t>ury</a:t>
            </a:r>
            <a:r>
              <a:rPr lang="pl-PL" sz="1200" b="1" spc="-4" dirty="0">
                <a:solidFill>
                  <a:srgbClr val="FF6600"/>
                </a:solidFill>
                <a:latin typeface="Arial"/>
                <a:cs typeface="Arial"/>
                <a:hlinkClick r:id="rId25"/>
              </a:rPr>
              <a:t> </a:t>
            </a:r>
            <a:r>
              <a:rPr lang="pl-PL" sz="1200" b="1" dirty="0">
                <a:solidFill>
                  <a:srgbClr val="FF6600"/>
                </a:solidFill>
                <a:latin typeface="Arial"/>
                <a:cs typeface="Arial"/>
                <a:hlinkClick r:id="rId25"/>
              </a:rPr>
              <a:t>pr</a:t>
            </a:r>
            <a:r>
              <a:rPr lang="pl-PL" sz="1200" b="1" spc="-4" dirty="0">
                <a:solidFill>
                  <a:srgbClr val="FF6600"/>
                </a:solidFill>
                <a:latin typeface="Arial"/>
                <a:cs typeface="Arial"/>
                <a:hlinkClick r:id="rId25"/>
              </a:rPr>
              <a:t>o</a:t>
            </a:r>
            <a:r>
              <a:rPr lang="pl-PL" sz="1200" spc="14" dirty="0">
                <a:solidFill>
                  <a:srgbClr val="FF6600"/>
                </a:solidFill>
                <a:latin typeface="Arial"/>
                <a:cs typeface="Arial"/>
                <a:hlinkClick r:id="rId25"/>
              </a:rPr>
              <a:t>f</a:t>
            </a:r>
            <a:r>
              <a:rPr lang="pl-PL" sz="1200" b="1" dirty="0">
                <a:solidFill>
                  <a:srgbClr val="FF6600"/>
                </a:solidFill>
                <a:latin typeface="Arial"/>
                <a:cs typeface="Arial"/>
                <a:hlinkClick r:id="rId25"/>
              </a:rPr>
              <a:t>orma</a:t>
            </a:r>
            <a:r>
              <a:rPr lang="pl-PL" sz="1200" b="1" dirty="0">
                <a:solidFill>
                  <a:srgbClr val="FF6600"/>
                </a:solidFill>
                <a:latin typeface="Arial"/>
                <a:cs typeface="Arial"/>
              </a:rPr>
              <a:t> </a:t>
            </a:r>
            <a:r>
              <a:rPr lang="pl-PL" sz="1200" dirty="0">
                <a:latin typeface="Arial"/>
                <a:cs typeface="Arial"/>
              </a:rPr>
              <a:t>dostępnego na stronie TNT.</a:t>
            </a:r>
          </a:p>
          <a:p>
            <a:pPr marL="12700" marR="13586">
              <a:lnSpc>
                <a:spcPts val="1325"/>
              </a:lnSpc>
              <a:spcBef>
                <a:spcPts val="66"/>
              </a:spcBef>
            </a:pPr>
            <a:endParaRPr lang="pl-PL" sz="1200" dirty="0">
              <a:latin typeface="Arial"/>
              <a:cs typeface="Arial"/>
            </a:endParaRPr>
          </a:p>
          <a:p>
            <a:pPr marL="12700" marR="13586">
              <a:lnSpc>
                <a:spcPts val="1325"/>
              </a:lnSpc>
              <a:spcBef>
                <a:spcPts val="66"/>
              </a:spcBef>
            </a:pPr>
            <a:endParaRPr lang="pl-PL" sz="1200" dirty="0">
              <a:latin typeface="Arial"/>
              <a:cs typeface="Arial"/>
            </a:endParaRPr>
          </a:p>
          <a:p>
            <a:pPr marL="12700">
              <a:lnSpc>
                <a:spcPts val="1325"/>
              </a:lnSpc>
              <a:spcBef>
                <a:spcPts val="66"/>
              </a:spcBef>
            </a:pPr>
            <a:endParaRPr lang="pl-PL" sz="1200" dirty="0" smtClean="0">
              <a:latin typeface="Arial"/>
              <a:cs typeface="Arial"/>
            </a:endParaRPr>
          </a:p>
          <a:p>
            <a:pPr marL="184150" indent="-171450">
              <a:lnSpc>
                <a:spcPts val="1325"/>
              </a:lnSpc>
              <a:spcBef>
                <a:spcPts val="66"/>
              </a:spcBef>
              <a:buFont typeface="Arial" panose="020B0604020202020204" pitchFamily="34" charset="0"/>
              <a:buChar char="•"/>
            </a:pPr>
            <a:endParaRPr sz="1200" dirty="0">
              <a:latin typeface="Arial"/>
              <a:cs typeface="Arial"/>
            </a:endParaRPr>
          </a:p>
        </p:txBody>
      </p:sp>
      <p:sp>
        <p:nvSpPr>
          <p:cNvPr id="58" name="object 19"/>
          <p:cNvSpPr txBox="1"/>
          <p:nvPr/>
        </p:nvSpPr>
        <p:spPr>
          <a:xfrm>
            <a:off x="2091308" y="690705"/>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latin typeface="Arial"/>
                <a:cs typeface="Arial"/>
              </a:rPr>
              <a:t>Pr</a:t>
            </a:r>
            <a:r>
              <a:rPr sz="1200" spc="-14" dirty="0" err="1" smtClean="0">
                <a:latin typeface="Arial"/>
                <a:cs typeface="Arial"/>
              </a:rPr>
              <a:t>z</a:t>
            </a:r>
            <a:r>
              <a:rPr sz="1200" spc="-9" dirty="0" err="1" smtClean="0">
                <a:latin typeface="Arial"/>
                <a:cs typeface="Arial"/>
              </a:rPr>
              <a:t>y</a:t>
            </a:r>
            <a:r>
              <a:rPr sz="1200" spc="-4" dirty="0" err="1" smtClean="0">
                <a:latin typeface="Arial"/>
                <a:cs typeface="Arial"/>
              </a:rPr>
              <a:t>g</a:t>
            </a:r>
            <a:r>
              <a:rPr sz="1200" spc="4" dirty="0" err="1" smtClean="0">
                <a:latin typeface="Arial"/>
                <a:cs typeface="Arial"/>
              </a:rPr>
              <a:t>o</a:t>
            </a:r>
            <a:r>
              <a:rPr sz="1200" spc="0" dirty="0" err="1" smtClean="0">
                <a:latin typeface="Arial"/>
                <a:cs typeface="Arial"/>
              </a:rPr>
              <a:t>t</a:t>
            </a:r>
            <a:r>
              <a:rPr sz="1200" spc="4" dirty="0" err="1" smtClean="0">
                <a:latin typeface="Arial"/>
                <a:cs typeface="Arial"/>
              </a:rPr>
              <a:t>o</a:t>
            </a:r>
            <a:r>
              <a:rPr sz="1200" spc="-14" dirty="0" err="1" smtClean="0">
                <a:latin typeface="Arial"/>
                <a:cs typeface="Arial"/>
              </a:rPr>
              <a:t>w</a:t>
            </a:r>
            <a:r>
              <a:rPr sz="1200" spc="4" dirty="0" err="1" smtClean="0">
                <a:latin typeface="Arial"/>
                <a:cs typeface="Arial"/>
              </a:rPr>
              <a:t>an</a:t>
            </a:r>
            <a:r>
              <a:rPr sz="1200" spc="0" dirty="0" err="1" smtClean="0">
                <a:latin typeface="Arial"/>
                <a:cs typeface="Arial"/>
              </a:rPr>
              <a:t>ie</a:t>
            </a:r>
            <a:r>
              <a:rPr lang="pl-PL" sz="1200" spc="0" dirty="0" smtClean="0">
                <a:latin typeface="Arial"/>
                <a:cs typeface="Arial"/>
              </a:rPr>
              <a:t> dokumentów do odprawy </a:t>
            </a:r>
            <a:endParaRPr sz="1200" dirty="0">
              <a:latin typeface="Arial"/>
              <a:cs typeface="Arial"/>
            </a:endParaRPr>
          </a:p>
        </p:txBody>
      </p:sp>
      <p:sp>
        <p:nvSpPr>
          <p:cNvPr id="57" name="object 16">
            <a:hlinkClick r:id="rId3" action="ppaction://hlinksldjump"/>
          </p:cNvPr>
          <p:cNvSpPr txBox="1"/>
          <p:nvPr/>
        </p:nvSpPr>
        <p:spPr>
          <a:xfrm>
            <a:off x="239979" y="782145"/>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53"/>
          <p:cNvSpPr txBox="1"/>
          <p:nvPr/>
        </p:nvSpPr>
        <p:spPr>
          <a:xfrm>
            <a:off x="1525524" y="336803"/>
            <a:ext cx="2153412" cy="1232916"/>
          </a:xfrm>
          <a:prstGeom prst="rect">
            <a:avLst/>
          </a:prstGeom>
        </p:spPr>
        <p:txBody>
          <a:bodyPr wrap="square" lIns="0" tIns="0" rIns="0" bIns="0" rtlCol="0">
            <a:noAutofit/>
          </a:bodyPr>
          <a:lstStyle/>
          <a:p>
            <a:pPr>
              <a:lnSpc>
                <a:spcPts val="1000"/>
              </a:lnSpc>
            </a:pPr>
            <a:endParaRPr sz="1000"/>
          </a:p>
          <a:p>
            <a:pPr marL="29718">
              <a:lnSpc>
                <a:spcPct val="95825"/>
              </a:lnSpc>
              <a:spcBef>
                <a:spcPts val="2453"/>
              </a:spcBef>
            </a:pPr>
            <a:r>
              <a:rPr sz="1200" spc="0" dirty="0" smtClean="0">
                <a:solidFill>
                  <a:srgbClr val="FFFFFF"/>
                </a:solidFill>
                <a:latin typeface="Arial"/>
                <a:cs typeface="Arial"/>
              </a:rPr>
              <a:t>ji</a:t>
            </a:r>
            <a:endParaRPr sz="1200">
              <a:latin typeface="Arial"/>
              <a:cs typeface="Arial"/>
            </a:endParaRPr>
          </a:p>
        </p:txBody>
      </p:sp>
      <p:sp>
        <p:nvSpPr>
          <p:cNvPr id="52" name="object 5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0" name="object 30"/>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1" name="object 31"/>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2" name="object 32"/>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4" name="object 34"/>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146304"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dirty="0"/>
          </a:p>
        </p:txBody>
      </p:sp>
      <p:sp>
        <p:nvSpPr>
          <p:cNvPr id="39" name="object 39"/>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0" name="object 40">
            <a:hlinkClick r:id="rId3" action="ppaction://hlinksldjump"/>
          </p:cNvPr>
          <p:cNvSpPr/>
          <p:nvPr/>
        </p:nvSpPr>
        <p:spPr>
          <a:xfrm>
            <a:off x="0" y="336803"/>
            <a:ext cx="2052827" cy="1232916"/>
          </a:xfrm>
          <a:prstGeom prst="rect">
            <a:avLst/>
          </a:prstGeom>
          <a:blipFill>
            <a:blip r:embed="rId4" cstate="print"/>
            <a:stretch>
              <a:fillRect/>
            </a:stretch>
          </a:blipFill>
        </p:spPr>
        <p:txBody>
          <a:bodyPr wrap="square" lIns="0" tIns="0" rIns="0" bIns="0" rtlCol="0">
            <a:noAutofit/>
          </a:bodyPr>
          <a:lstStyle/>
          <a:p>
            <a:endParaRPr/>
          </a:p>
        </p:txBody>
      </p:sp>
      <p:sp>
        <p:nvSpPr>
          <p:cNvPr id="41" name="object 41">
            <a:hlinkClick r:id="rId5" action="ppaction://hlinksldjump"/>
          </p:cNvPr>
          <p:cNvSpPr/>
          <p:nvPr/>
        </p:nvSpPr>
        <p:spPr>
          <a:xfrm>
            <a:off x="1525524" y="336803"/>
            <a:ext cx="2153412" cy="1232916"/>
          </a:xfrm>
          <a:prstGeom prst="rect">
            <a:avLst/>
          </a:prstGeom>
          <a:blipFill>
            <a:blip r:embed="rId6" cstate="print"/>
            <a:stretch>
              <a:fillRect/>
            </a:stretch>
          </a:blipFill>
        </p:spPr>
        <p:txBody>
          <a:bodyPr wrap="square" lIns="0" tIns="0" rIns="0" bIns="0" rtlCol="0">
            <a:noAutofit/>
          </a:bodyPr>
          <a:lstStyle/>
          <a:p>
            <a:endParaRPr/>
          </a:p>
        </p:txBody>
      </p:sp>
      <p:sp>
        <p:nvSpPr>
          <p:cNvPr id="42" name="object 42">
            <a:hlinkClick r:id="rId7" action="ppaction://hlinksldjump"/>
          </p:cNvPr>
          <p:cNvSpPr/>
          <p:nvPr/>
        </p:nvSpPr>
        <p:spPr>
          <a:xfrm>
            <a:off x="3151632" y="336803"/>
            <a:ext cx="2154936" cy="1232916"/>
          </a:xfrm>
          <a:prstGeom prst="rect">
            <a:avLst/>
          </a:prstGeom>
          <a:blipFill>
            <a:blip r:embed="rId8" cstate="print"/>
            <a:stretch>
              <a:fillRect/>
            </a:stretch>
          </a:blipFill>
        </p:spPr>
        <p:txBody>
          <a:bodyPr wrap="square" lIns="0" tIns="0" rIns="0" bIns="0" rtlCol="0">
            <a:noAutofit/>
          </a:bodyPr>
          <a:lstStyle/>
          <a:p>
            <a:endParaRPr/>
          </a:p>
        </p:txBody>
      </p:sp>
      <p:sp>
        <p:nvSpPr>
          <p:cNvPr id="43" name="object 43">
            <a:hlinkClick r:id="rId9" action="ppaction://hlinksldjump"/>
          </p:cNvPr>
          <p:cNvSpPr/>
          <p:nvPr/>
        </p:nvSpPr>
        <p:spPr>
          <a:xfrm>
            <a:off x="4779264" y="336803"/>
            <a:ext cx="2154936" cy="1232916"/>
          </a:xfrm>
          <a:prstGeom prst="rect">
            <a:avLst/>
          </a:prstGeom>
          <a:blipFill>
            <a:blip r:embed="rId10" cstate="print"/>
            <a:stretch>
              <a:fillRect/>
            </a:stretch>
          </a:blipFill>
        </p:spPr>
        <p:txBody>
          <a:bodyPr wrap="square" lIns="0" tIns="0" rIns="0" bIns="0" rtlCol="0">
            <a:noAutofit/>
          </a:bodyPr>
          <a:lstStyle/>
          <a:p>
            <a:endParaRPr/>
          </a:p>
        </p:txBody>
      </p:sp>
      <p:sp>
        <p:nvSpPr>
          <p:cNvPr id="44" name="object 44">
            <a:hlinkClick r:id="rId11" action="ppaction://hlinksldjump"/>
          </p:cNvPr>
          <p:cNvSpPr/>
          <p:nvPr/>
        </p:nvSpPr>
        <p:spPr>
          <a:xfrm>
            <a:off x="0" y="3183636"/>
            <a:ext cx="3157728" cy="1165859"/>
          </a:xfrm>
          <a:prstGeom prst="rect">
            <a:avLst/>
          </a:prstGeom>
          <a:blipFill>
            <a:blip r:embed="rId12" cstate="print"/>
            <a:stretch>
              <a:fillRect/>
            </a:stretch>
          </a:blipFill>
        </p:spPr>
        <p:txBody>
          <a:bodyPr wrap="square" lIns="0" tIns="0" rIns="0" bIns="0" rtlCol="0">
            <a:noAutofit/>
          </a:bodyPr>
          <a:lstStyle/>
          <a:p>
            <a:endParaRPr/>
          </a:p>
        </p:txBody>
      </p:sp>
      <p:sp>
        <p:nvSpPr>
          <p:cNvPr id="45" name="object 45">
            <a:hlinkClick r:id="rId13" action="ppaction://hlinksldjump"/>
          </p:cNvPr>
          <p:cNvSpPr/>
          <p:nvPr/>
        </p:nvSpPr>
        <p:spPr>
          <a:xfrm>
            <a:off x="0" y="4194048"/>
            <a:ext cx="3157728" cy="1164336"/>
          </a:xfrm>
          <a:prstGeom prst="rect">
            <a:avLst/>
          </a:prstGeom>
          <a:blipFill>
            <a:blip r:embed="rId14" cstate="print"/>
            <a:stretch>
              <a:fillRect/>
            </a:stretch>
          </a:blipFill>
        </p:spPr>
        <p:txBody>
          <a:bodyPr wrap="square" lIns="0" tIns="0" rIns="0" bIns="0" rtlCol="0">
            <a:noAutofit/>
          </a:bodyPr>
          <a:lstStyle/>
          <a:p>
            <a:endParaRPr/>
          </a:p>
        </p:txBody>
      </p:sp>
      <p:sp>
        <p:nvSpPr>
          <p:cNvPr id="46" name="object 46">
            <a:hlinkClick r:id="rId15" action="ppaction://hlinksldjump"/>
          </p:cNvPr>
          <p:cNvSpPr/>
          <p:nvPr/>
        </p:nvSpPr>
        <p:spPr>
          <a:xfrm>
            <a:off x="2908045" y="3086162"/>
            <a:ext cx="2656332" cy="787907"/>
          </a:xfrm>
          <a:prstGeom prst="rect">
            <a:avLst/>
          </a:prstGeom>
          <a:blipFill>
            <a:blip r:embed="rId16" cstate="print"/>
            <a:stretch>
              <a:fillRect/>
            </a:stretch>
          </a:blipFill>
        </p:spPr>
        <p:txBody>
          <a:bodyPr wrap="square" lIns="0" tIns="0" rIns="0" bIns="0" rtlCol="0">
            <a:noAutofit/>
          </a:bodyPr>
          <a:lstStyle/>
          <a:p>
            <a:endParaRPr/>
          </a:p>
        </p:txBody>
      </p:sp>
      <p:sp>
        <p:nvSpPr>
          <p:cNvPr id="48" name="object 48">
            <a:hlinkClick r:id="rId17" action="ppaction://hlinksldjump"/>
          </p:cNvPr>
          <p:cNvSpPr/>
          <p:nvPr/>
        </p:nvSpPr>
        <p:spPr>
          <a:xfrm>
            <a:off x="2919984" y="3574368"/>
            <a:ext cx="2656332" cy="787907"/>
          </a:xfrm>
          <a:prstGeom prst="rect">
            <a:avLst/>
          </a:prstGeom>
          <a:blipFill>
            <a:blip r:embed="rId18" cstate="print"/>
            <a:stretch>
              <a:fillRect/>
            </a:stretch>
          </a:blipFill>
        </p:spPr>
        <p:txBody>
          <a:bodyPr wrap="square" lIns="0" tIns="0" rIns="0" bIns="0" rtlCol="0">
            <a:noAutofit/>
          </a:bodyPr>
          <a:lstStyle/>
          <a:p>
            <a:endParaRPr/>
          </a:p>
        </p:txBody>
      </p:sp>
      <p:sp>
        <p:nvSpPr>
          <p:cNvPr id="49" name="object 49">
            <a:hlinkClick r:id="rId5" action="ppaction://hlinksldjump"/>
          </p:cNvPr>
          <p:cNvSpPr/>
          <p:nvPr/>
        </p:nvSpPr>
        <p:spPr>
          <a:xfrm>
            <a:off x="0" y="2180843"/>
            <a:ext cx="3157728" cy="1164336"/>
          </a:xfrm>
          <a:prstGeom prst="rect">
            <a:avLst/>
          </a:prstGeom>
          <a:blipFill>
            <a:blip r:embed="rId19" cstate="print"/>
            <a:stretch>
              <a:fillRect/>
            </a:stretch>
          </a:blipFill>
        </p:spPr>
        <p:txBody>
          <a:bodyPr wrap="square" lIns="0" tIns="0" rIns="0" bIns="0" rtlCol="0">
            <a:noAutofit/>
          </a:bodyPr>
          <a:lstStyle/>
          <a:p>
            <a:endParaRPr/>
          </a:p>
        </p:txBody>
      </p:sp>
      <p:sp>
        <p:nvSpPr>
          <p:cNvPr id="50" name="object 50">
            <a:hlinkClick r:id="rId20" action="ppaction://hlinksldjump"/>
          </p:cNvPr>
          <p:cNvSpPr/>
          <p:nvPr/>
        </p:nvSpPr>
        <p:spPr>
          <a:xfrm>
            <a:off x="8033004" y="326135"/>
            <a:ext cx="2154936" cy="1231392"/>
          </a:xfrm>
          <a:prstGeom prst="rect">
            <a:avLst/>
          </a:prstGeom>
          <a:blipFill>
            <a:blip r:embed="rId21" cstate="print"/>
            <a:stretch>
              <a:fillRect/>
            </a:stretch>
          </a:blipFill>
        </p:spPr>
        <p:txBody>
          <a:bodyPr wrap="square" lIns="0" tIns="0" rIns="0" bIns="0" rtlCol="0">
            <a:noAutofit/>
          </a:bodyPr>
          <a:lstStyle/>
          <a:p>
            <a:endParaRPr/>
          </a:p>
        </p:txBody>
      </p:sp>
      <p:sp>
        <p:nvSpPr>
          <p:cNvPr id="51" name="object 51">
            <a:hlinkClick r:id="rId22" action="ppaction://hlinksldjump"/>
          </p:cNvPr>
          <p:cNvSpPr/>
          <p:nvPr/>
        </p:nvSpPr>
        <p:spPr>
          <a:xfrm>
            <a:off x="6406896" y="326135"/>
            <a:ext cx="2153411" cy="1231392"/>
          </a:xfrm>
          <a:prstGeom prst="rect">
            <a:avLst/>
          </a:prstGeom>
          <a:blipFill>
            <a:blip r:embed="rId23" cstate="print"/>
            <a:stretch>
              <a:fillRect/>
            </a:stretch>
          </a:blipFill>
        </p:spPr>
        <p:txBody>
          <a:bodyPr wrap="square" lIns="0" tIns="0" rIns="0" bIns="0" rtlCol="0">
            <a:noAutofit/>
          </a:bodyPr>
          <a:lstStyle/>
          <a:p>
            <a:endParaRPr/>
          </a:p>
        </p:txBody>
      </p:sp>
      <p:sp>
        <p:nvSpPr>
          <p:cNvPr id="27" name="object 27"/>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28" name="object 28"/>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5" name="object 25">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6" name="object 26"/>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3" name="object 23">
            <a:hlinkClick r:id="" action="ppaction://hlinkshowjump?jump=previousslide"/>
          </p:cNvPr>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4" name="object 24"/>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1" name="object 21"/>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2" name="object 22"/>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0" name="object 20"/>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19" name="object 19"/>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17" name="object 17"/>
          <p:cNvSpPr txBox="1"/>
          <p:nvPr/>
        </p:nvSpPr>
        <p:spPr>
          <a:xfrm>
            <a:off x="6900164" y="771223"/>
            <a:ext cx="1179626"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425" marR="371652"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6" name="object 16"/>
          <p:cNvSpPr txBox="1"/>
          <p:nvPr/>
        </p:nvSpPr>
        <p:spPr>
          <a:xfrm>
            <a:off x="8744204" y="7712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13" name="object 13"/>
          <p:cNvSpPr txBox="1"/>
          <p:nvPr/>
        </p:nvSpPr>
        <p:spPr>
          <a:xfrm>
            <a:off x="3709542" y="782145"/>
            <a:ext cx="1053338"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roc</a:t>
            </a:r>
            <a:r>
              <a:rPr sz="1200" spc="4" dirty="0" smtClean="0">
                <a:solidFill>
                  <a:srgbClr val="FFFFFF"/>
                </a:solidFill>
                <a:latin typeface="Arial"/>
                <a:cs typeface="Arial"/>
              </a:rPr>
              <a:t>ed</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a:p>
            <a:pPr marL="60198" marR="74371"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a:latin typeface="Arial"/>
              <a:cs typeface="Arial"/>
            </a:endParaRPr>
          </a:p>
        </p:txBody>
      </p:sp>
      <p:sp>
        <p:nvSpPr>
          <p:cNvPr id="12" name="object 12"/>
          <p:cNvSpPr txBox="1"/>
          <p:nvPr/>
        </p:nvSpPr>
        <p:spPr>
          <a:xfrm>
            <a:off x="5353558" y="782145"/>
            <a:ext cx="1018666"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Dok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5"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2498"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10" name="object 10"/>
          <p:cNvSpPr txBox="1"/>
          <p:nvPr/>
        </p:nvSpPr>
        <p:spPr>
          <a:xfrm>
            <a:off x="746556" y="2683462"/>
            <a:ext cx="1588363"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0" dirty="0" smtClean="0">
                <a:solidFill>
                  <a:srgbClr val="FFFFFF"/>
                </a:solidFill>
                <a:latin typeface="Arial"/>
                <a:cs typeface="Arial"/>
              </a:rPr>
              <a:t>i</a:t>
            </a:r>
            <a:r>
              <a:rPr sz="1200" spc="4" dirty="0" smtClean="0">
                <a:solidFill>
                  <a:srgbClr val="FFFFFF"/>
                </a:solidFill>
                <a:latin typeface="Arial"/>
                <a:cs typeface="Arial"/>
              </a:rPr>
              <a:t>nd</a:t>
            </a:r>
            <a:r>
              <a:rPr sz="1200" spc="-9" dirty="0" smtClean="0">
                <a:solidFill>
                  <a:srgbClr val="FFFFFF"/>
                </a:solidFill>
                <a:latin typeface="Arial"/>
                <a:cs typeface="Arial"/>
              </a:rPr>
              <a:t>yw</a:t>
            </a:r>
            <a:r>
              <a:rPr sz="1200" spc="0" dirty="0" smtClean="0">
                <a:solidFill>
                  <a:srgbClr val="FFFFFF"/>
                </a:solidFill>
                <a:latin typeface="Arial"/>
                <a:cs typeface="Arial"/>
              </a:rPr>
              <a:t>i</a:t>
            </a:r>
            <a:r>
              <a:rPr sz="1200" spc="4" dirty="0" smtClean="0">
                <a:solidFill>
                  <a:srgbClr val="FFFFFF"/>
                </a:solidFill>
                <a:latin typeface="Arial"/>
                <a:cs typeface="Arial"/>
              </a:rPr>
              <a:t>dua</a:t>
            </a:r>
            <a:r>
              <a:rPr sz="1200" spc="0" dirty="0" smtClean="0">
                <a:solidFill>
                  <a:srgbClr val="FFFFFF"/>
                </a:solidFill>
                <a:latin typeface="Arial"/>
                <a:cs typeface="Arial"/>
              </a:rPr>
              <a:t>l</a:t>
            </a:r>
            <a:r>
              <a:rPr sz="1200" spc="4" dirty="0" smtClean="0">
                <a:solidFill>
                  <a:srgbClr val="FFFFFF"/>
                </a:solidFill>
                <a:latin typeface="Arial"/>
                <a:cs typeface="Arial"/>
              </a:rPr>
              <a:t>n</a:t>
            </a:r>
            <a:r>
              <a:rPr sz="1200" spc="0" dirty="0" smtClean="0">
                <a:solidFill>
                  <a:srgbClr val="FFFFFF"/>
                </a:solidFill>
                <a:latin typeface="Arial"/>
                <a:cs typeface="Arial"/>
              </a:rPr>
              <a:t>a</a:t>
            </a:r>
            <a:endParaRPr sz="1200">
              <a:latin typeface="Arial"/>
              <a:cs typeface="Arial"/>
            </a:endParaRPr>
          </a:p>
        </p:txBody>
      </p:sp>
      <p:sp>
        <p:nvSpPr>
          <p:cNvPr id="9" name="object 9"/>
          <p:cNvSpPr txBox="1"/>
          <p:nvPr/>
        </p:nvSpPr>
        <p:spPr>
          <a:xfrm>
            <a:off x="3638575" y="3373133"/>
            <a:ext cx="1219149"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Fakt</a:t>
            </a:r>
            <a:r>
              <a:rPr sz="1200" spc="4" dirty="0" smtClean="0">
                <a:solidFill>
                  <a:srgbClr val="FFFFFF"/>
                </a:solidFill>
                <a:latin typeface="Arial"/>
                <a:cs typeface="Arial"/>
              </a:rPr>
              <a:t>u</a:t>
            </a:r>
            <a:r>
              <a:rPr sz="1200" spc="0" dirty="0" smtClean="0">
                <a:solidFill>
                  <a:srgbClr val="FFFFFF"/>
                </a:solidFill>
                <a:latin typeface="Arial"/>
                <a:cs typeface="Arial"/>
              </a:rPr>
              <a:t>ra</a:t>
            </a:r>
            <a:r>
              <a:rPr sz="1200" spc="-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ro</a:t>
            </a:r>
            <a:r>
              <a:rPr sz="1200" spc="14" dirty="0" smtClean="0">
                <a:solidFill>
                  <a:srgbClr val="FFFFFF"/>
                </a:solidFill>
                <a:latin typeface="Arial"/>
                <a:cs typeface="Arial"/>
              </a:rPr>
              <a:t>f</a:t>
            </a:r>
            <a:r>
              <a:rPr sz="1200" spc="4" dirty="0" smtClean="0">
                <a:solidFill>
                  <a:srgbClr val="FFFFFF"/>
                </a:solidFill>
                <a:latin typeface="Arial"/>
                <a:cs typeface="Arial"/>
              </a:rPr>
              <a:t>o</a:t>
            </a:r>
            <a:r>
              <a:rPr sz="1200" spc="0" dirty="0" smtClean="0">
                <a:solidFill>
                  <a:srgbClr val="FFFFFF"/>
                </a:solidFill>
                <a:latin typeface="Arial"/>
                <a:cs typeface="Arial"/>
              </a:rPr>
              <a:t>r</a:t>
            </a:r>
            <a:r>
              <a:rPr sz="1200" spc="-4" dirty="0" smtClean="0">
                <a:solidFill>
                  <a:srgbClr val="FFFFFF"/>
                </a:solidFill>
                <a:latin typeface="Arial"/>
                <a:cs typeface="Arial"/>
              </a:rPr>
              <a:t>m</a:t>
            </a:r>
            <a:r>
              <a:rPr sz="1200" spc="0" dirty="0" smtClean="0">
                <a:solidFill>
                  <a:srgbClr val="FFFFFF"/>
                </a:solidFill>
                <a:latin typeface="Arial"/>
                <a:cs typeface="Arial"/>
              </a:rPr>
              <a:t>a</a:t>
            </a:r>
            <a:endParaRPr sz="1200" dirty="0">
              <a:latin typeface="Arial"/>
              <a:cs typeface="Arial"/>
            </a:endParaRPr>
          </a:p>
        </p:txBody>
      </p:sp>
      <p:sp>
        <p:nvSpPr>
          <p:cNvPr id="8" name="object 8"/>
          <p:cNvSpPr txBox="1"/>
          <p:nvPr/>
        </p:nvSpPr>
        <p:spPr>
          <a:xfrm>
            <a:off x="903528" y="3687778"/>
            <a:ext cx="127259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O</a:t>
            </a:r>
            <a:r>
              <a:rPr sz="1200" spc="4" dirty="0" smtClean="0">
                <a:latin typeface="Arial"/>
                <a:cs typeface="Arial"/>
              </a:rPr>
              <a:t>dp</a:t>
            </a:r>
            <a:r>
              <a:rPr sz="1200" spc="0" dirty="0" smtClean="0">
                <a:latin typeface="Arial"/>
                <a:cs typeface="Arial"/>
              </a:rPr>
              <a:t>ra</a:t>
            </a:r>
            <a:r>
              <a:rPr sz="1200" spc="-14" dirty="0" smtClean="0">
                <a:latin typeface="Arial"/>
                <a:cs typeface="Arial"/>
              </a:rPr>
              <a:t>w</a:t>
            </a:r>
            <a:r>
              <a:rPr sz="1200" spc="0" dirty="0" smtClean="0">
                <a:latin typeface="Arial"/>
                <a:cs typeface="Arial"/>
              </a:rPr>
              <a:t>a</a:t>
            </a:r>
            <a:r>
              <a:rPr sz="1200" spc="-14" dirty="0" smtClean="0">
                <a:latin typeface="Arial"/>
                <a:cs typeface="Arial"/>
              </a:rPr>
              <a:t> </a:t>
            </a:r>
            <a:r>
              <a:rPr sz="1200" spc="-9" dirty="0" smtClean="0">
                <a:latin typeface="Arial"/>
                <a:cs typeface="Arial"/>
              </a:rPr>
              <a:t>z</a:t>
            </a:r>
            <a:r>
              <a:rPr sz="1200" spc="4" dirty="0" smtClean="0">
                <a:latin typeface="Arial"/>
                <a:cs typeface="Arial"/>
              </a:rPr>
              <a:t>b</a:t>
            </a:r>
            <a:r>
              <a:rPr sz="1200" spc="0" dirty="0" smtClean="0">
                <a:latin typeface="Arial"/>
                <a:cs typeface="Arial"/>
              </a:rPr>
              <a:t>i</a:t>
            </a:r>
            <a:r>
              <a:rPr sz="1200" spc="4" dirty="0" smtClean="0">
                <a:latin typeface="Arial"/>
                <a:cs typeface="Arial"/>
              </a:rPr>
              <a:t>o</a:t>
            </a:r>
            <a:r>
              <a:rPr sz="1200" spc="0" dirty="0" smtClean="0">
                <a:latin typeface="Arial"/>
                <a:cs typeface="Arial"/>
              </a:rPr>
              <a:t>rc</a:t>
            </a:r>
            <a:r>
              <a:rPr sz="1200" spc="-9" dirty="0" smtClean="0">
                <a:latin typeface="Arial"/>
                <a:cs typeface="Arial"/>
              </a:rPr>
              <a:t>z</a:t>
            </a:r>
            <a:r>
              <a:rPr sz="1200" spc="0" dirty="0" smtClean="0">
                <a:latin typeface="Arial"/>
                <a:cs typeface="Arial"/>
              </a:rPr>
              <a:t>a</a:t>
            </a:r>
            <a:endParaRPr sz="1200">
              <a:latin typeface="Arial"/>
              <a:cs typeface="Arial"/>
            </a:endParaRPr>
          </a:p>
        </p:txBody>
      </p:sp>
      <p:sp>
        <p:nvSpPr>
          <p:cNvPr id="5" name="object 5"/>
          <p:cNvSpPr txBox="1"/>
          <p:nvPr/>
        </p:nvSpPr>
        <p:spPr>
          <a:xfrm>
            <a:off x="3379470" y="3840480"/>
            <a:ext cx="1757426"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Oś</a:t>
            </a:r>
            <a:r>
              <a:rPr sz="1200" spc="-9" dirty="0" smtClean="0">
                <a:latin typeface="Arial"/>
                <a:cs typeface="Arial"/>
              </a:rPr>
              <a:t>w</a:t>
            </a:r>
            <a:r>
              <a:rPr sz="1200" spc="0" dirty="0" smtClean="0">
                <a:latin typeface="Arial"/>
                <a:cs typeface="Arial"/>
              </a:rPr>
              <a:t>ia</a:t>
            </a:r>
            <a:r>
              <a:rPr sz="1200" spc="4" dirty="0" smtClean="0">
                <a:latin typeface="Arial"/>
                <a:cs typeface="Arial"/>
              </a:rPr>
              <a:t>d</a:t>
            </a:r>
            <a:r>
              <a:rPr sz="1200" spc="0" dirty="0" smtClean="0">
                <a:latin typeface="Arial"/>
                <a:cs typeface="Arial"/>
              </a:rPr>
              <a:t>c</a:t>
            </a:r>
            <a:r>
              <a:rPr sz="1200" spc="-9" dirty="0" smtClean="0">
                <a:latin typeface="Arial"/>
                <a:cs typeface="Arial"/>
              </a:rPr>
              <a:t>z</a:t>
            </a:r>
            <a:r>
              <a:rPr sz="1200" spc="4" dirty="0" smtClean="0">
                <a:latin typeface="Arial"/>
                <a:cs typeface="Arial"/>
              </a:rPr>
              <a:t>en</a:t>
            </a:r>
            <a:r>
              <a:rPr sz="1200" spc="0" dirty="0" smtClean="0">
                <a:latin typeface="Arial"/>
                <a:cs typeface="Arial"/>
              </a:rPr>
              <a:t>ie</a:t>
            </a:r>
            <a:r>
              <a:rPr sz="1200" spc="-14" dirty="0" smtClean="0">
                <a:latin typeface="Arial"/>
                <a:cs typeface="Arial"/>
              </a:rPr>
              <a:t> </a:t>
            </a:r>
            <a:r>
              <a:rPr sz="1200" spc="4" dirty="0" smtClean="0">
                <a:latin typeface="Arial"/>
                <a:cs typeface="Arial"/>
              </a:rPr>
              <a:t>e</a:t>
            </a:r>
            <a:r>
              <a:rPr sz="1200" spc="0" dirty="0" smtClean="0">
                <a:latin typeface="Arial"/>
                <a:cs typeface="Arial"/>
              </a:rPr>
              <a:t>ks</a:t>
            </a:r>
            <a:r>
              <a:rPr sz="1200" spc="4" dirty="0" smtClean="0">
                <a:latin typeface="Arial"/>
                <a:cs typeface="Arial"/>
              </a:rPr>
              <a:t>po</a:t>
            </a:r>
            <a:r>
              <a:rPr sz="1200" spc="0" dirty="0" smtClean="0">
                <a:latin typeface="Arial"/>
                <a:cs typeface="Arial"/>
              </a:rPr>
              <a:t>rtera</a:t>
            </a:r>
            <a:endParaRPr sz="1200" dirty="0">
              <a:latin typeface="Arial"/>
              <a:cs typeface="Arial"/>
            </a:endParaRPr>
          </a:p>
        </p:txBody>
      </p:sp>
      <p:sp>
        <p:nvSpPr>
          <p:cNvPr id="4" name="object 4"/>
          <p:cNvSpPr txBox="1"/>
          <p:nvPr/>
        </p:nvSpPr>
        <p:spPr>
          <a:xfrm>
            <a:off x="287832" y="4514802"/>
            <a:ext cx="2481032" cy="543560"/>
          </a:xfrm>
          <a:prstGeom prst="rect">
            <a:avLst/>
          </a:prstGeom>
        </p:spPr>
        <p:txBody>
          <a:bodyPr wrap="square" lIns="0" tIns="0" rIns="0" bIns="0" rtlCol="0">
            <a:noAutofit/>
          </a:bodyPr>
          <a:lstStyle/>
          <a:p>
            <a:pPr marL="285749" marR="285431"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doda</a:t>
            </a:r>
            <a:r>
              <a:rPr sz="1200" spc="0" dirty="0" smtClean="0">
                <a:solidFill>
                  <a:srgbClr val="FFFFFF"/>
                </a:solidFill>
                <a:latin typeface="Arial"/>
                <a:cs typeface="Arial"/>
              </a:rPr>
              <a:t>tk</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0" dirty="0" smtClean="0">
                <a:solidFill>
                  <a:srgbClr val="FFFFFF"/>
                </a:solidFill>
                <a:latin typeface="Arial"/>
                <a:cs typeface="Arial"/>
              </a:rPr>
              <a:t>e</a:t>
            </a:r>
            <a:r>
              <a:rPr sz="1200" spc="-19" dirty="0" smtClean="0">
                <a:solidFill>
                  <a:srgbClr val="FFFFFF"/>
                </a:solidFill>
                <a:latin typeface="Arial"/>
                <a:cs typeface="Arial"/>
              </a:rPr>
              <a:t> </a:t>
            </a: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ty</a:t>
            </a:r>
            <a:endParaRPr sz="1200">
              <a:latin typeface="Arial"/>
              <a:cs typeface="Arial"/>
            </a:endParaRPr>
          </a:p>
          <a:p>
            <a:pPr indent="0" algn="ctr">
              <a:lnSpc>
                <a:spcPct val="100041"/>
              </a:lnSpc>
            </a:pPr>
            <a:r>
              <a:rPr sz="1200" spc="4" dirty="0" smtClean="0">
                <a:solidFill>
                  <a:srgbClr val="FFFFFF"/>
                </a:solidFill>
                <a:latin typeface="Arial"/>
                <a:cs typeface="Arial"/>
              </a:rPr>
              <a:t>u</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le</a:t>
            </a:r>
            <a:r>
              <a:rPr sz="1200" spc="-9" dirty="0" smtClean="0">
                <a:solidFill>
                  <a:srgbClr val="FFFFFF"/>
                </a:solidFill>
                <a:latin typeface="Arial"/>
                <a:cs typeface="Arial"/>
              </a:rPr>
              <a:t>ż</a:t>
            </a:r>
            <a:r>
              <a:rPr sz="1200" spc="4" dirty="0" smtClean="0">
                <a:solidFill>
                  <a:srgbClr val="FFFFFF"/>
                </a:solidFill>
                <a:latin typeface="Arial"/>
                <a:cs typeface="Arial"/>
              </a:rPr>
              <a:t>n</a:t>
            </a:r>
            <a:r>
              <a:rPr sz="1200" spc="0" dirty="0" smtClean="0">
                <a:solidFill>
                  <a:srgbClr val="FFFFFF"/>
                </a:solidFill>
                <a:latin typeface="Arial"/>
                <a:cs typeface="Arial"/>
              </a:rPr>
              <a:t>io</a:t>
            </a:r>
            <a:r>
              <a:rPr sz="1200" spc="4" dirty="0" smtClean="0">
                <a:solidFill>
                  <a:srgbClr val="FFFFFF"/>
                </a:solidFill>
                <a:latin typeface="Arial"/>
                <a:cs typeface="Arial"/>
              </a:rPr>
              <a:t>n</a:t>
            </a:r>
            <a:r>
              <a:rPr sz="1200" spc="0" dirty="0" smtClean="0">
                <a:solidFill>
                  <a:srgbClr val="FFFFFF"/>
                </a:solidFill>
                <a:latin typeface="Arial"/>
                <a:cs typeface="Arial"/>
              </a:rPr>
              <a:t>e</a:t>
            </a:r>
            <a:r>
              <a:rPr sz="1200" spc="-34" dirty="0" smtClean="0">
                <a:solidFill>
                  <a:srgbClr val="FFFFFF"/>
                </a:solidFill>
                <a:latin typeface="Arial"/>
                <a:cs typeface="Arial"/>
              </a:rPr>
              <a:t> </a:t>
            </a:r>
            <a:r>
              <a:rPr sz="1200" spc="4" dirty="0" smtClean="0">
                <a:solidFill>
                  <a:srgbClr val="FFFFFF"/>
                </a:solidFill>
                <a:latin typeface="Arial"/>
                <a:cs typeface="Arial"/>
              </a:rPr>
              <a:t>o</a:t>
            </a:r>
            <a:r>
              <a:rPr sz="1200" spc="0" dirty="0" smtClean="0">
                <a:solidFill>
                  <a:srgbClr val="FFFFFF"/>
                </a:solidFill>
                <a:latin typeface="Arial"/>
                <a:cs typeface="Arial"/>
              </a:rPr>
              <a:t>d</a:t>
            </a:r>
            <a:r>
              <a:rPr sz="1200" spc="-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rtości</a:t>
            </a:r>
            <a:r>
              <a:rPr sz="1200" spc="9"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 kraju</a:t>
            </a:r>
            <a:r>
              <a:rPr sz="1200" spc="-4" dirty="0" smtClean="0">
                <a:solidFill>
                  <a:srgbClr val="FFFFFF"/>
                </a:solidFill>
                <a:latin typeface="Arial"/>
                <a:cs typeface="Arial"/>
              </a:rPr>
              <a:t> </a:t>
            </a:r>
            <a:r>
              <a:rPr sz="1200" spc="4" dirty="0" smtClean="0">
                <a:solidFill>
                  <a:srgbClr val="FFFFFF"/>
                </a:solidFill>
                <a:latin typeface="Arial"/>
                <a:cs typeface="Arial"/>
              </a:rPr>
              <a:t>do</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a:t>
            </a:r>
            <a:r>
              <a:rPr sz="1200" spc="-9"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e</a:t>
            </a:r>
            <a:r>
              <a:rPr sz="1200" spc="-4" dirty="0" smtClean="0">
                <a:solidFill>
                  <a:srgbClr val="FFFFFF"/>
                </a:solidFill>
                <a:latin typeface="Arial"/>
                <a:cs typeface="Arial"/>
              </a:rPr>
              <a:t>g</a:t>
            </a:r>
            <a:r>
              <a:rPr sz="1200" spc="0" dirty="0" smtClean="0">
                <a:solidFill>
                  <a:srgbClr val="FFFFFF"/>
                </a:solidFill>
                <a:latin typeface="Arial"/>
                <a:cs typeface="Arial"/>
              </a:rPr>
              <a:t>o</a:t>
            </a:r>
            <a:r>
              <a:rPr sz="1200" spc="-25" dirty="0" smtClean="0">
                <a:solidFill>
                  <a:srgbClr val="FFFFFF"/>
                </a:solidFill>
                <a:latin typeface="Arial"/>
                <a:cs typeface="Arial"/>
              </a:rPr>
              <a:t> </a:t>
            </a:r>
            <a:r>
              <a:rPr sz="1200" spc="0" dirty="0" smtClean="0">
                <a:solidFill>
                  <a:srgbClr val="FFFFFF"/>
                </a:solidFill>
                <a:latin typeface="Arial"/>
                <a:cs typeface="Arial"/>
              </a:rPr>
              <a:t>l</a:t>
            </a:r>
            <a:r>
              <a:rPr sz="1200" spc="4" dirty="0" smtClean="0">
                <a:solidFill>
                  <a:srgbClr val="FFFFFF"/>
                </a:solidFill>
                <a:latin typeface="Arial"/>
                <a:cs typeface="Arial"/>
              </a:rPr>
              <a:t>u</a:t>
            </a:r>
            <a:r>
              <a:rPr sz="1200" spc="0" dirty="0" smtClean="0">
                <a:solidFill>
                  <a:srgbClr val="FFFFFF"/>
                </a:solidFill>
                <a:latin typeface="Arial"/>
                <a:cs typeface="Arial"/>
              </a:rPr>
              <a:t>b</a:t>
            </a:r>
            <a:r>
              <a:rPr sz="1200" spc="-14" dirty="0" smtClean="0">
                <a:solidFill>
                  <a:srgbClr val="FFFFFF"/>
                </a:solidFill>
                <a:latin typeface="Arial"/>
                <a:cs typeface="Arial"/>
              </a:rPr>
              <a:t> </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lu</a:t>
            </a:r>
            <a:r>
              <a:rPr sz="1200" spc="-4" dirty="0" smtClean="0">
                <a:solidFill>
                  <a:srgbClr val="FFFFFF"/>
                </a:solidFill>
                <a:latin typeface="Arial"/>
                <a:cs typeface="Arial"/>
              </a:rPr>
              <a:t> </a:t>
            </a:r>
            <a:r>
              <a:rPr sz="1200" spc="-14" dirty="0" smtClean="0">
                <a:solidFill>
                  <a:srgbClr val="FFFFFF"/>
                </a:solidFill>
                <a:latin typeface="Arial"/>
                <a:cs typeface="Arial"/>
              </a:rPr>
              <a:t>w</a:t>
            </a:r>
            <a:r>
              <a:rPr sz="1200" spc="-9" dirty="0" smtClean="0">
                <a:solidFill>
                  <a:srgbClr val="FFFFFF"/>
                </a:solidFill>
                <a:latin typeface="Arial"/>
                <a:cs typeface="Arial"/>
              </a:rPr>
              <a:t>y</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a:t>
            </a:r>
            <a:endParaRPr sz="1200">
              <a:latin typeface="Arial"/>
              <a:cs typeface="Arial"/>
            </a:endParaRPr>
          </a:p>
        </p:txBody>
      </p:sp>
      <p:sp>
        <p:nvSpPr>
          <p:cNvPr id="3" name="object 3">
            <a:hlinkClick r:id="rId24"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1</a:t>
            </a:r>
            <a:r>
              <a:rPr lang="pl-PL" sz="1600" spc="-4" dirty="0" smtClean="0">
                <a:latin typeface="Calibri"/>
                <a:cs typeface="Calibri"/>
              </a:rPr>
              <a:t>6</a:t>
            </a:r>
            <a:endParaRPr sz="1600" dirty="0">
              <a:latin typeface="Calibri"/>
              <a:cs typeface="Calibri"/>
            </a:endParaRPr>
          </a:p>
        </p:txBody>
      </p:sp>
      <p:sp>
        <p:nvSpPr>
          <p:cNvPr id="55" name="object 8"/>
          <p:cNvSpPr txBox="1"/>
          <p:nvPr/>
        </p:nvSpPr>
        <p:spPr>
          <a:xfrm>
            <a:off x="5508000" y="1799999"/>
            <a:ext cx="4806000" cy="4500000"/>
          </a:xfrm>
          <a:prstGeom prst="rect">
            <a:avLst/>
          </a:prstGeom>
        </p:spPr>
        <p:txBody>
          <a:bodyPr wrap="square" lIns="0" tIns="0" rIns="0" bIns="0" rtlCol="0">
            <a:noAutofit/>
          </a:bodyPr>
          <a:lstStyle/>
          <a:p>
            <a:pPr marL="12700" marR="26286">
              <a:lnSpc>
                <a:spcPts val="1325"/>
              </a:lnSpc>
              <a:spcBef>
                <a:spcPts val="66"/>
              </a:spcBef>
            </a:pPr>
            <a:r>
              <a:rPr lang="pl-PL" sz="1400" b="1" spc="0" dirty="0" smtClean="0">
                <a:latin typeface="Arial"/>
                <a:cs typeface="Arial"/>
              </a:rPr>
              <a:t>Oświadczenie eksportera</a:t>
            </a:r>
          </a:p>
        </p:txBody>
      </p:sp>
      <p:sp>
        <p:nvSpPr>
          <p:cNvPr id="56" name="object 19"/>
          <p:cNvSpPr txBox="1"/>
          <p:nvPr/>
        </p:nvSpPr>
        <p:spPr>
          <a:xfrm>
            <a:off x="2091308" y="690705"/>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latin typeface="Arial"/>
                <a:cs typeface="Arial"/>
              </a:rPr>
              <a:t>Pr</a:t>
            </a:r>
            <a:r>
              <a:rPr sz="1200" spc="-14" dirty="0" err="1" smtClean="0">
                <a:latin typeface="Arial"/>
                <a:cs typeface="Arial"/>
              </a:rPr>
              <a:t>z</a:t>
            </a:r>
            <a:r>
              <a:rPr sz="1200" spc="-9" dirty="0" err="1" smtClean="0">
                <a:latin typeface="Arial"/>
                <a:cs typeface="Arial"/>
              </a:rPr>
              <a:t>y</a:t>
            </a:r>
            <a:r>
              <a:rPr sz="1200" spc="-4" dirty="0" err="1" smtClean="0">
                <a:latin typeface="Arial"/>
                <a:cs typeface="Arial"/>
              </a:rPr>
              <a:t>g</a:t>
            </a:r>
            <a:r>
              <a:rPr sz="1200" spc="4" dirty="0" err="1" smtClean="0">
                <a:latin typeface="Arial"/>
                <a:cs typeface="Arial"/>
              </a:rPr>
              <a:t>o</a:t>
            </a:r>
            <a:r>
              <a:rPr sz="1200" spc="0" dirty="0" err="1" smtClean="0">
                <a:latin typeface="Arial"/>
                <a:cs typeface="Arial"/>
              </a:rPr>
              <a:t>t</a:t>
            </a:r>
            <a:r>
              <a:rPr sz="1200" spc="4" dirty="0" err="1" smtClean="0">
                <a:latin typeface="Arial"/>
                <a:cs typeface="Arial"/>
              </a:rPr>
              <a:t>o</a:t>
            </a:r>
            <a:r>
              <a:rPr sz="1200" spc="-14" dirty="0" err="1" smtClean="0">
                <a:latin typeface="Arial"/>
                <a:cs typeface="Arial"/>
              </a:rPr>
              <a:t>w</a:t>
            </a:r>
            <a:r>
              <a:rPr sz="1200" spc="4" dirty="0" err="1" smtClean="0">
                <a:latin typeface="Arial"/>
                <a:cs typeface="Arial"/>
              </a:rPr>
              <a:t>an</a:t>
            </a:r>
            <a:r>
              <a:rPr sz="1200" spc="0" dirty="0" err="1" smtClean="0">
                <a:latin typeface="Arial"/>
                <a:cs typeface="Arial"/>
              </a:rPr>
              <a:t>ie</a:t>
            </a:r>
            <a:r>
              <a:rPr lang="pl-PL" sz="1200" spc="0" dirty="0" smtClean="0">
                <a:latin typeface="Arial"/>
                <a:cs typeface="Arial"/>
              </a:rPr>
              <a:t> dokumentów do odprawy </a:t>
            </a:r>
            <a:endParaRPr sz="1200" dirty="0">
              <a:latin typeface="Arial"/>
              <a:cs typeface="Arial"/>
            </a:endParaRPr>
          </a:p>
        </p:txBody>
      </p:sp>
      <p:sp>
        <p:nvSpPr>
          <p:cNvPr id="57" name="object 8"/>
          <p:cNvSpPr txBox="1"/>
          <p:nvPr/>
        </p:nvSpPr>
        <p:spPr>
          <a:xfrm>
            <a:off x="5508000" y="1800000"/>
            <a:ext cx="4806000" cy="4122264"/>
          </a:xfrm>
          <a:prstGeom prst="rect">
            <a:avLst/>
          </a:prstGeom>
        </p:spPr>
        <p:txBody>
          <a:bodyPr wrap="square" lIns="0" tIns="0" rIns="0" bIns="0" rtlCol="0">
            <a:noAutofit/>
          </a:bodyPr>
          <a:lstStyle/>
          <a:p>
            <a:pPr marL="12700" marR="26286">
              <a:lnSpc>
                <a:spcPts val="1325"/>
              </a:lnSpc>
              <a:spcBef>
                <a:spcPts val="66"/>
              </a:spcBef>
            </a:pPr>
            <a:r>
              <a:rPr lang="pl-PL" sz="1400" b="1" spc="0" dirty="0" smtClean="0">
                <a:latin typeface="Arial"/>
                <a:cs typeface="Arial"/>
              </a:rPr>
              <a:t>Oświadczenie eksportera</a:t>
            </a:r>
          </a:p>
          <a:p>
            <a:pPr marL="12700" marR="26286">
              <a:lnSpc>
                <a:spcPts val="1325"/>
              </a:lnSpc>
              <a:spcBef>
                <a:spcPts val="66"/>
              </a:spcBef>
            </a:pPr>
            <a:endParaRPr lang="pl-PL" sz="1200" spc="0" dirty="0" smtClean="0">
              <a:latin typeface="Arial"/>
              <a:cs typeface="Arial"/>
            </a:endParaRPr>
          </a:p>
          <a:p>
            <a:pPr marL="12700" marR="26286">
              <a:lnSpc>
                <a:spcPts val="1325"/>
              </a:lnSpc>
              <a:spcBef>
                <a:spcPts val="66"/>
              </a:spcBef>
            </a:pPr>
            <a:r>
              <a:rPr lang="pl-PL" sz="1200" dirty="0" smtClean="0">
                <a:latin typeface="Arial"/>
                <a:cs typeface="Arial"/>
              </a:rPr>
              <a:t>Dokument, który powinien </a:t>
            </a:r>
            <a:r>
              <a:rPr lang="pl-PL" sz="1200" dirty="0">
                <a:latin typeface="Arial"/>
                <a:cs typeface="Arial"/>
              </a:rPr>
              <a:t> </a:t>
            </a:r>
            <a:r>
              <a:rPr lang="pl-PL" sz="1200" dirty="0" smtClean="0">
                <a:latin typeface="Arial"/>
                <a:cs typeface="Arial"/>
              </a:rPr>
              <a:t>być </a:t>
            </a:r>
            <a:r>
              <a:rPr lang="pl-PL" sz="1200" dirty="0">
                <a:latin typeface="Arial"/>
                <a:cs typeface="Arial"/>
              </a:rPr>
              <a:t>załączony do </a:t>
            </a:r>
            <a:r>
              <a:rPr lang="pl-PL" sz="1200" dirty="0" smtClean="0">
                <a:latin typeface="Arial"/>
                <a:cs typeface="Arial"/>
              </a:rPr>
              <a:t>każdej przesyłki </a:t>
            </a:r>
            <a:r>
              <a:rPr lang="pl-PL" sz="1200" dirty="0" err="1" smtClean="0">
                <a:latin typeface="Arial"/>
                <a:cs typeface="Arial"/>
              </a:rPr>
              <a:t>niedokumentowej</a:t>
            </a:r>
            <a:r>
              <a:rPr lang="pl-PL" sz="1200" dirty="0" smtClean="0">
                <a:latin typeface="Arial"/>
                <a:cs typeface="Arial"/>
              </a:rPr>
              <a:t>. </a:t>
            </a:r>
          </a:p>
          <a:p>
            <a:pPr marL="12700" marR="26286">
              <a:lnSpc>
                <a:spcPts val="1325"/>
              </a:lnSpc>
              <a:spcBef>
                <a:spcPts val="66"/>
              </a:spcBef>
            </a:pPr>
            <a:endParaRPr lang="pl-PL" sz="1200" dirty="0" smtClean="0">
              <a:latin typeface="Arial"/>
              <a:cs typeface="Arial"/>
            </a:endParaRPr>
          </a:p>
          <a:p>
            <a:pPr marL="12700" marR="26286">
              <a:lnSpc>
                <a:spcPts val="1325"/>
              </a:lnSpc>
              <a:spcBef>
                <a:spcPts val="66"/>
              </a:spcBef>
            </a:pPr>
            <a:r>
              <a:rPr lang="pl-PL" sz="1200" spc="4" dirty="0" smtClean="0">
                <a:latin typeface="Arial"/>
                <a:cs typeface="Arial"/>
              </a:rPr>
              <a:t>Dokument ten jest poświadczeniem, iż wysyłane towary nie są towarami o znaczeniu strategicznym w rozumieniu Ustawy z dnia 29 listopada 2000 r. o obrocie z zagranicą towarami, technologiami i usługami o znaczeniu strategicznym dla bezpieczeństwa państwa, a także dla utrzymania międzynarodowego pokoju i bezpieczeństwa (Dz. U. Nr 119 z 28 grudnia 2000 r. z późniejszymi zmianami, tekst jednolity – </a:t>
            </a:r>
            <a:r>
              <a:rPr lang="pl-PL" sz="1200" spc="4" dirty="0" err="1" smtClean="0">
                <a:latin typeface="Arial"/>
                <a:cs typeface="Arial"/>
              </a:rPr>
              <a:t>Dz.U</a:t>
            </a:r>
            <a:r>
              <a:rPr lang="pl-PL" sz="1200" spc="4" dirty="0" smtClean="0">
                <a:latin typeface="Arial"/>
                <a:cs typeface="Arial"/>
              </a:rPr>
              <a:t>. Nr 229 z 2004 r. poz. 2315), a także nie są wymienione w wykazie towarów podwójnego zastosowania (Rozporządzenie Rady (WE) nr 428/2009 z 5 maja 2009 r. z późniejszymi zmianami) i wykazie uzbrojenia, ogłoszonym przez Ministra Gospodarki w rozporządzeniu z dnia 30 kwietnia 2013 r. w sprawie wykazu uzbrojenia (Dz. U. 2013 poz. 541).</a:t>
            </a:r>
          </a:p>
          <a:p>
            <a:pPr marL="12700" marR="26286">
              <a:lnSpc>
                <a:spcPts val="1325"/>
              </a:lnSpc>
              <a:spcBef>
                <a:spcPts val="66"/>
              </a:spcBef>
            </a:pPr>
            <a:endParaRPr lang="pl-PL" sz="1200" spc="4" dirty="0">
              <a:latin typeface="Arial"/>
              <a:cs typeface="Arial"/>
            </a:endParaRPr>
          </a:p>
          <a:p>
            <a:pPr marL="12700" marR="26286">
              <a:lnSpc>
                <a:spcPts val="1325"/>
              </a:lnSpc>
              <a:spcBef>
                <a:spcPts val="66"/>
              </a:spcBef>
            </a:pPr>
            <a:r>
              <a:rPr lang="pl-PL" sz="1200" spc="4" dirty="0" smtClean="0">
                <a:latin typeface="Arial"/>
                <a:cs typeface="Arial"/>
              </a:rPr>
              <a:t>Oświadczenie eksportera powinno zawierać </a:t>
            </a:r>
            <a:r>
              <a:rPr sz="1200" spc="9" dirty="0" err="1" smtClean="0">
                <a:latin typeface="Arial"/>
                <a:cs typeface="Arial"/>
              </a:rPr>
              <a:t>p</a:t>
            </a:r>
            <a:r>
              <a:rPr sz="1200" spc="0" dirty="0" err="1" smtClean="0">
                <a:latin typeface="Arial"/>
                <a:cs typeface="Arial"/>
              </a:rPr>
              <a:t>i</a:t>
            </a:r>
            <a:r>
              <a:rPr sz="1200" spc="4" dirty="0" err="1" smtClean="0">
                <a:latin typeface="Arial"/>
                <a:cs typeface="Arial"/>
              </a:rPr>
              <a:t>e</a:t>
            </a:r>
            <a:r>
              <a:rPr sz="1200" spc="0" dirty="0" err="1" smtClean="0">
                <a:latin typeface="Arial"/>
                <a:cs typeface="Arial"/>
              </a:rPr>
              <a:t>c</a:t>
            </a:r>
            <a:r>
              <a:rPr sz="1200" spc="-4" dirty="0" err="1" smtClean="0">
                <a:latin typeface="Arial"/>
                <a:cs typeface="Arial"/>
              </a:rPr>
              <a:t>z</a:t>
            </a:r>
            <a:r>
              <a:rPr sz="1200" spc="4" dirty="0" err="1" smtClean="0">
                <a:latin typeface="Arial"/>
                <a:cs typeface="Arial"/>
              </a:rPr>
              <a:t>ę</a:t>
            </a:r>
            <a:r>
              <a:rPr sz="1200" spc="0" dirty="0" err="1" smtClean="0">
                <a:latin typeface="Arial"/>
                <a:cs typeface="Arial"/>
              </a:rPr>
              <a:t>ć</a:t>
            </a:r>
            <a:r>
              <a:rPr sz="1200" spc="-4" dirty="0" smtClean="0">
                <a:latin typeface="Arial"/>
                <a:cs typeface="Arial"/>
              </a:rPr>
              <a:t> </a:t>
            </a:r>
            <a:r>
              <a:rPr sz="1200" spc="14" dirty="0" err="1" smtClean="0">
                <a:latin typeface="Arial"/>
                <a:cs typeface="Arial"/>
              </a:rPr>
              <a:t>f</a:t>
            </a:r>
            <a:r>
              <a:rPr sz="1200" spc="0" dirty="0" err="1" smtClean="0">
                <a:latin typeface="Arial"/>
                <a:cs typeface="Arial"/>
              </a:rPr>
              <a:t>i</a:t>
            </a:r>
            <a:r>
              <a:rPr sz="1200" spc="-4" dirty="0" err="1" smtClean="0">
                <a:latin typeface="Arial"/>
                <a:cs typeface="Arial"/>
              </a:rPr>
              <a:t>r</a:t>
            </a:r>
            <a:r>
              <a:rPr sz="1200" spc="9" dirty="0" err="1" smtClean="0">
                <a:latin typeface="Arial"/>
                <a:cs typeface="Arial"/>
              </a:rPr>
              <a:t>m</a:t>
            </a:r>
            <a:r>
              <a:rPr sz="1200" spc="4" dirty="0" err="1" smtClean="0">
                <a:latin typeface="Arial"/>
                <a:cs typeface="Arial"/>
              </a:rPr>
              <a:t>o</a:t>
            </a:r>
            <a:r>
              <a:rPr sz="1200" spc="-9" dirty="0" err="1" smtClean="0">
                <a:latin typeface="Arial"/>
                <a:cs typeface="Arial"/>
              </a:rPr>
              <a:t>w</a:t>
            </a:r>
            <a:r>
              <a:rPr sz="1200" spc="0" dirty="0" err="1" smtClean="0">
                <a:latin typeface="Arial"/>
                <a:cs typeface="Arial"/>
              </a:rPr>
              <a:t>ą</a:t>
            </a:r>
            <a:r>
              <a:rPr lang="pl-PL" sz="1200" spc="-14" dirty="0">
                <a:latin typeface="Arial"/>
                <a:cs typeface="Arial"/>
              </a:rPr>
              <a:t>,</a:t>
            </a:r>
            <a:r>
              <a:rPr sz="1200" spc="-4" dirty="0" smtClean="0">
                <a:latin typeface="Arial"/>
                <a:cs typeface="Arial"/>
              </a:rPr>
              <a:t> </a:t>
            </a:r>
            <a:r>
              <a:rPr sz="1200" spc="0" dirty="0" err="1" smtClean="0">
                <a:latin typeface="Arial"/>
                <a:cs typeface="Arial"/>
              </a:rPr>
              <a:t>i</a:t>
            </a:r>
            <a:r>
              <a:rPr sz="1200" spc="9" dirty="0" err="1" smtClean="0">
                <a:latin typeface="Arial"/>
                <a:cs typeface="Arial"/>
              </a:rPr>
              <a:t>m</a:t>
            </a:r>
            <a:r>
              <a:rPr sz="1200" spc="0" dirty="0" err="1" smtClean="0">
                <a:latin typeface="Arial"/>
                <a:cs typeface="Arial"/>
              </a:rPr>
              <a:t>i</a:t>
            </a:r>
            <a:r>
              <a:rPr sz="1200" spc="4" dirty="0" err="1" smtClean="0">
                <a:latin typeface="Arial"/>
                <a:cs typeface="Arial"/>
              </a:rPr>
              <a:t>ę</a:t>
            </a:r>
            <a:r>
              <a:rPr lang="pl-PL" sz="1200" dirty="0">
                <a:latin typeface="Arial"/>
                <a:cs typeface="Arial"/>
              </a:rPr>
              <a:t> </a:t>
            </a:r>
            <a:r>
              <a:rPr lang="pl-PL" sz="1200" dirty="0" smtClean="0">
                <a:latin typeface="Arial"/>
                <a:cs typeface="Arial"/>
              </a:rPr>
              <a:t>i</a:t>
            </a:r>
            <a:r>
              <a:rPr sz="1200" spc="-19" dirty="0" smtClean="0">
                <a:latin typeface="Arial"/>
                <a:cs typeface="Arial"/>
              </a:rPr>
              <a:t> </a:t>
            </a:r>
            <a:r>
              <a:rPr sz="1200" spc="4" dirty="0" err="1" smtClean="0">
                <a:latin typeface="Arial"/>
                <a:cs typeface="Arial"/>
              </a:rPr>
              <a:t>na</a:t>
            </a:r>
            <a:r>
              <a:rPr sz="1200" spc="-9" dirty="0" err="1" smtClean="0">
                <a:latin typeface="Arial"/>
                <a:cs typeface="Arial"/>
              </a:rPr>
              <a:t>zw</a:t>
            </a:r>
            <a:r>
              <a:rPr sz="1200" spc="0" dirty="0" err="1" smtClean="0">
                <a:latin typeface="Arial"/>
                <a:cs typeface="Arial"/>
              </a:rPr>
              <a:t>isko</a:t>
            </a:r>
            <a:r>
              <a:rPr sz="1200" spc="9" dirty="0" smtClean="0">
                <a:latin typeface="Arial"/>
                <a:cs typeface="Arial"/>
              </a:rPr>
              <a:t> </a:t>
            </a:r>
            <a:r>
              <a:rPr lang="pl-PL" sz="1200" dirty="0" smtClean="0">
                <a:latin typeface="Arial"/>
                <a:cs typeface="Arial"/>
              </a:rPr>
              <a:t>oraz </a:t>
            </a:r>
            <a:r>
              <a:rPr sz="1200" spc="4" dirty="0" err="1" smtClean="0">
                <a:latin typeface="Arial"/>
                <a:cs typeface="Arial"/>
              </a:rPr>
              <a:t>podp</a:t>
            </a:r>
            <a:r>
              <a:rPr sz="1200" spc="0" dirty="0" err="1" smtClean="0">
                <a:latin typeface="Arial"/>
                <a:cs typeface="Arial"/>
              </a:rPr>
              <a:t>is</a:t>
            </a:r>
            <a:r>
              <a:rPr sz="1200" spc="-29"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ed</a:t>
            </a:r>
            <a:r>
              <a:rPr sz="1200" spc="0" dirty="0" smtClean="0">
                <a:latin typeface="Arial"/>
                <a:cs typeface="Arial"/>
              </a:rPr>
              <a:t>s</a:t>
            </a:r>
            <a:r>
              <a:rPr sz="1200" spc="4" dirty="0" smtClean="0">
                <a:latin typeface="Arial"/>
                <a:cs typeface="Arial"/>
              </a:rPr>
              <a:t>ta</a:t>
            </a:r>
            <a:r>
              <a:rPr sz="1200" spc="-9" dirty="0" smtClean="0">
                <a:latin typeface="Arial"/>
                <a:cs typeface="Arial"/>
              </a:rPr>
              <a:t>w</a:t>
            </a:r>
            <a:r>
              <a:rPr sz="1200" spc="0" dirty="0" smtClean="0">
                <a:latin typeface="Arial"/>
                <a:cs typeface="Arial"/>
              </a:rPr>
              <a:t>ici</a:t>
            </a:r>
            <a:r>
              <a:rPr sz="1200" spc="4" dirty="0" smtClean="0">
                <a:latin typeface="Arial"/>
                <a:cs typeface="Arial"/>
              </a:rPr>
              <a:t>e</a:t>
            </a:r>
            <a:r>
              <a:rPr sz="1200" spc="0" dirty="0" smtClean="0">
                <a:latin typeface="Arial"/>
                <a:cs typeface="Arial"/>
              </a:rPr>
              <a:t>la</a:t>
            </a:r>
            <a:r>
              <a:rPr sz="1200" spc="-29" dirty="0" smtClean="0">
                <a:latin typeface="Arial"/>
                <a:cs typeface="Arial"/>
              </a:rPr>
              <a:t> </a:t>
            </a:r>
            <a:r>
              <a:rPr sz="1200" spc="4" dirty="0" smtClean="0">
                <a:latin typeface="Arial"/>
                <a:cs typeface="Arial"/>
              </a:rPr>
              <a:t>e</a:t>
            </a:r>
            <a:r>
              <a:rPr sz="1200" spc="0" dirty="0" smtClean="0">
                <a:latin typeface="Arial"/>
                <a:cs typeface="Arial"/>
              </a:rPr>
              <a:t>k</a:t>
            </a:r>
            <a:r>
              <a:rPr sz="1200" spc="4" dirty="0" smtClean="0">
                <a:latin typeface="Arial"/>
                <a:cs typeface="Arial"/>
              </a:rPr>
              <a:t>spo</a:t>
            </a:r>
            <a:r>
              <a:rPr sz="1200" spc="0" dirty="0" smtClean="0">
                <a:latin typeface="Arial"/>
                <a:cs typeface="Arial"/>
              </a:rPr>
              <a:t>rt</a:t>
            </a:r>
            <a:r>
              <a:rPr sz="1200" spc="4" dirty="0" smtClean="0">
                <a:latin typeface="Arial"/>
                <a:cs typeface="Arial"/>
              </a:rPr>
              <a:t>e</a:t>
            </a:r>
            <a:r>
              <a:rPr sz="1200" spc="0" dirty="0" smtClean="0">
                <a:latin typeface="Arial"/>
                <a:cs typeface="Arial"/>
              </a:rPr>
              <a:t>r</a:t>
            </a:r>
            <a:r>
              <a:rPr sz="1200" spc="-25" dirty="0" smtClean="0">
                <a:latin typeface="Arial"/>
                <a:cs typeface="Arial"/>
              </a:rPr>
              <a:t>a</a:t>
            </a:r>
            <a:r>
              <a:rPr sz="1200" spc="0" dirty="0" smtClean="0">
                <a:latin typeface="Arial"/>
                <a:cs typeface="Arial"/>
              </a:rPr>
              <a:t>. </a:t>
            </a:r>
            <a:endParaRPr lang="pl-PL" sz="1200" spc="0" dirty="0" smtClean="0">
              <a:latin typeface="Arial"/>
              <a:cs typeface="Arial"/>
            </a:endParaRPr>
          </a:p>
          <a:p>
            <a:pPr marL="12700" marR="26286">
              <a:lnSpc>
                <a:spcPts val="1325"/>
              </a:lnSpc>
              <a:spcBef>
                <a:spcPts val="66"/>
              </a:spcBef>
            </a:pPr>
            <a:endParaRPr lang="pl-PL" sz="1200" spc="0" dirty="0" smtClean="0">
              <a:latin typeface="Arial"/>
              <a:cs typeface="Arial"/>
            </a:endParaRPr>
          </a:p>
          <a:p>
            <a:pPr marL="12700" marR="26286">
              <a:lnSpc>
                <a:spcPts val="1325"/>
              </a:lnSpc>
              <a:spcBef>
                <a:spcPts val="66"/>
              </a:spcBef>
            </a:pPr>
            <a:r>
              <a:rPr sz="1200" spc="0" dirty="0" err="1" smtClean="0">
                <a:latin typeface="Arial"/>
                <a:cs typeface="Arial"/>
              </a:rPr>
              <a:t>D</a:t>
            </a:r>
            <a:r>
              <a:rPr sz="1200" spc="4" dirty="0" err="1" smtClean="0">
                <a:latin typeface="Arial"/>
                <a:cs typeface="Arial"/>
              </a:rPr>
              <a:t>o</a:t>
            </a:r>
            <a:r>
              <a:rPr sz="1200" spc="0" dirty="0" err="1" smtClean="0">
                <a:latin typeface="Arial"/>
                <a:cs typeface="Arial"/>
              </a:rPr>
              <a:t>k</a:t>
            </a:r>
            <a:r>
              <a:rPr sz="1200" spc="9" dirty="0" err="1" smtClean="0">
                <a:latin typeface="Arial"/>
                <a:cs typeface="Arial"/>
              </a:rPr>
              <a:t>um</a:t>
            </a:r>
            <a:r>
              <a:rPr sz="1200" spc="4" dirty="0" err="1" smtClean="0">
                <a:latin typeface="Arial"/>
                <a:cs typeface="Arial"/>
              </a:rPr>
              <a:t>e</a:t>
            </a:r>
            <a:r>
              <a:rPr sz="1200" spc="-4" dirty="0" err="1" smtClean="0">
                <a:latin typeface="Arial"/>
                <a:cs typeface="Arial"/>
              </a:rPr>
              <a:t>n</a:t>
            </a:r>
            <a:r>
              <a:rPr sz="1200" spc="0" dirty="0" err="1" smtClean="0">
                <a:latin typeface="Arial"/>
                <a:cs typeface="Arial"/>
              </a:rPr>
              <a:t>t</a:t>
            </a:r>
            <a:r>
              <a:rPr lang="pl-PL" sz="1200" spc="-39" dirty="0" smtClean="0">
                <a:latin typeface="Arial"/>
                <a:cs typeface="Arial"/>
              </a:rPr>
              <a:t> możesz pobrać </a:t>
            </a:r>
            <a:r>
              <a:rPr sz="1200" spc="4" dirty="0" err="1" smtClean="0">
                <a:latin typeface="Arial"/>
                <a:cs typeface="Arial"/>
              </a:rPr>
              <a:t>n</a:t>
            </a:r>
            <a:r>
              <a:rPr sz="1200" spc="0" dirty="0" err="1" smtClean="0">
                <a:latin typeface="Arial"/>
                <a:cs typeface="Arial"/>
              </a:rPr>
              <a:t>a</a:t>
            </a:r>
            <a:r>
              <a:rPr sz="1200" spc="-4" dirty="0" smtClean="0">
                <a:latin typeface="Arial"/>
                <a:cs typeface="Arial"/>
              </a:rPr>
              <a:t> </a:t>
            </a:r>
            <a:r>
              <a:rPr sz="1200" spc="0" dirty="0" smtClean="0">
                <a:latin typeface="Arial"/>
                <a:cs typeface="Arial"/>
              </a:rPr>
              <a:t>stro</a:t>
            </a:r>
            <a:r>
              <a:rPr sz="1200" spc="4" dirty="0" smtClean="0">
                <a:latin typeface="Arial"/>
                <a:cs typeface="Arial"/>
              </a:rPr>
              <a:t>n</a:t>
            </a:r>
            <a:r>
              <a:rPr sz="1200" spc="0" dirty="0" smtClean="0">
                <a:latin typeface="Arial"/>
                <a:cs typeface="Arial"/>
              </a:rPr>
              <a:t>ie</a:t>
            </a:r>
            <a:r>
              <a:rPr sz="1200" spc="-14" dirty="0" smtClean="0">
                <a:latin typeface="Arial"/>
                <a:cs typeface="Arial"/>
              </a:rPr>
              <a:t> </a:t>
            </a:r>
            <a:r>
              <a:rPr sz="1200" b="1" spc="0" dirty="0" smtClean="0">
                <a:solidFill>
                  <a:srgbClr val="FF6600"/>
                </a:solidFill>
                <a:latin typeface="Arial"/>
                <a:cs typeface="Arial"/>
                <a:hlinkClick r:id="rId25"/>
              </a:rPr>
              <a:t>TN</a:t>
            </a:r>
            <a:r>
              <a:rPr sz="1200" b="1" spc="-4" dirty="0" smtClean="0">
                <a:solidFill>
                  <a:srgbClr val="FF6600"/>
                </a:solidFill>
                <a:latin typeface="Arial"/>
                <a:cs typeface="Arial"/>
                <a:hlinkClick r:id="rId25"/>
              </a:rPr>
              <a:t>T</a:t>
            </a:r>
            <a:r>
              <a:rPr sz="1200" spc="0" dirty="0" smtClean="0">
                <a:solidFill>
                  <a:srgbClr val="FF6600"/>
                </a:solidFill>
                <a:latin typeface="Arial"/>
                <a:cs typeface="Arial"/>
                <a:hlinkClick r:id="rId25"/>
              </a:rPr>
              <a:t>.</a:t>
            </a:r>
            <a:endParaRPr sz="1200" dirty="0">
              <a:latin typeface="Arial"/>
              <a:cs typeface="Arial"/>
            </a:endParaRPr>
          </a:p>
        </p:txBody>
      </p:sp>
      <p:sp>
        <p:nvSpPr>
          <p:cNvPr id="54" name="object 16">
            <a:hlinkClick r:id="rId3" action="ppaction://hlinksldjump"/>
          </p:cNvPr>
          <p:cNvSpPr txBox="1"/>
          <p:nvPr/>
        </p:nvSpPr>
        <p:spPr>
          <a:xfrm>
            <a:off x="239979" y="782145"/>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bject 58"/>
          <p:cNvSpPr txBox="1"/>
          <p:nvPr/>
        </p:nvSpPr>
        <p:spPr>
          <a:xfrm>
            <a:off x="1525524" y="336803"/>
            <a:ext cx="2153412" cy="1232916"/>
          </a:xfrm>
          <a:prstGeom prst="rect">
            <a:avLst/>
          </a:prstGeom>
        </p:spPr>
        <p:txBody>
          <a:bodyPr wrap="square" lIns="0" tIns="0" rIns="0" bIns="0" rtlCol="0">
            <a:noAutofit/>
          </a:bodyPr>
          <a:lstStyle/>
          <a:p>
            <a:pPr>
              <a:lnSpc>
                <a:spcPts val="1000"/>
              </a:lnSpc>
            </a:pPr>
            <a:endParaRPr sz="1000"/>
          </a:p>
          <a:p>
            <a:pPr marL="29718">
              <a:lnSpc>
                <a:spcPct val="95825"/>
              </a:lnSpc>
              <a:spcBef>
                <a:spcPts val="2453"/>
              </a:spcBef>
            </a:pPr>
            <a:r>
              <a:rPr sz="1200" spc="0" dirty="0" smtClean="0">
                <a:solidFill>
                  <a:srgbClr val="FFFFFF"/>
                </a:solidFill>
                <a:latin typeface="Arial"/>
                <a:cs typeface="Arial"/>
              </a:rPr>
              <a:t>ji</a:t>
            </a:r>
            <a:endParaRPr sz="1200">
              <a:latin typeface="Arial"/>
              <a:cs typeface="Arial"/>
            </a:endParaRPr>
          </a:p>
        </p:txBody>
      </p:sp>
      <p:sp>
        <p:nvSpPr>
          <p:cNvPr id="57" name="object 57"/>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3" name="object 33"/>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4" name="object 34"/>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5" name="object 35"/>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10030968" y="4669535"/>
            <a:ext cx="2353055" cy="2188464"/>
          </a:xfrm>
          <a:prstGeom prst="rect">
            <a:avLst/>
          </a:prstGeom>
          <a:blipFill>
            <a:blip r:embed="rId3" cstate="print"/>
            <a:stretch>
              <a:fillRect/>
            </a:stretch>
          </a:blipFill>
        </p:spPr>
        <p:txBody>
          <a:bodyPr wrap="square" lIns="0" tIns="0" rIns="0" bIns="0" rtlCol="0">
            <a:noAutofit/>
          </a:bodyPr>
          <a:lstStyle/>
          <a:p>
            <a:endParaRPr/>
          </a:p>
        </p:txBody>
      </p:sp>
      <p:sp>
        <p:nvSpPr>
          <p:cNvPr id="37" name="object 37"/>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147667"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42" name="object 42"/>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3" name="object 43">
            <a:hlinkClick r:id="rId4" action="ppaction://hlinksldjump"/>
          </p:cNvPr>
          <p:cNvSpPr/>
          <p:nvPr/>
        </p:nvSpPr>
        <p:spPr>
          <a:xfrm>
            <a:off x="0" y="336803"/>
            <a:ext cx="2052827" cy="1232916"/>
          </a:xfrm>
          <a:prstGeom prst="rect">
            <a:avLst/>
          </a:prstGeom>
          <a:blipFill>
            <a:blip r:embed="rId5" cstate="print"/>
            <a:stretch>
              <a:fillRect/>
            </a:stretch>
          </a:blipFill>
        </p:spPr>
        <p:txBody>
          <a:bodyPr wrap="square" lIns="0" tIns="0" rIns="0" bIns="0" rtlCol="0">
            <a:noAutofit/>
          </a:bodyPr>
          <a:lstStyle/>
          <a:p>
            <a:endParaRPr/>
          </a:p>
        </p:txBody>
      </p:sp>
      <p:sp>
        <p:nvSpPr>
          <p:cNvPr id="44" name="object 44">
            <a:hlinkClick r:id="rId6" action="ppaction://hlinksldjump"/>
          </p:cNvPr>
          <p:cNvSpPr/>
          <p:nvPr/>
        </p:nvSpPr>
        <p:spPr>
          <a:xfrm>
            <a:off x="1525524" y="336803"/>
            <a:ext cx="2153412" cy="1232916"/>
          </a:xfrm>
          <a:prstGeom prst="rect">
            <a:avLst/>
          </a:prstGeom>
          <a:blipFill>
            <a:blip r:embed="rId7" cstate="print"/>
            <a:stretch>
              <a:fillRect/>
            </a:stretch>
          </a:blipFill>
        </p:spPr>
        <p:txBody>
          <a:bodyPr wrap="square" lIns="0" tIns="0" rIns="0" bIns="0" rtlCol="0">
            <a:noAutofit/>
          </a:bodyPr>
          <a:lstStyle/>
          <a:p>
            <a:endParaRPr/>
          </a:p>
        </p:txBody>
      </p:sp>
      <p:sp>
        <p:nvSpPr>
          <p:cNvPr id="45" name="object 45">
            <a:hlinkClick r:id="rId8" action="ppaction://hlinksldjump"/>
          </p:cNvPr>
          <p:cNvSpPr/>
          <p:nvPr/>
        </p:nvSpPr>
        <p:spPr>
          <a:xfrm>
            <a:off x="3151632" y="336803"/>
            <a:ext cx="2154936" cy="1232916"/>
          </a:xfrm>
          <a:prstGeom prst="rect">
            <a:avLst/>
          </a:prstGeom>
          <a:blipFill>
            <a:blip r:embed="rId9" cstate="print"/>
            <a:stretch>
              <a:fillRect/>
            </a:stretch>
          </a:blipFill>
        </p:spPr>
        <p:txBody>
          <a:bodyPr wrap="square" lIns="0" tIns="0" rIns="0" bIns="0" rtlCol="0">
            <a:noAutofit/>
          </a:bodyPr>
          <a:lstStyle/>
          <a:p>
            <a:endParaRPr/>
          </a:p>
        </p:txBody>
      </p:sp>
      <p:sp>
        <p:nvSpPr>
          <p:cNvPr id="46" name="object 46">
            <a:hlinkClick r:id="rId10" action="ppaction://hlinksldjump"/>
          </p:cNvPr>
          <p:cNvSpPr/>
          <p:nvPr/>
        </p:nvSpPr>
        <p:spPr>
          <a:xfrm>
            <a:off x="4779264" y="336803"/>
            <a:ext cx="2154936" cy="1232916"/>
          </a:xfrm>
          <a:prstGeom prst="rect">
            <a:avLst/>
          </a:prstGeom>
          <a:blipFill>
            <a:blip r:embed="rId11" cstate="print"/>
            <a:stretch>
              <a:fillRect/>
            </a:stretch>
          </a:blipFill>
        </p:spPr>
        <p:txBody>
          <a:bodyPr wrap="square" lIns="0" tIns="0" rIns="0" bIns="0" rtlCol="0">
            <a:noAutofit/>
          </a:bodyPr>
          <a:lstStyle/>
          <a:p>
            <a:endParaRPr/>
          </a:p>
        </p:txBody>
      </p:sp>
      <p:sp>
        <p:nvSpPr>
          <p:cNvPr id="47" name="object 47">
            <a:hlinkClick r:id="rId12" action="ppaction://hlinksldjump"/>
          </p:cNvPr>
          <p:cNvSpPr/>
          <p:nvPr/>
        </p:nvSpPr>
        <p:spPr>
          <a:xfrm>
            <a:off x="0" y="4194048"/>
            <a:ext cx="3157728" cy="1164336"/>
          </a:xfrm>
          <a:prstGeom prst="rect">
            <a:avLst/>
          </a:prstGeom>
          <a:blipFill>
            <a:blip r:embed="rId13" cstate="print"/>
            <a:stretch>
              <a:fillRect/>
            </a:stretch>
          </a:blipFill>
        </p:spPr>
        <p:txBody>
          <a:bodyPr wrap="square" lIns="0" tIns="0" rIns="0" bIns="0" rtlCol="0">
            <a:noAutofit/>
          </a:bodyPr>
          <a:lstStyle/>
          <a:p>
            <a:endParaRPr/>
          </a:p>
        </p:txBody>
      </p:sp>
      <p:sp>
        <p:nvSpPr>
          <p:cNvPr id="48" name="object 48">
            <a:hlinkClick r:id="rId6" action="ppaction://hlinksldjump"/>
          </p:cNvPr>
          <p:cNvSpPr/>
          <p:nvPr/>
        </p:nvSpPr>
        <p:spPr>
          <a:xfrm>
            <a:off x="0" y="2180843"/>
            <a:ext cx="3157728" cy="1164336"/>
          </a:xfrm>
          <a:prstGeom prst="rect">
            <a:avLst/>
          </a:prstGeom>
          <a:blipFill>
            <a:blip r:embed="rId14" cstate="print"/>
            <a:stretch>
              <a:fillRect/>
            </a:stretch>
          </a:blipFill>
        </p:spPr>
        <p:txBody>
          <a:bodyPr wrap="square" lIns="0" tIns="0" rIns="0" bIns="0" rtlCol="0">
            <a:noAutofit/>
          </a:bodyPr>
          <a:lstStyle/>
          <a:p>
            <a:endParaRPr/>
          </a:p>
        </p:txBody>
      </p:sp>
      <p:sp>
        <p:nvSpPr>
          <p:cNvPr id="49" name="object 49">
            <a:hlinkClick r:id="rId15" action="ppaction://hlinksldjump"/>
          </p:cNvPr>
          <p:cNvSpPr/>
          <p:nvPr/>
        </p:nvSpPr>
        <p:spPr>
          <a:xfrm>
            <a:off x="0" y="3186684"/>
            <a:ext cx="3154680" cy="1165859"/>
          </a:xfrm>
          <a:prstGeom prst="rect">
            <a:avLst/>
          </a:prstGeom>
          <a:blipFill>
            <a:blip r:embed="rId16" cstate="print"/>
            <a:stretch>
              <a:fillRect/>
            </a:stretch>
          </a:blipFill>
        </p:spPr>
        <p:txBody>
          <a:bodyPr wrap="square" lIns="0" tIns="0" rIns="0" bIns="0" rtlCol="0">
            <a:noAutofit/>
          </a:bodyPr>
          <a:lstStyle/>
          <a:p>
            <a:endParaRPr/>
          </a:p>
        </p:txBody>
      </p:sp>
      <p:sp>
        <p:nvSpPr>
          <p:cNvPr id="50" name="object 50">
            <a:hlinkClick r:id="rId17" action="ppaction://hlinksldjump"/>
          </p:cNvPr>
          <p:cNvSpPr/>
          <p:nvPr/>
        </p:nvSpPr>
        <p:spPr>
          <a:xfrm>
            <a:off x="2880000" y="3840480"/>
            <a:ext cx="3162299" cy="918972"/>
          </a:xfrm>
          <a:prstGeom prst="rect">
            <a:avLst/>
          </a:prstGeom>
          <a:blipFill>
            <a:blip r:embed="rId18" cstate="print"/>
            <a:stretch>
              <a:fillRect/>
            </a:stretch>
          </a:blipFill>
        </p:spPr>
        <p:txBody>
          <a:bodyPr wrap="square" lIns="0" tIns="0" rIns="0" bIns="0" rtlCol="0">
            <a:noAutofit/>
          </a:bodyPr>
          <a:lstStyle/>
          <a:p>
            <a:endParaRPr/>
          </a:p>
        </p:txBody>
      </p:sp>
      <p:sp>
        <p:nvSpPr>
          <p:cNvPr id="51" name="object 51">
            <a:hlinkClick r:id="rId19" action="ppaction://hlinksldjump"/>
          </p:cNvPr>
          <p:cNvSpPr/>
          <p:nvPr/>
        </p:nvSpPr>
        <p:spPr>
          <a:xfrm>
            <a:off x="2880000" y="4546743"/>
            <a:ext cx="3162299" cy="915924"/>
          </a:xfrm>
          <a:prstGeom prst="rect">
            <a:avLst/>
          </a:prstGeom>
          <a:blipFill>
            <a:blip r:embed="rId20" cstate="print"/>
            <a:stretch>
              <a:fillRect/>
            </a:stretch>
          </a:blipFill>
        </p:spPr>
        <p:txBody>
          <a:bodyPr wrap="square" lIns="0" tIns="0" rIns="0" bIns="0" rtlCol="0">
            <a:noAutofit/>
          </a:bodyPr>
          <a:lstStyle/>
          <a:p>
            <a:endParaRPr/>
          </a:p>
        </p:txBody>
      </p:sp>
      <p:sp>
        <p:nvSpPr>
          <p:cNvPr id="52" name="object 52">
            <a:hlinkClick r:id="rId21" action="ppaction://hlinksldjump"/>
          </p:cNvPr>
          <p:cNvSpPr/>
          <p:nvPr/>
        </p:nvSpPr>
        <p:spPr>
          <a:xfrm>
            <a:off x="2880000" y="5234941"/>
            <a:ext cx="3162299" cy="915923"/>
          </a:xfrm>
          <a:prstGeom prst="rect">
            <a:avLst/>
          </a:prstGeom>
          <a:blipFill>
            <a:blip r:embed="rId22" cstate="print"/>
            <a:stretch>
              <a:fillRect/>
            </a:stretch>
          </a:blipFill>
        </p:spPr>
        <p:txBody>
          <a:bodyPr wrap="square" lIns="0" tIns="0" rIns="0" bIns="0" rtlCol="0">
            <a:noAutofit/>
          </a:bodyPr>
          <a:lstStyle/>
          <a:p>
            <a:endParaRPr/>
          </a:p>
        </p:txBody>
      </p:sp>
      <p:sp>
        <p:nvSpPr>
          <p:cNvPr id="53" name="object 53">
            <a:hlinkClick r:id="rId23" action="ppaction://hlinksldjump"/>
          </p:cNvPr>
          <p:cNvSpPr/>
          <p:nvPr/>
        </p:nvSpPr>
        <p:spPr>
          <a:xfrm>
            <a:off x="2880000" y="2413798"/>
            <a:ext cx="3162299" cy="920495"/>
          </a:xfrm>
          <a:prstGeom prst="rect">
            <a:avLst/>
          </a:prstGeom>
          <a:blipFill>
            <a:blip r:embed="rId24" cstate="print"/>
            <a:stretch>
              <a:fillRect/>
            </a:stretch>
          </a:blipFill>
        </p:spPr>
        <p:txBody>
          <a:bodyPr wrap="square" lIns="0" tIns="0" rIns="0" bIns="0" rtlCol="0">
            <a:noAutofit/>
          </a:bodyPr>
          <a:lstStyle/>
          <a:p>
            <a:endParaRPr/>
          </a:p>
        </p:txBody>
      </p:sp>
      <p:sp>
        <p:nvSpPr>
          <p:cNvPr id="54" name="object 54">
            <a:hlinkClick r:id="rId12" action="ppaction://hlinksldjump"/>
          </p:cNvPr>
          <p:cNvSpPr/>
          <p:nvPr/>
        </p:nvSpPr>
        <p:spPr>
          <a:xfrm>
            <a:off x="2880000" y="1673176"/>
            <a:ext cx="3162299" cy="954024"/>
          </a:xfrm>
          <a:prstGeom prst="rect">
            <a:avLst/>
          </a:prstGeom>
          <a:blipFill>
            <a:blip r:embed="rId25" cstate="print"/>
            <a:stretch>
              <a:fillRect/>
            </a:stretch>
          </a:blipFill>
        </p:spPr>
        <p:txBody>
          <a:bodyPr wrap="square" lIns="0" tIns="0" rIns="0" bIns="0" rtlCol="0">
            <a:noAutofit/>
          </a:bodyPr>
          <a:lstStyle/>
          <a:p>
            <a:endParaRPr/>
          </a:p>
        </p:txBody>
      </p:sp>
      <p:sp>
        <p:nvSpPr>
          <p:cNvPr id="55" name="object 55">
            <a:hlinkClick r:id="rId26" action="ppaction://hlinksldjump"/>
          </p:cNvPr>
          <p:cNvSpPr/>
          <p:nvPr/>
        </p:nvSpPr>
        <p:spPr>
          <a:xfrm>
            <a:off x="8033004" y="326135"/>
            <a:ext cx="2154936" cy="1231392"/>
          </a:xfrm>
          <a:prstGeom prst="rect">
            <a:avLst/>
          </a:prstGeom>
          <a:blipFill>
            <a:blip r:embed="rId27" cstate="print"/>
            <a:stretch>
              <a:fillRect/>
            </a:stretch>
          </a:blipFill>
        </p:spPr>
        <p:txBody>
          <a:bodyPr wrap="square" lIns="0" tIns="0" rIns="0" bIns="0" rtlCol="0">
            <a:noAutofit/>
          </a:bodyPr>
          <a:lstStyle/>
          <a:p>
            <a:endParaRPr/>
          </a:p>
        </p:txBody>
      </p:sp>
      <p:sp>
        <p:nvSpPr>
          <p:cNvPr id="56" name="object 56">
            <a:hlinkClick r:id="rId28" action="ppaction://hlinksldjump"/>
          </p:cNvPr>
          <p:cNvSpPr/>
          <p:nvPr/>
        </p:nvSpPr>
        <p:spPr>
          <a:xfrm>
            <a:off x="6406896" y="326135"/>
            <a:ext cx="2153411" cy="1231392"/>
          </a:xfrm>
          <a:prstGeom prst="rect">
            <a:avLst/>
          </a:prstGeom>
          <a:blipFill>
            <a:blip r:embed="rId29" cstate="print"/>
            <a:stretch>
              <a:fillRect/>
            </a:stretch>
          </a:blipFill>
        </p:spPr>
        <p:txBody>
          <a:bodyPr wrap="square" lIns="0" tIns="0" rIns="0" bIns="0" rtlCol="0">
            <a:noAutofit/>
          </a:bodyPr>
          <a:lstStyle/>
          <a:p>
            <a:endParaRPr/>
          </a:p>
        </p:txBody>
      </p:sp>
      <p:sp>
        <p:nvSpPr>
          <p:cNvPr id="30" name="object 30"/>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8" name="object 28">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9" name="object 29">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6" name="object 26"/>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7" name="object 27">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4" name="object 24">
            <a:hlinkClick r:id="rId30" action="ppaction://hlinksldjump"/>
          </p:cNvPr>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5" name="object 25"/>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3" name="object 23"/>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22" name="object 22"/>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20" name="object 20"/>
          <p:cNvSpPr txBox="1"/>
          <p:nvPr/>
        </p:nvSpPr>
        <p:spPr>
          <a:xfrm>
            <a:off x="6900164" y="771223"/>
            <a:ext cx="1179626"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425" marR="371652"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9" name="object 19"/>
          <p:cNvSpPr txBox="1"/>
          <p:nvPr/>
        </p:nvSpPr>
        <p:spPr>
          <a:xfrm>
            <a:off x="8744204" y="7712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16" name="object 16"/>
          <p:cNvSpPr txBox="1"/>
          <p:nvPr/>
        </p:nvSpPr>
        <p:spPr>
          <a:xfrm>
            <a:off x="3709542" y="782145"/>
            <a:ext cx="1053338"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roc</a:t>
            </a:r>
            <a:r>
              <a:rPr sz="1200" spc="4" dirty="0" smtClean="0">
                <a:solidFill>
                  <a:srgbClr val="FFFFFF"/>
                </a:solidFill>
                <a:latin typeface="Arial"/>
                <a:cs typeface="Arial"/>
              </a:rPr>
              <a:t>ed</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a:p>
            <a:pPr marL="60198" marR="74371"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a:latin typeface="Arial"/>
              <a:cs typeface="Arial"/>
            </a:endParaRPr>
          </a:p>
        </p:txBody>
      </p:sp>
      <p:sp>
        <p:nvSpPr>
          <p:cNvPr id="15" name="object 15"/>
          <p:cNvSpPr txBox="1"/>
          <p:nvPr/>
        </p:nvSpPr>
        <p:spPr>
          <a:xfrm>
            <a:off x="5353558" y="782145"/>
            <a:ext cx="1018666"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Dok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5"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2498"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13" name="object 13"/>
          <p:cNvSpPr txBox="1"/>
          <p:nvPr/>
        </p:nvSpPr>
        <p:spPr>
          <a:xfrm>
            <a:off x="6120000" y="1959864"/>
            <a:ext cx="4500000" cy="3604764"/>
          </a:xfrm>
          <a:prstGeom prst="rect">
            <a:avLst/>
          </a:prstGeom>
        </p:spPr>
        <p:txBody>
          <a:bodyPr wrap="square" lIns="0" tIns="0" rIns="0" bIns="0" rtlCol="0">
            <a:noAutofit/>
          </a:bodyPr>
          <a:lstStyle/>
          <a:p>
            <a:pPr marL="12700" marR="13586">
              <a:lnSpc>
                <a:spcPts val="1325"/>
              </a:lnSpc>
              <a:spcBef>
                <a:spcPts val="66"/>
              </a:spcBef>
            </a:pPr>
            <a:r>
              <a:rPr lang="pl-PL" sz="1400" b="1" spc="0" dirty="0" smtClean="0">
                <a:latin typeface="Arial"/>
                <a:cs typeface="Arial"/>
              </a:rPr>
              <a:t>Oświadczenie o zamiarze ubiegania się o zwrot podatku VAT</a:t>
            </a:r>
          </a:p>
          <a:p>
            <a:pPr marL="12700" marR="13586">
              <a:lnSpc>
                <a:spcPts val="1325"/>
              </a:lnSpc>
              <a:spcBef>
                <a:spcPts val="66"/>
              </a:spcBef>
            </a:pPr>
            <a:endParaRPr lang="pl-PL" sz="1200" dirty="0" smtClean="0">
              <a:latin typeface="Arial"/>
              <a:cs typeface="Arial"/>
            </a:endParaRPr>
          </a:p>
          <a:p>
            <a:pPr marL="12700" marR="13586">
              <a:lnSpc>
                <a:spcPts val="1325"/>
              </a:lnSpc>
              <a:spcBef>
                <a:spcPts val="66"/>
              </a:spcBef>
            </a:pPr>
            <a:endParaRPr lang="pl-PL" sz="1200" dirty="0">
              <a:latin typeface="Arial"/>
              <a:cs typeface="Arial"/>
            </a:endParaRPr>
          </a:p>
          <a:p>
            <a:pPr marL="12700" marR="13586">
              <a:lnSpc>
                <a:spcPts val="1325"/>
              </a:lnSpc>
              <a:spcBef>
                <a:spcPts val="66"/>
              </a:spcBef>
            </a:pPr>
            <a:r>
              <a:rPr sz="1200" spc="0" dirty="0" err="1" smtClean="0">
                <a:latin typeface="Arial"/>
                <a:cs typeface="Arial"/>
              </a:rPr>
              <a:t>J</a:t>
            </a:r>
            <a:r>
              <a:rPr sz="1200" spc="4" dirty="0" err="1" smtClean="0">
                <a:latin typeface="Arial"/>
                <a:cs typeface="Arial"/>
              </a:rPr>
              <a:t>e</a:t>
            </a:r>
            <a:r>
              <a:rPr sz="1200" spc="-9" dirty="0" err="1" smtClean="0">
                <a:latin typeface="Arial"/>
                <a:cs typeface="Arial"/>
              </a:rPr>
              <a:t>ż</a:t>
            </a:r>
            <a:r>
              <a:rPr sz="1200" spc="4" dirty="0" err="1" smtClean="0">
                <a:latin typeface="Arial"/>
                <a:cs typeface="Arial"/>
              </a:rPr>
              <a:t>e</a:t>
            </a:r>
            <a:r>
              <a:rPr sz="1200" spc="0" dirty="0" err="1" smtClean="0">
                <a:latin typeface="Arial"/>
                <a:cs typeface="Arial"/>
              </a:rPr>
              <a:t>li</a:t>
            </a:r>
            <a:r>
              <a:rPr sz="1200" spc="-14" dirty="0" smtClean="0">
                <a:latin typeface="Arial"/>
                <a:cs typeface="Arial"/>
              </a:rPr>
              <a:t> w</a:t>
            </a:r>
            <a:r>
              <a:rPr sz="1200" spc="-9" dirty="0" smtClean="0">
                <a:latin typeface="Arial"/>
                <a:cs typeface="Arial"/>
              </a:rPr>
              <a:t>y</a:t>
            </a:r>
            <a:r>
              <a:rPr sz="1200" spc="0" dirty="0" smtClean="0">
                <a:latin typeface="Arial"/>
                <a:cs typeface="Arial"/>
              </a:rPr>
              <a:t>s</a:t>
            </a:r>
            <a:r>
              <a:rPr sz="1200" spc="-9" dirty="0" smtClean="0">
                <a:latin typeface="Arial"/>
                <a:cs typeface="Arial"/>
              </a:rPr>
              <a:t>y</a:t>
            </a:r>
            <a:r>
              <a:rPr sz="1200" spc="0" dirty="0" smtClean="0">
                <a:latin typeface="Arial"/>
                <a:cs typeface="Arial"/>
              </a:rPr>
              <a:t>łka</a:t>
            </a:r>
            <a:r>
              <a:rPr sz="1200" spc="29" dirty="0" smtClean="0">
                <a:latin typeface="Arial"/>
                <a:cs typeface="Arial"/>
              </a:rPr>
              <a:t> </a:t>
            </a:r>
            <a:r>
              <a:rPr sz="1200" spc="0" dirty="0" smtClean="0">
                <a:latin typeface="Arial"/>
                <a:cs typeface="Arial"/>
              </a:rPr>
              <a:t>to</a:t>
            </a:r>
            <a:r>
              <a:rPr sz="1200" spc="4" dirty="0" smtClean="0">
                <a:latin typeface="Arial"/>
                <a:cs typeface="Arial"/>
              </a:rPr>
              <a:t> </a:t>
            </a:r>
            <a:r>
              <a:rPr sz="1200" spc="-9" dirty="0" err="1" smtClean="0">
                <a:latin typeface="Arial"/>
                <a:cs typeface="Arial"/>
              </a:rPr>
              <a:t>z</a:t>
            </a:r>
            <a:r>
              <a:rPr sz="1200" spc="-14" dirty="0" err="1" smtClean="0">
                <a:latin typeface="Arial"/>
                <a:cs typeface="Arial"/>
              </a:rPr>
              <a:t>w</a:t>
            </a:r>
            <a:r>
              <a:rPr sz="1200" spc="0" dirty="0" err="1" smtClean="0">
                <a:latin typeface="Arial"/>
                <a:cs typeface="Arial"/>
              </a:rPr>
              <a:t>rot</a:t>
            </a:r>
            <a:r>
              <a:rPr sz="1200" spc="29" dirty="0" smtClean="0">
                <a:latin typeface="Arial"/>
                <a:cs typeface="Arial"/>
              </a:rPr>
              <a:t> </a:t>
            </a:r>
            <a:r>
              <a:rPr sz="1200" spc="0" dirty="0" err="1" smtClean="0">
                <a:latin typeface="Arial"/>
                <a:cs typeface="Arial"/>
              </a:rPr>
              <a:t>t</a:t>
            </a:r>
            <a:r>
              <a:rPr sz="1200" spc="4" dirty="0" err="1" smtClean="0">
                <a:latin typeface="Arial"/>
                <a:cs typeface="Arial"/>
              </a:rPr>
              <a:t>o</a:t>
            </a:r>
            <a:r>
              <a:rPr sz="1200" spc="-14" dirty="0" err="1" smtClean="0">
                <a:latin typeface="Arial"/>
                <a:cs typeface="Arial"/>
              </a:rPr>
              <a:t>w</a:t>
            </a:r>
            <a:r>
              <a:rPr sz="1200" spc="4" dirty="0" err="1" smtClean="0">
                <a:latin typeface="Arial"/>
                <a:cs typeface="Arial"/>
              </a:rPr>
              <a:t>a</a:t>
            </a:r>
            <a:r>
              <a:rPr sz="1200" spc="0" dirty="0" err="1" smtClean="0">
                <a:latin typeface="Arial"/>
                <a:cs typeface="Arial"/>
              </a:rPr>
              <a:t>ru</a:t>
            </a:r>
            <a:r>
              <a:rPr lang="pl-PL" sz="1200" dirty="0">
                <a:latin typeface="Arial"/>
                <a:cs typeface="Arial"/>
              </a:rPr>
              <a:t> </a:t>
            </a:r>
            <a:r>
              <a:rPr lang="pl-PL" sz="1200" dirty="0" smtClean="0">
                <a:latin typeface="Arial"/>
                <a:cs typeface="Arial"/>
              </a:rPr>
              <a:t>i</a:t>
            </a:r>
            <a:r>
              <a:rPr lang="pl-PL" sz="1200" spc="0" dirty="0" smtClean="0">
                <a:latin typeface="Arial"/>
                <a:cs typeface="Arial"/>
              </a:rPr>
              <a:t> </a:t>
            </a:r>
            <a:r>
              <a:rPr sz="1200" spc="0" dirty="0" err="1" smtClean="0">
                <a:latin typeface="Arial"/>
                <a:cs typeface="Arial"/>
              </a:rPr>
              <a:t>ist</a:t>
            </a:r>
            <a:r>
              <a:rPr sz="1200" spc="4" dirty="0" err="1" smtClean="0">
                <a:latin typeface="Arial"/>
                <a:cs typeface="Arial"/>
              </a:rPr>
              <a:t>n</a:t>
            </a:r>
            <a:r>
              <a:rPr sz="1200" spc="0" dirty="0" err="1" smtClean="0">
                <a:latin typeface="Arial"/>
                <a:cs typeface="Arial"/>
              </a:rPr>
              <a:t>ieje</a:t>
            </a:r>
            <a:r>
              <a:rPr sz="1200" spc="-29" dirty="0" smtClean="0">
                <a:latin typeface="Arial"/>
                <a:cs typeface="Arial"/>
              </a:rPr>
              <a:t> </a:t>
            </a:r>
            <a:r>
              <a:rPr sz="1200" spc="4" dirty="0" smtClean="0">
                <a:latin typeface="Arial"/>
                <a:cs typeface="Arial"/>
              </a:rPr>
              <a:t>pod</a:t>
            </a:r>
            <a:r>
              <a:rPr sz="1200" spc="0" dirty="0" smtClean="0">
                <a:latin typeface="Arial"/>
                <a:cs typeface="Arial"/>
              </a:rPr>
              <a:t>st</a:t>
            </a:r>
            <a:r>
              <a:rPr sz="1200" spc="4" dirty="0" smtClean="0">
                <a:latin typeface="Arial"/>
                <a:cs typeface="Arial"/>
              </a:rPr>
              <a:t>a</a:t>
            </a:r>
            <a:r>
              <a:rPr sz="1200" spc="-14" dirty="0" smtClean="0">
                <a:latin typeface="Arial"/>
                <a:cs typeface="Arial"/>
              </a:rPr>
              <a:t>w</a:t>
            </a:r>
            <a:r>
              <a:rPr sz="1200" spc="0" dirty="0" smtClean="0">
                <a:latin typeface="Arial"/>
                <a:cs typeface="Arial"/>
              </a:rPr>
              <a:t>a</a:t>
            </a:r>
            <a:r>
              <a:rPr sz="1200" spc="-14" dirty="0" smtClean="0">
                <a:latin typeface="Arial"/>
                <a:cs typeface="Arial"/>
              </a:rPr>
              <a:t> </a:t>
            </a:r>
            <a:r>
              <a:rPr sz="1200" spc="4" dirty="0" smtClean="0">
                <a:latin typeface="Arial"/>
                <a:cs typeface="Arial"/>
              </a:rPr>
              <a:t>d</a:t>
            </a:r>
            <a:r>
              <a:rPr sz="1200" spc="0" dirty="0" smtClean="0">
                <a:latin typeface="Arial"/>
                <a:cs typeface="Arial"/>
              </a:rPr>
              <a:t>o</a:t>
            </a:r>
            <a:r>
              <a:rPr sz="1200" spc="-14" dirty="0" smtClean="0">
                <a:latin typeface="Arial"/>
                <a:cs typeface="Arial"/>
              </a:rPr>
              <a:t> </a:t>
            </a:r>
            <a:r>
              <a:rPr sz="1200" spc="4" dirty="0" smtClean="0">
                <a:latin typeface="Arial"/>
                <a:cs typeface="Arial"/>
              </a:rPr>
              <a:t>ub</a:t>
            </a:r>
            <a:r>
              <a:rPr sz="1200" spc="0" dirty="0" smtClean="0">
                <a:latin typeface="Arial"/>
                <a:cs typeface="Arial"/>
              </a:rPr>
              <a:t>ie</a:t>
            </a:r>
            <a:r>
              <a:rPr sz="1200" spc="-4" dirty="0" smtClean="0">
                <a:latin typeface="Arial"/>
                <a:cs typeface="Arial"/>
              </a:rPr>
              <a:t>g</a:t>
            </a:r>
            <a:r>
              <a:rPr sz="1200" spc="4" dirty="0" smtClean="0">
                <a:latin typeface="Arial"/>
                <a:cs typeface="Arial"/>
              </a:rPr>
              <a:t>a</a:t>
            </a:r>
            <a:r>
              <a:rPr sz="1200" spc="-4" dirty="0" smtClean="0">
                <a:latin typeface="Arial"/>
                <a:cs typeface="Arial"/>
              </a:rPr>
              <a:t>n</a:t>
            </a:r>
            <a:r>
              <a:rPr sz="1200" spc="0" dirty="0" smtClean="0">
                <a:latin typeface="Arial"/>
                <a:cs typeface="Arial"/>
              </a:rPr>
              <a:t>ia</a:t>
            </a:r>
            <a:r>
              <a:rPr sz="1200" spc="-9" dirty="0" smtClean="0">
                <a:latin typeface="Arial"/>
                <a:cs typeface="Arial"/>
              </a:rPr>
              <a:t> </a:t>
            </a:r>
            <a:r>
              <a:rPr sz="1200" spc="0" dirty="0" smtClean="0">
                <a:latin typeface="Arial"/>
                <a:cs typeface="Arial"/>
              </a:rPr>
              <a:t>się</a:t>
            </a:r>
            <a:r>
              <a:rPr sz="1200" spc="-29"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z </a:t>
            </a:r>
            <a:r>
              <a:rPr sz="1200" spc="4" dirty="0" smtClean="0">
                <a:latin typeface="Arial"/>
                <a:cs typeface="Arial"/>
              </a:rPr>
              <a:t>nad</a:t>
            </a:r>
            <a:r>
              <a:rPr sz="1200" spc="-4" dirty="0" smtClean="0">
                <a:latin typeface="Arial"/>
                <a:cs typeface="Arial"/>
              </a:rPr>
              <a:t>a</a:t>
            </a:r>
            <a:r>
              <a:rPr sz="1200" spc="-14" dirty="0" smtClean="0">
                <a:latin typeface="Arial"/>
                <a:cs typeface="Arial"/>
              </a:rPr>
              <a:t>w</a:t>
            </a:r>
            <a:r>
              <a:rPr sz="1200" spc="0" dirty="0" smtClean="0">
                <a:latin typeface="Arial"/>
                <a:cs typeface="Arial"/>
              </a:rPr>
              <a:t>cę</a:t>
            </a:r>
            <a:r>
              <a:rPr sz="1200" spc="-14" dirty="0" smtClean="0">
                <a:latin typeface="Arial"/>
                <a:cs typeface="Arial"/>
              </a:rPr>
              <a:t> </a:t>
            </a:r>
            <a:r>
              <a:rPr sz="1200" spc="0" dirty="0" smtClean="0">
                <a:latin typeface="Arial"/>
                <a:cs typeface="Arial"/>
              </a:rPr>
              <a:t>o</a:t>
            </a:r>
            <a:r>
              <a:rPr sz="1200" spc="-4" dirty="0" smtClean="0">
                <a:latin typeface="Arial"/>
                <a:cs typeface="Arial"/>
              </a:rPr>
              <a:t> </a:t>
            </a:r>
            <a:r>
              <a:rPr sz="1200" b="1" spc="-9" dirty="0" smtClean="0">
                <a:latin typeface="Arial"/>
                <a:cs typeface="Arial"/>
              </a:rPr>
              <a:t>z</a:t>
            </a:r>
            <a:r>
              <a:rPr sz="1200" b="1" spc="-14" dirty="0" smtClean="0">
                <a:latin typeface="Arial"/>
                <a:cs typeface="Arial"/>
              </a:rPr>
              <a:t>w</a:t>
            </a:r>
            <a:r>
              <a:rPr sz="1200" b="1" spc="0" dirty="0" smtClean="0">
                <a:latin typeface="Arial"/>
                <a:cs typeface="Arial"/>
              </a:rPr>
              <a:t>rot </a:t>
            </a:r>
            <a:r>
              <a:rPr sz="1200" b="1" spc="4" dirty="0" smtClean="0">
                <a:latin typeface="Arial"/>
                <a:cs typeface="Arial"/>
              </a:rPr>
              <a:t>na</a:t>
            </a:r>
            <a:r>
              <a:rPr sz="1200" b="1" spc="0" dirty="0" smtClean="0">
                <a:latin typeface="Arial"/>
                <a:cs typeface="Arial"/>
              </a:rPr>
              <a:t>le</a:t>
            </a:r>
            <a:r>
              <a:rPr sz="1200" b="1" spc="-9" dirty="0" smtClean="0">
                <a:latin typeface="Arial"/>
                <a:cs typeface="Arial"/>
              </a:rPr>
              <a:t>ż</a:t>
            </a:r>
            <a:r>
              <a:rPr sz="1200" b="1" spc="4" dirty="0" smtClean="0">
                <a:latin typeface="Arial"/>
                <a:cs typeface="Arial"/>
              </a:rPr>
              <a:t>no</a:t>
            </a:r>
            <a:r>
              <a:rPr sz="1200" b="1" spc="0" dirty="0" smtClean="0">
                <a:latin typeface="Arial"/>
                <a:cs typeface="Arial"/>
              </a:rPr>
              <a:t>ści</a:t>
            </a:r>
            <a:r>
              <a:rPr sz="1200" b="1" spc="-29" dirty="0" smtClean="0">
                <a:latin typeface="Arial"/>
                <a:cs typeface="Arial"/>
              </a:rPr>
              <a:t> </a:t>
            </a:r>
            <a:r>
              <a:rPr sz="1200" b="1" spc="0" dirty="0" smtClean="0">
                <a:latin typeface="Arial"/>
                <a:cs typeface="Arial"/>
              </a:rPr>
              <a:t>c</a:t>
            </a:r>
            <a:r>
              <a:rPr sz="1200" b="1" spc="4" dirty="0" smtClean="0">
                <a:latin typeface="Arial"/>
                <a:cs typeface="Arial"/>
              </a:rPr>
              <a:t>e</a:t>
            </a:r>
            <a:r>
              <a:rPr sz="1200" b="1" spc="0" dirty="0" smtClean="0">
                <a:latin typeface="Arial"/>
                <a:cs typeface="Arial"/>
              </a:rPr>
              <a:t>lno</a:t>
            </a:r>
            <a:r>
              <a:rPr sz="1200" b="1" spc="-9" dirty="0" smtClean="0">
                <a:latin typeface="Arial"/>
                <a:cs typeface="Arial"/>
              </a:rPr>
              <a:t> </a:t>
            </a:r>
            <a:r>
              <a:rPr sz="1200" b="1" spc="0" dirty="0" smtClean="0">
                <a:latin typeface="Arial"/>
                <a:cs typeface="Arial"/>
              </a:rPr>
              <a:t>–</a:t>
            </a:r>
            <a:r>
              <a:rPr sz="1200" b="1" spc="-4" dirty="0" smtClean="0">
                <a:latin typeface="Arial"/>
                <a:cs typeface="Arial"/>
              </a:rPr>
              <a:t> </a:t>
            </a:r>
            <a:r>
              <a:rPr sz="1200" b="1" spc="4" dirty="0" smtClean="0">
                <a:latin typeface="Arial"/>
                <a:cs typeface="Arial"/>
              </a:rPr>
              <a:t>poda</a:t>
            </a:r>
            <a:r>
              <a:rPr sz="1200" b="1" spc="0" dirty="0" smtClean="0">
                <a:latin typeface="Arial"/>
                <a:cs typeface="Arial"/>
              </a:rPr>
              <a:t>tk</a:t>
            </a:r>
            <a:r>
              <a:rPr sz="1200" b="1" spc="-4" dirty="0" smtClean="0">
                <a:latin typeface="Arial"/>
                <a:cs typeface="Arial"/>
              </a:rPr>
              <a:t>o</a:t>
            </a:r>
            <a:r>
              <a:rPr sz="1200" b="1" spc="-14" dirty="0" smtClean="0">
                <a:latin typeface="Arial"/>
                <a:cs typeface="Arial"/>
              </a:rPr>
              <a:t>w</a:t>
            </a:r>
            <a:r>
              <a:rPr sz="1200" b="1" spc="-9" dirty="0" smtClean="0">
                <a:latin typeface="Arial"/>
                <a:cs typeface="Arial"/>
              </a:rPr>
              <a:t>y</a:t>
            </a:r>
            <a:r>
              <a:rPr sz="1200" b="1" spc="0" dirty="0" smtClean="0">
                <a:latin typeface="Arial"/>
                <a:cs typeface="Arial"/>
              </a:rPr>
              <a:t>ch</a:t>
            </a:r>
            <a:r>
              <a:rPr sz="1200" b="1" spc="-14" dirty="0" smtClean="0">
                <a:latin typeface="Arial"/>
                <a:cs typeface="Arial"/>
              </a:rPr>
              <a:t> </a:t>
            </a:r>
            <a:r>
              <a:rPr sz="1200" spc="4" dirty="0" smtClean="0">
                <a:latin typeface="Arial"/>
                <a:cs typeface="Arial"/>
              </a:rPr>
              <a:t>p</a:t>
            </a:r>
            <a:r>
              <a:rPr sz="1200" spc="0" dirty="0" smtClean="0">
                <a:latin typeface="Arial"/>
                <a:cs typeface="Arial"/>
              </a:rPr>
              <a:t>rosi</a:t>
            </a:r>
            <a:r>
              <a:rPr sz="1200" spc="4" dirty="0" smtClean="0">
                <a:latin typeface="Arial"/>
                <a:cs typeface="Arial"/>
              </a:rPr>
              <a:t>m</a:t>
            </a:r>
            <a:r>
              <a:rPr sz="1200" spc="0" dirty="0" smtClean="0">
                <a:latin typeface="Arial"/>
                <a:cs typeface="Arial"/>
              </a:rPr>
              <a:t>y</a:t>
            </a:r>
            <a:r>
              <a:rPr sz="1200" spc="-19" dirty="0" smtClean="0">
                <a:latin typeface="Arial"/>
                <a:cs typeface="Arial"/>
              </a:rPr>
              <a:t> </a:t>
            </a:r>
            <a:r>
              <a:rPr sz="1200" spc="4" dirty="0" smtClean="0">
                <a:latin typeface="Arial"/>
                <a:cs typeface="Arial"/>
              </a:rPr>
              <a:t>do</a:t>
            </a:r>
            <a:r>
              <a:rPr sz="1200" spc="0" dirty="0" smtClean="0">
                <a:latin typeface="Arial"/>
                <a:cs typeface="Arial"/>
              </a:rPr>
              <a:t>łąc</a:t>
            </a:r>
            <a:r>
              <a:rPr sz="1200" spc="-9" dirty="0" smtClean="0">
                <a:latin typeface="Arial"/>
                <a:cs typeface="Arial"/>
              </a:rPr>
              <a:t>zy</a:t>
            </a:r>
            <a:r>
              <a:rPr sz="1200" spc="0" dirty="0" smtClean="0">
                <a:latin typeface="Arial"/>
                <a:cs typeface="Arial"/>
              </a:rPr>
              <a:t>ć </a:t>
            </a:r>
            <a:r>
              <a:rPr sz="1200" spc="4" dirty="0" smtClean="0">
                <a:latin typeface="Arial"/>
                <a:cs typeface="Arial"/>
              </a:rPr>
              <a:t>d</a:t>
            </a:r>
            <a:r>
              <a:rPr sz="1200" spc="0" dirty="0" smtClean="0">
                <a:latin typeface="Arial"/>
                <a:cs typeface="Arial"/>
              </a:rPr>
              <a:t>o</a:t>
            </a:r>
            <a:r>
              <a:rPr sz="1200" spc="-4" dirty="0" smtClean="0">
                <a:latin typeface="Arial"/>
                <a:cs typeface="Arial"/>
              </a:rPr>
              <a:t> </a:t>
            </a:r>
            <a:r>
              <a:rPr sz="1200" spc="14" dirty="0" err="1" smtClean="0">
                <a:latin typeface="Arial"/>
                <a:cs typeface="Arial"/>
              </a:rPr>
              <a:t>f</a:t>
            </a:r>
            <a:r>
              <a:rPr sz="1200" spc="4" dirty="0" err="1" smtClean="0">
                <a:latin typeface="Arial"/>
                <a:cs typeface="Arial"/>
              </a:rPr>
              <a:t>a</a:t>
            </a:r>
            <a:r>
              <a:rPr sz="1200" spc="0" dirty="0" err="1" smtClean="0">
                <a:latin typeface="Arial"/>
                <a:cs typeface="Arial"/>
              </a:rPr>
              <a:t>kt</a:t>
            </a:r>
            <a:r>
              <a:rPr sz="1200" spc="4" dirty="0" err="1" smtClean="0">
                <a:latin typeface="Arial"/>
                <a:cs typeface="Arial"/>
              </a:rPr>
              <a:t>u</a:t>
            </a:r>
            <a:r>
              <a:rPr sz="1200" spc="0" dirty="0" err="1" smtClean="0">
                <a:latin typeface="Arial"/>
                <a:cs typeface="Arial"/>
              </a:rPr>
              <a:t>ry</a:t>
            </a:r>
            <a:r>
              <a:rPr lang="pl-PL" sz="1200" spc="0" dirty="0" smtClean="0">
                <a:latin typeface="Arial"/>
                <a:cs typeface="Arial"/>
              </a:rPr>
              <a:t>:</a:t>
            </a:r>
            <a:r>
              <a:rPr sz="1200" spc="0" dirty="0" smtClean="0">
                <a:latin typeface="Arial"/>
                <a:cs typeface="Arial"/>
              </a:rPr>
              <a:t> </a:t>
            </a:r>
            <a:endParaRPr lang="pl-PL" sz="1200" spc="0" dirty="0" smtClean="0">
              <a:latin typeface="Arial"/>
              <a:cs typeface="Arial"/>
            </a:endParaRPr>
          </a:p>
          <a:p>
            <a:pPr marL="12700" marR="13586">
              <a:lnSpc>
                <a:spcPts val="1325"/>
              </a:lnSpc>
              <a:spcBef>
                <a:spcPts val="66"/>
              </a:spcBef>
            </a:pPr>
            <a:endParaRPr lang="pl-PL" sz="1200" spc="0" dirty="0" smtClean="0">
              <a:latin typeface="Arial"/>
              <a:cs typeface="Arial"/>
            </a:endParaRPr>
          </a:p>
          <a:p>
            <a:pPr marL="184150" marR="13586" indent="-171450">
              <a:lnSpc>
                <a:spcPts val="1325"/>
              </a:lnSpc>
              <a:spcBef>
                <a:spcPts val="66"/>
              </a:spcBef>
              <a:buFont typeface="Arial" panose="020B0604020202020204" pitchFamily="34" charset="0"/>
              <a:buChar char="•"/>
            </a:pPr>
            <a:r>
              <a:rPr sz="1200" spc="0" dirty="0" err="1" smtClean="0">
                <a:latin typeface="Arial"/>
                <a:cs typeface="Arial"/>
              </a:rPr>
              <a:t>oś</a:t>
            </a:r>
            <a:r>
              <a:rPr sz="1200" spc="-14" dirty="0" err="1" smtClean="0">
                <a:latin typeface="Arial"/>
                <a:cs typeface="Arial"/>
              </a:rPr>
              <a:t>w</a:t>
            </a:r>
            <a:r>
              <a:rPr sz="1200" spc="0" dirty="0" err="1" smtClean="0">
                <a:latin typeface="Arial"/>
                <a:cs typeface="Arial"/>
              </a:rPr>
              <a:t>iadc</a:t>
            </a:r>
            <a:r>
              <a:rPr sz="1200" spc="-14" dirty="0" err="1" smtClean="0">
                <a:latin typeface="Arial"/>
                <a:cs typeface="Arial"/>
              </a:rPr>
              <a:t>z</a:t>
            </a:r>
            <a:r>
              <a:rPr sz="1200" spc="0" dirty="0" err="1" smtClean="0">
                <a:latin typeface="Arial"/>
                <a:cs typeface="Arial"/>
              </a:rPr>
              <a:t>e</a:t>
            </a:r>
            <a:r>
              <a:rPr sz="1200" spc="4" dirty="0" err="1" smtClean="0">
                <a:latin typeface="Arial"/>
                <a:cs typeface="Arial"/>
              </a:rPr>
              <a:t>n</a:t>
            </a:r>
            <a:r>
              <a:rPr sz="1200" spc="0" dirty="0" err="1" smtClean="0">
                <a:latin typeface="Arial"/>
                <a:cs typeface="Arial"/>
              </a:rPr>
              <a:t>ie</a:t>
            </a:r>
            <a:r>
              <a:rPr sz="1200" spc="-29" dirty="0" smtClean="0">
                <a:latin typeface="Arial"/>
                <a:cs typeface="Arial"/>
              </a:rPr>
              <a:t> </a:t>
            </a:r>
            <a:r>
              <a:rPr sz="1200" spc="0" dirty="0" smtClean="0">
                <a:latin typeface="Arial"/>
                <a:cs typeface="Arial"/>
              </a:rPr>
              <a:t>o</a:t>
            </a:r>
            <a:r>
              <a:rPr sz="1200" spc="-4" dirty="0" smtClean="0">
                <a:latin typeface="Arial"/>
                <a:cs typeface="Arial"/>
              </a:rPr>
              <a:t> </a:t>
            </a:r>
            <a:r>
              <a:rPr sz="1200" spc="-14" dirty="0" smtClean="0">
                <a:latin typeface="Arial"/>
                <a:cs typeface="Arial"/>
              </a:rPr>
              <a:t>z</a:t>
            </a:r>
            <a:r>
              <a:rPr sz="1200" spc="0" dirty="0" smtClean="0">
                <a:latin typeface="Arial"/>
                <a:cs typeface="Arial"/>
              </a:rPr>
              <a:t>a</a:t>
            </a:r>
            <a:r>
              <a:rPr sz="1200" spc="9" dirty="0" smtClean="0">
                <a:latin typeface="Arial"/>
                <a:cs typeface="Arial"/>
              </a:rPr>
              <a:t>m</a:t>
            </a:r>
            <a:r>
              <a:rPr sz="1200" spc="0" dirty="0" smtClean="0">
                <a:latin typeface="Arial"/>
                <a:cs typeface="Arial"/>
              </a:rPr>
              <a:t>ia</a:t>
            </a:r>
            <a:r>
              <a:rPr sz="1200" spc="-4" dirty="0" smtClean="0">
                <a:latin typeface="Arial"/>
                <a:cs typeface="Arial"/>
              </a:rPr>
              <a:t>r</a:t>
            </a:r>
            <a:r>
              <a:rPr sz="1200" spc="-14" dirty="0" smtClean="0">
                <a:latin typeface="Arial"/>
                <a:cs typeface="Arial"/>
              </a:rPr>
              <a:t>z</a:t>
            </a:r>
            <a:r>
              <a:rPr sz="1200" spc="0" dirty="0" smtClean="0">
                <a:latin typeface="Arial"/>
                <a:cs typeface="Arial"/>
              </a:rPr>
              <a:t>e</a:t>
            </a:r>
            <a:r>
              <a:rPr sz="1200" spc="4" dirty="0" smtClean="0">
                <a:latin typeface="Arial"/>
                <a:cs typeface="Arial"/>
              </a:rPr>
              <a:t> </a:t>
            </a:r>
            <a:r>
              <a:rPr sz="1200" spc="0" dirty="0" smtClean="0">
                <a:latin typeface="Arial"/>
                <a:cs typeface="Arial"/>
              </a:rPr>
              <a:t>u</a:t>
            </a:r>
            <a:r>
              <a:rPr sz="1200" spc="4" dirty="0" smtClean="0">
                <a:latin typeface="Arial"/>
                <a:cs typeface="Arial"/>
              </a:rPr>
              <a:t>b</a:t>
            </a:r>
            <a:r>
              <a:rPr sz="1200" spc="0" dirty="0" smtClean="0">
                <a:latin typeface="Arial"/>
                <a:cs typeface="Arial"/>
              </a:rPr>
              <a:t>ie</a:t>
            </a:r>
            <a:r>
              <a:rPr sz="1200" spc="-9" dirty="0" smtClean="0">
                <a:latin typeface="Arial"/>
                <a:cs typeface="Arial"/>
              </a:rPr>
              <a:t>g</a:t>
            </a:r>
            <a:r>
              <a:rPr sz="1200" spc="0" dirty="0" smtClean="0">
                <a:latin typeface="Arial"/>
                <a:cs typeface="Arial"/>
              </a:rPr>
              <a:t>a</a:t>
            </a:r>
            <a:r>
              <a:rPr sz="1200" spc="-4" dirty="0" smtClean="0">
                <a:latin typeface="Arial"/>
                <a:cs typeface="Arial"/>
              </a:rPr>
              <a:t>n</a:t>
            </a:r>
            <a:r>
              <a:rPr sz="1200" spc="0" dirty="0" smtClean="0">
                <a:latin typeface="Arial"/>
                <a:cs typeface="Arial"/>
              </a:rPr>
              <a:t>ia</a:t>
            </a:r>
            <a:r>
              <a:rPr sz="1200" spc="-44" dirty="0" smtClean="0">
                <a:latin typeface="Arial"/>
                <a:cs typeface="Arial"/>
              </a:rPr>
              <a:t> </a:t>
            </a:r>
            <a:r>
              <a:rPr sz="1200" spc="0" dirty="0" smtClean="0">
                <a:latin typeface="Arial"/>
                <a:cs typeface="Arial"/>
              </a:rPr>
              <a:t>s</a:t>
            </a:r>
            <a:r>
              <a:rPr sz="1200" spc="-4" dirty="0" smtClean="0">
                <a:latin typeface="Arial"/>
                <a:cs typeface="Arial"/>
              </a:rPr>
              <a:t>i</a:t>
            </a:r>
            <a:r>
              <a:rPr sz="1200" spc="0" dirty="0" smtClean="0">
                <a:latin typeface="Arial"/>
                <a:cs typeface="Arial"/>
              </a:rPr>
              <a:t>ę</a:t>
            </a:r>
            <a:r>
              <a:rPr sz="1200" spc="-4" dirty="0" smtClean="0">
                <a:latin typeface="Arial"/>
                <a:cs typeface="Arial"/>
              </a:rPr>
              <a:t> </a:t>
            </a:r>
            <a:r>
              <a:rPr sz="1200" spc="0" dirty="0" smtClean="0">
                <a:latin typeface="Arial"/>
                <a:cs typeface="Arial"/>
              </a:rPr>
              <a:t>o</a:t>
            </a:r>
            <a:r>
              <a:rPr sz="1200" spc="4" dirty="0" smtClean="0">
                <a:latin typeface="Arial"/>
                <a:cs typeface="Arial"/>
              </a:rPr>
              <a:t> </a:t>
            </a:r>
            <a:r>
              <a:rPr sz="1200" spc="-14" dirty="0" smtClean="0">
                <a:latin typeface="Arial"/>
                <a:cs typeface="Arial"/>
              </a:rPr>
              <a:t>zw</a:t>
            </a:r>
            <a:r>
              <a:rPr sz="1200" spc="-4" dirty="0" smtClean="0">
                <a:latin typeface="Arial"/>
                <a:cs typeface="Arial"/>
              </a:rPr>
              <a:t>r</a:t>
            </a:r>
            <a:r>
              <a:rPr sz="1200" spc="0" dirty="0" smtClean="0">
                <a:latin typeface="Arial"/>
                <a:cs typeface="Arial"/>
              </a:rPr>
              <a:t>ot</a:t>
            </a:r>
            <a:r>
              <a:rPr sz="1200" spc="14" dirty="0" smtClean="0">
                <a:latin typeface="Arial"/>
                <a:cs typeface="Arial"/>
              </a:rPr>
              <a:t> </a:t>
            </a:r>
            <a:r>
              <a:rPr sz="1200" spc="0" dirty="0" smtClean="0">
                <a:latin typeface="Arial"/>
                <a:cs typeface="Arial"/>
              </a:rPr>
              <a:t>p</a:t>
            </a:r>
            <a:r>
              <a:rPr sz="1200" spc="4" dirty="0" smtClean="0">
                <a:latin typeface="Arial"/>
                <a:cs typeface="Arial"/>
              </a:rPr>
              <a:t>o</a:t>
            </a:r>
            <a:r>
              <a:rPr sz="1200" spc="0" dirty="0" smtClean="0">
                <a:latin typeface="Arial"/>
                <a:cs typeface="Arial"/>
              </a:rPr>
              <a:t>d</a:t>
            </a:r>
            <a:r>
              <a:rPr sz="1200" spc="4" dirty="0" smtClean="0">
                <a:latin typeface="Arial"/>
                <a:cs typeface="Arial"/>
              </a:rPr>
              <a:t>a</a:t>
            </a:r>
            <a:r>
              <a:rPr sz="1200" spc="0" dirty="0" smtClean="0">
                <a:latin typeface="Arial"/>
                <a:cs typeface="Arial"/>
              </a:rPr>
              <a:t>tku</a:t>
            </a:r>
            <a:r>
              <a:rPr sz="1200" spc="-39" dirty="0" smtClean="0">
                <a:latin typeface="Arial"/>
                <a:cs typeface="Arial"/>
              </a:rPr>
              <a:t> </a:t>
            </a:r>
            <a:r>
              <a:rPr sz="1200" spc="-79" dirty="0" smtClean="0">
                <a:latin typeface="Arial"/>
                <a:cs typeface="Arial"/>
              </a:rPr>
              <a:t>VA</a:t>
            </a:r>
            <a:r>
              <a:rPr sz="1200" spc="0" dirty="0" smtClean="0">
                <a:latin typeface="Arial"/>
                <a:cs typeface="Arial"/>
              </a:rPr>
              <a:t>T</a:t>
            </a:r>
            <a:r>
              <a:rPr sz="1200" spc="-24" dirty="0" smtClean="0">
                <a:latin typeface="Arial"/>
                <a:cs typeface="Arial"/>
              </a:rPr>
              <a:t> </a:t>
            </a:r>
            <a:r>
              <a:rPr sz="1200" spc="0" dirty="0" smtClean="0">
                <a:latin typeface="Arial"/>
                <a:cs typeface="Arial"/>
              </a:rPr>
              <a:t>w </a:t>
            </a:r>
            <a:r>
              <a:rPr lang="pl-PL" sz="1200" spc="4" dirty="0">
                <a:latin typeface="Arial"/>
                <a:cs typeface="Arial"/>
              </a:rPr>
              <a:t>U</a:t>
            </a:r>
            <a:r>
              <a:rPr sz="1200" spc="0" dirty="0" err="1" smtClean="0">
                <a:latin typeface="Arial"/>
                <a:cs typeface="Arial"/>
              </a:rPr>
              <a:t>r</a:t>
            </a:r>
            <a:r>
              <a:rPr sz="1200" spc="-14" dirty="0" err="1" smtClean="0">
                <a:latin typeface="Arial"/>
                <a:cs typeface="Arial"/>
              </a:rPr>
              <a:t>z</a:t>
            </a:r>
            <a:r>
              <a:rPr sz="1200" spc="4" dirty="0" err="1" smtClean="0">
                <a:latin typeface="Arial"/>
                <a:cs typeface="Arial"/>
              </a:rPr>
              <a:t>ęd</a:t>
            </a:r>
            <a:r>
              <a:rPr sz="1200" spc="-9" dirty="0" err="1" smtClean="0">
                <a:latin typeface="Arial"/>
                <a:cs typeface="Arial"/>
              </a:rPr>
              <a:t>z</a:t>
            </a:r>
            <a:r>
              <a:rPr sz="1200" spc="0" dirty="0" err="1" smtClean="0">
                <a:latin typeface="Arial"/>
                <a:cs typeface="Arial"/>
              </a:rPr>
              <a:t>ie</a:t>
            </a:r>
            <a:r>
              <a:rPr sz="1200" spc="-4" dirty="0" smtClean="0">
                <a:latin typeface="Arial"/>
                <a:cs typeface="Arial"/>
              </a:rPr>
              <a:t> </a:t>
            </a:r>
            <a:r>
              <a:rPr lang="pl-PL" sz="1200" dirty="0" err="1">
                <a:latin typeface="Arial"/>
                <a:cs typeface="Arial"/>
              </a:rPr>
              <a:t>S</a:t>
            </a:r>
            <a:r>
              <a:rPr sz="1200" spc="0" dirty="0" err="1" smtClean="0">
                <a:latin typeface="Arial"/>
                <a:cs typeface="Arial"/>
              </a:rPr>
              <a:t>k</a:t>
            </a:r>
            <a:r>
              <a:rPr sz="1200" spc="4" dirty="0" err="1" smtClean="0">
                <a:latin typeface="Arial"/>
                <a:cs typeface="Arial"/>
              </a:rPr>
              <a:t>a</a:t>
            </a:r>
            <a:r>
              <a:rPr sz="1200" spc="0" dirty="0" err="1" smtClean="0">
                <a:latin typeface="Arial"/>
                <a:cs typeface="Arial"/>
              </a:rPr>
              <a:t>rb</a:t>
            </a:r>
            <a:r>
              <a:rPr sz="1200" spc="4" dirty="0" err="1" smtClean="0">
                <a:latin typeface="Arial"/>
                <a:cs typeface="Arial"/>
              </a:rPr>
              <a:t>o</a:t>
            </a:r>
            <a:r>
              <a:rPr sz="1200" spc="-14" dirty="0" err="1" smtClean="0">
                <a:latin typeface="Arial"/>
                <a:cs typeface="Arial"/>
              </a:rPr>
              <a:t>w</a:t>
            </a:r>
            <a:r>
              <a:rPr sz="1200" spc="-9" dirty="0" err="1" smtClean="0">
                <a:latin typeface="Arial"/>
                <a:cs typeface="Arial"/>
              </a:rPr>
              <a:t>y</a:t>
            </a:r>
            <a:r>
              <a:rPr sz="1200" spc="0" dirty="0" err="1" smtClean="0">
                <a:latin typeface="Arial"/>
                <a:cs typeface="Arial"/>
              </a:rPr>
              <a:t>m</a:t>
            </a:r>
            <a:r>
              <a:rPr sz="1200" spc="0" dirty="0" smtClean="0">
                <a:latin typeface="Arial"/>
                <a:cs typeface="Arial"/>
              </a:rPr>
              <a:t> </a:t>
            </a:r>
            <a:endParaRPr lang="pl-PL" sz="1200" spc="0" dirty="0" smtClean="0">
              <a:latin typeface="Arial"/>
              <a:cs typeface="Arial"/>
            </a:endParaRPr>
          </a:p>
          <a:p>
            <a:pPr marL="184150" marR="13586" indent="-171450">
              <a:lnSpc>
                <a:spcPts val="1325"/>
              </a:lnSpc>
              <a:spcBef>
                <a:spcPts val="66"/>
              </a:spcBef>
              <a:buFont typeface="Arial" panose="020B0604020202020204" pitchFamily="34" charset="0"/>
              <a:buChar char="•"/>
            </a:pPr>
            <a:r>
              <a:rPr lang="pl-PL" sz="1200" spc="0" dirty="0" smtClean="0">
                <a:latin typeface="Arial"/>
                <a:cs typeface="Arial"/>
              </a:rPr>
              <a:t>o</a:t>
            </a:r>
            <a:r>
              <a:rPr sz="1200" spc="0" dirty="0" err="1" smtClean="0">
                <a:latin typeface="Arial"/>
                <a:cs typeface="Arial"/>
              </a:rPr>
              <a:t>r</a:t>
            </a:r>
            <a:r>
              <a:rPr sz="1200" spc="-14" dirty="0" err="1" smtClean="0">
                <a:latin typeface="Arial"/>
                <a:cs typeface="Arial"/>
              </a:rPr>
              <a:t>y</a:t>
            </a:r>
            <a:r>
              <a:rPr sz="1200" spc="-4" dirty="0" err="1" smtClean="0">
                <a:latin typeface="Arial"/>
                <a:cs typeface="Arial"/>
              </a:rPr>
              <a:t>g</a:t>
            </a:r>
            <a:r>
              <a:rPr sz="1200" spc="0" dirty="0" err="1" smtClean="0">
                <a:latin typeface="Arial"/>
                <a:cs typeface="Arial"/>
              </a:rPr>
              <a:t>in</a:t>
            </a:r>
            <a:r>
              <a:rPr sz="1200" spc="4" dirty="0" err="1" smtClean="0">
                <a:latin typeface="Arial"/>
                <a:cs typeface="Arial"/>
              </a:rPr>
              <a:t>a</a:t>
            </a:r>
            <a:r>
              <a:rPr sz="1200" spc="0" dirty="0" err="1" smtClean="0">
                <a:latin typeface="Arial"/>
                <a:cs typeface="Arial"/>
              </a:rPr>
              <a:t>ły</a:t>
            </a:r>
            <a:r>
              <a:rPr sz="1200" spc="-14" dirty="0" smtClean="0">
                <a:latin typeface="Arial"/>
                <a:cs typeface="Arial"/>
              </a:rPr>
              <a:t> </a:t>
            </a:r>
            <a:r>
              <a:rPr sz="1200" spc="4" dirty="0" smtClean="0">
                <a:latin typeface="Arial"/>
                <a:cs typeface="Arial"/>
              </a:rPr>
              <a:t>do</a:t>
            </a:r>
            <a:r>
              <a:rPr sz="1200" spc="0" dirty="0" smtClean="0">
                <a:latin typeface="Arial"/>
                <a:cs typeface="Arial"/>
              </a:rPr>
              <a:t>k</a:t>
            </a:r>
            <a:r>
              <a:rPr sz="1200" spc="4" dirty="0" smtClean="0">
                <a:latin typeface="Arial"/>
                <a:cs typeface="Arial"/>
              </a:rPr>
              <a:t>ume</a:t>
            </a:r>
            <a:r>
              <a:rPr sz="1200" spc="-4" dirty="0" smtClean="0">
                <a:latin typeface="Arial"/>
                <a:cs typeface="Arial"/>
              </a:rPr>
              <a:t>n</a:t>
            </a:r>
            <a:r>
              <a:rPr sz="1200" spc="0" dirty="0" smtClean="0">
                <a:latin typeface="Arial"/>
                <a:cs typeface="Arial"/>
              </a:rPr>
              <a:t>t</a:t>
            </a:r>
            <a:r>
              <a:rPr sz="1200" spc="-4" dirty="0" smtClean="0">
                <a:latin typeface="Arial"/>
                <a:cs typeface="Arial"/>
              </a:rPr>
              <a:t>ó</a:t>
            </a:r>
            <a:r>
              <a:rPr sz="1200" spc="0" dirty="0" smtClean="0">
                <a:latin typeface="Arial"/>
                <a:cs typeface="Arial"/>
              </a:rPr>
              <a:t>w</a:t>
            </a:r>
            <a:r>
              <a:rPr sz="1200" spc="-34" dirty="0" smtClean="0">
                <a:latin typeface="Arial"/>
                <a:cs typeface="Arial"/>
              </a:rPr>
              <a:t> </a:t>
            </a:r>
            <a:r>
              <a:rPr sz="1200" spc="0" dirty="0" smtClean="0">
                <a:latin typeface="Arial"/>
                <a:cs typeface="Arial"/>
              </a:rPr>
              <a:t>i</a:t>
            </a:r>
            <a:r>
              <a:rPr sz="1200" spc="4" dirty="0" smtClean="0">
                <a:latin typeface="Arial"/>
                <a:cs typeface="Arial"/>
              </a:rPr>
              <a:t>mpo</a:t>
            </a:r>
            <a:r>
              <a:rPr sz="1200" spc="0" dirty="0" smtClean="0">
                <a:latin typeface="Arial"/>
                <a:cs typeface="Arial"/>
              </a:rPr>
              <a:t>rto</a:t>
            </a:r>
            <a:r>
              <a:rPr sz="1200" spc="-14" dirty="0" smtClean="0">
                <a:latin typeface="Arial"/>
                <a:cs typeface="Arial"/>
              </a:rPr>
              <a:t>w</a:t>
            </a:r>
            <a:r>
              <a:rPr sz="1200" spc="-9" dirty="0" smtClean="0">
                <a:latin typeface="Arial"/>
                <a:cs typeface="Arial"/>
              </a:rPr>
              <a:t>y</a:t>
            </a:r>
            <a:r>
              <a:rPr sz="1200" spc="0" dirty="0" smtClean="0">
                <a:latin typeface="Arial"/>
                <a:cs typeface="Arial"/>
              </a:rPr>
              <a:t>ch (SAD i </a:t>
            </a:r>
            <a:r>
              <a:rPr sz="1200" spc="14" dirty="0" smtClean="0">
                <a:latin typeface="Arial"/>
                <a:cs typeface="Arial"/>
              </a:rPr>
              <a:t>f</a:t>
            </a:r>
            <a:r>
              <a:rPr sz="1200" spc="4" dirty="0" smtClean="0">
                <a:latin typeface="Arial"/>
                <a:cs typeface="Arial"/>
              </a:rPr>
              <a:t>a</a:t>
            </a:r>
            <a:r>
              <a:rPr sz="1200" spc="0" dirty="0" smtClean="0">
                <a:latin typeface="Arial"/>
                <a:cs typeface="Arial"/>
              </a:rPr>
              <a:t>kt</a:t>
            </a:r>
            <a:r>
              <a:rPr sz="1200" spc="4" dirty="0" smtClean="0">
                <a:latin typeface="Arial"/>
                <a:cs typeface="Arial"/>
              </a:rPr>
              <a:t>u</a:t>
            </a:r>
            <a:r>
              <a:rPr sz="1200" spc="0" dirty="0" smtClean="0">
                <a:latin typeface="Arial"/>
                <a:cs typeface="Arial"/>
              </a:rPr>
              <a:t>ra)</a:t>
            </a:r>
            <a:r>
              <a:rPr sz="1200" spc="-34" dirty="0" smtClean="0">
                <a:latin typeface="Arial"/>
                <a:cs typeface="Arial"/>
              </a:rPr>
              <a:t> </a:t>
            </a:r>
            <a:r>
              <a:rPr sz="1200" spc="0" dirty="0" smtClean="0">
                <a:latin typeface="Arial"/>
                <a:cs typeface="Arial"/>
              </a:rPr>
              <a:t>i/lub </a:t>
            </a:r>
            <a:r>
              <a:rPr sz="1200" spc="4" dirty="0" err="1" smtClean="0">
                <a:latin typeface="Arial"/>
                <a:cs typeface="Arial"/>
              </a:rPr>
              <a:t>de</a:t>
            </a:r>
            <a:r>
              <a:rPr sz="1200" spc="0" dirty="0" err="1" smtClean="0">
                <a:latin typeface="Arial"/>
                <a:cs typeface="Arial"/>
              </a:rPr>
              <a:t>c</a:t>
            </a:r>
            <a:r>
              <a:rPr sz="1200" spc="-9" dirty="0" err="1" smtClean="0">
                <a:latin typeface="Arial"/>
                <a:cs typeface="Arial"/>
              </a:rPr>
              <a:t>yz</a:t>
            </a:r>
            <a:r>
              <a:rPr sz="1200" spc="0" dirty="0" err="1" smtClean="0">
                <a:latin typeface="Arial"/>
                <a:cs typeface="Arial"/>
              </a:rPr>
              <a:t>ję</a:t>
            </a:r>
            <a:r>
              <a:rPr sz="1200" spc="-4" dirty="0" smtClean="0">
                <a:latin typeface="Arial"/>
                <a:cs typeface="Arial"/>
              </a:rPr>
              <a:t> </a:t>
            </a:r>
            <a:r>
              <a:rPr lang="pl-PL" sz="1200" spc="4" dirty="0">
                <a:latin typeface="Arial"/>
                <a:cs typeface="Arial"/>
              </a:rPr>
              <a:t>U</a:t>
            </a:r>
            <a:r>
              <a:rPr sz="1200" spc="0" dirty="0" err="1" smtClean="0">
                <a:latin typeface="Arial"/>
                <a:cs typeface="Arial"/>
              </a:rPr>
              <a:t>r</a:t>
            </a:r>
            <a:r>
              <a:rPr sz="1200" spc="-14" dirty="0" err="1" smtClean="0">
                <a:latin typeface="Arial"/>
                <a:cs typeface="Arial"/>
              </a:rPr>
              <a:t>z</a:t>
            </a:r>
            <a:r>
              <a:rPr sz="1200" spc="4" dirty="0" err="1" smtClean="0">
                <a:latin typeface="Arial"/>
                <a:cs typeface="Arial"/>
              </a:rPr>
              <a:t>ęd</a:t>
            </a:r>
            <a:r>
              <a:rPr sz="1200" spc="0" dirty="0" err="1" smtClean="0">
                <a:latin typeface="Arial"/>
                <a:cs typeface="Arial"/>
              </a:rPr>
              <a:t>u</a:t>
            </a:r>
            <a:r>
              <a:rPr sz="1200" spc="-4" dirty="0" smtClean="0">
                <a:latin typeface="Arial"/>
                <a:cs typeface="Arial"/>
              </a:rPr>
              <a:t> </a:t>
            </a:r>
            <a:r>
              <a:rPr lang="pl-PL" sz="1200" dirty="0">
                <a:latin typeface="Arial"/>
                <a:cs typeface="Arial"/>
              </a:rPr>
              <a:t>C</a:t>
            </a:r>
            <a:r>
              <a:rPr sz="1200" spc="4" dirty="0" err="1" smtClean="0">
                <a:latin typeface="Arial"/>
                <a:cs typeface="Arial"/>
              </a:rPr>
              <a:t>e</a:t>
            </a:r>
            <a:r>
              <a:rPr sz="1200" spc="0" dirty="0" err="1" smtClean="0">
                <a:latin typeface="Arial"/>
                <a:cs typeface="Arial"/>
              </a:rPr>
              <a:t>ln</a:t>
            </a:r>
            <a:r>
              <a:rPr sz="1200" spc="4" dirty="0" err="1" smtClean="0">
                <a:latin typeface="Arial"/>
                <a:cs typeface="Arial"/>
              </a:rPr>
              <a:t>e</a:t>
            </a:r>
            <a:r>
              <a:rPr sz="1200" spc="-4" dirty="0" err="1" smtClean="0">
                <a:latin typeface="Arial"/>
                <a:cs typeface="Arial"/>
              </a:rPr>
              <a:t>g</a:t>
            </a:r>
            <a:r>
              <a:rPr sz="1200" spc="0" dirty="0" err="1" smtClean="0">
                <a:latin typeface="Arial"/>
                <a:cs typeface="Arial"/>
              </a:rPr>
              <a:t>o</a:t>
            </a:r>
            <a:r>
              <a:rPr sz="1200" spc="-29" dirty="0" smtClean="0">
                <a:latin typeface="Arial"/>
                <a:cs typeface="Arial"/>
              </a:rPr>
              <a:t> </a:t>
            </a:r>
            <a:r>
              <a:rPr sz="1200" spc="0" dirty="0" smtClean="0">
                <a:latin typeface="Arial"/>
                <a:cs typeface="Arial"/>
              </a:rPr>
              <a:t>o</a:t>
            </a:r>
            <a:r>
              <a:rPr sz="1200" spc="-4" dirty="0" smtClean="0">
                <a:latin typeface="Arial"/>
                <a:cs typeface="Arial"/>
              </a:rPr>
              <a:t> </a:t>
            </a:r>
            <a:r>
              <a:rPr sz="1200" spc="-9" dirty="0" err="1" smtClean="0">
                <a:latin typeface="Arial"/>
                <a:cs typeface="Arial"/>
              </a:rPr>
              <a:t>z</a:t>
            </a:r>
            <a:r>
              <a:rPr sz="1200" spc="-14" dirty="0" err="1" smtClean="0">
                <a:latin typeface="Arial"/>
                <a:cs typeface="Arial"/>
              </a:rPr>
              <a:t>w</a:t>
            </a:r>
            <a:r>
              <a:rPr sz="1200" spc="0" dirty="0" err="1" smtClean="0">
                <a:latin typeface="Arial"/>
                <a:cs typeface="Arial"/>
              </a:rPr>
              <a:t>rocie</a:t>
            </a:r>
            <a:r>
              <a:rPr sz="1200" spc="0" dirty="0" smtClean="0">
                <a:latin typeface="Arial"/>
                <a:cs typeface="Arial"/>
              </a:rPr>
              <a:t>/</a:t>
            </a:r>
            <a:r>
              <a:rPr sz="1200" spc="4" dirty="0" err="1" smtClean="0">
                <a:latin typeface="Arial"/>
                <a:cs typeface="Arial"/>
              </a:rPr>
              <a:t>umo</a:t>
            </a:r>
            <a:r>
              <a:rPr sz="1200" spc="0" dirty="0" err="1" smtClean="0">
                <a:latin typeface="Arial"/>
                <a:cs typeface="Arial"/>
              </a:rPr>
              <a:t>r</a:t>
            </a:r>
            <a:r>
              <a:rPr sz="1200" spc="-14" dirty="0" err="1" smtClean="0">
                <a:latin typeface="Arial"/>
                <a:cs typeface="Arial"/>
              </a:rPr>
              <a:t>z</a:t>
            </a:r>
            <a:r>
              <a:rPr sz="1200" spc="4" dirty="0" err="1" smtClean="0">
                <a:latin typeface="Arial"/>
                <a:cs typeface="Arial"/>
              </a:rPr>
              <a:t>en</a:t>
            </a:r>
            <a:r>
              <a:rPr sz="1200" spc="0" dirty="0" err="1" smtClean="0">
                <a:latin typeface="Arial"/>
                <a:cs typeface="Arial"/>
              </a:rPr>
              <a:t>iu</a:t>
            </a:r>
            <a:r>
              <a:rPr sz="1200" spc="-29" dirty="0" smtClean="0">
                <a:latin typeface="Arial"/>
                <a:cs typeface="Arial"/>
              </a:rPr>
              <a:t> </a:t>
            </a:r>
            <a:r>
              <a:rPr sz="1200" spc="4" dirty="0" smtClean="0">
                <a:latin typeface="Arial"/>
                <a:cs typeface="Arial"/>
              </a:rPr>
              <a:t>na</a:t>
            </a:r>
            <a:r>
              <a:rPr sz="1200" spc="0" dirty="0" smtClean="0">
                <a:latin typeface="Arial"/>
                <a:cs typeface="Arial"/>
              </a:rPr>
              <a:t>le</a:t>
            </a:r>
            <a:r>
              <a:rPr sz="1200" spc="-9" dirty="0" smtClean="0">
                <a:latin typeface="Arial"/>
                <a:cs typeface="Arial"/>
              </a:rPr>
              <a:t>ż</a:t>
            </a:r>
            <a:r>
              <a:rPr sz="1200" spc="4" dirty="0" smtClean="0">
                <a:latin typeface="Arial"/>
                <a:cs typeface="Arial"/>
              </a:rPr>
              <a:t>no</a:t>
            </a:r>
            <a:r>
              <a:rPr sz="1200" spc="0" dirty="0" smtClean="0">
                <a:latin typeface="Arial"/>
                <a:cs typeface="Arial"/>
              </a:rPr>
              <a:t>ści</a:t>
            </a:r>
            <a:r>
              <a:rPr sz="1200" spc="-34" dirty="0" smtClean="0">
                <a:latin typeface="Arial"/>
                <a:cs typeface="Arial"/>
              </a:rPr>
              <a:t> </a:t>
            </a:r>
            <a:r>
              <a:rPr sz="1200" spc="0" dirty="0" smtClean="0">
                <a:latin typeface="Arial"/>
                <a:cs typeface="Arial"/>
              </a:rPr>
              <a:t>c</a:t>
            </a:r>
            <a:r>
              <a:rPr sz="1200" spc="4" dirty="0" smtClean="0">
                <a:latin typeface="Arial"/>
                <a:cs typeface="Arial"/>
              </a:rPr>
              <a:t>e</a:t>
            </a:r>
            <a:r>
              <a:rPr sz="1200" spc="0" dirty="0" smtClean="0">
                <a:latin typeface="Arial"/>
                <a:cs typeface="Arial"/>
              </a:rPr>
              <a:t>ln</a:t>
            </a:r>
            <a:r>
              <a:rPr sz="1200" spc="-9" dirty="0" smtClean="0">
                <a:latin typeface="Arial"/>
                <a:cs typeface="Arial"/>
              </a:rPr>
              <a:t>y</a:t>
            </a:r>
            <a:r>
              <a:rPr sz="1200" spc="0" dirty="0" smtClean="0">
                <a:latin typeface="Arial"/>
                <a:cs typeface="Arial"/>
              </a:rPr>
              <a:t>ch</a:t>
            </a:r>
            <a:r>
              <a:rPr sz="1200" spc="-14" dirty="0" smtClean="0">
                <a:latin typeface="Arial"/>
                <a:cs typeface="Arial"/>
              </a:rPr>
              <a:t> </a:t>
            </a:r>
            <a:r>
              <a:rPr sz="1200" spc="0" dirty="0" smtClean="0">
                <a:latin typeface="Arial"/>
                <a:cs typeface="Arial"/>
              </a:rPr>
              <a:t>(w</a:t>
            </a:r>
            <a:r>
              <a:rPr sz="1200" spc="9" dirty="0" smtClean="0">
                <a:latin typeface="Arial"/>
                <a:cs typeface="Arial"/>
              </a:rPr>
              <a:t> </a:t>
            </a:r>
            <a:r>
              <a:rPr sz="1200" spc="4" dirty="0" smtClean="0">
                <a:latin typeface="Arial"/>
                <a:cs typeface="Arial"/>
              </a:rPr>
              <a:t>o</a:t>
            </a:r>
            <a:r>
              <a:rPr sz="1200" spc="0" dirty="0" smtClean="0">
                <a:latin typeface="Arial"/>
                <a:cs typeface="Arial"/>
              </a:rPr>
              <a:t>r</a:t>
            </a:r>
            <a:r>
              <a:rPr sz="1200" spc="-14" dirty="0" smtClean="0">
                <a:latin typeface="Arial"/>
                <a:cs typeface="Arial"/>
              </a:rPr>
              <a:t>y</a:t>
            </a:r>
            <a:r>
              <a:rPr sz="1200" spc="-4" dirty="0" smtClean="0">
                <a:latin typeface="Arial"/>
                <a:cs typeface="Arial"/>
              </a:rPr>
              <a:t>g</a:t>
            </a:r>
            <a:r>
              <a:rPr sz="1200" spc="0" dirty="0" smtClean="0">
                <a:latin typeface="Arial"/>
                <a:cs typeface="Arial"/>
              </a:rPr>
              <a:t>in</a:t>
            </a:r>
            <a:r>
              <a:rPr sz="1200" spc="4" dirty="0" smtClean="0">
                <a:latin typeface="Arial"/>
                <a:cs typeface="Arial"/>
              </a:rPr>
              <a:t>a</a:t>
            </a:r>
            <a:r>
              <a:rPr sz="1200" spc="0" dirty="0" smtClean="0">
                <a:latin typeface="Arial"/>
                <a:cs typeface="Arial"/>
              </a:rPr>
              <a:t>le</a:t>
            </a:r>
            <a:r>
              <a:rPr sz="1200" spc="-19" dirty="0" smtClean="0">
                <a:latin typeface="Arial"/>
                <a:cs typeface="Arial"/>
              </a:rPr>
              <a:t> </a:t>
            </a:r>
            <a:r>
              <a:rPr sz="1200" spc="0" dirty="0" smtClean="0">
                <a:latin typeface="Arial"/>
                <a:cs typeface="Arial"/>
              </a:rPr>
              <a:t>lub</a:t>
            </a:r>
            <a:r>
              <a:rPr sz="1200" spc="-14" dirty="0" smtClean="0">
                <a:latin typeface="Arial"/>
                <a:cs typeface="Arial"/>
              </a:rPr>
              <a:t> </a:t>
            </a:r>
            <a:r>
              <a:rPr sz="1200" spc="0" dirty="0" smtClean="0">
                <a:latin typeface="Arial"/>
                <a:cs typeface="Arial"/>
              </a:rPr>
              <a:t>k</a:t>
            </a:r>
            <a:r>
              <a:rPr sz="1200" spc="4" dirty="0" smtClean="0">
                <a:latin typeface="Arial"/>
                <a:cs typeface="Arial"/>
              </a:rPr>
              <a:t>op</a:t>
            </a:r>
            <a:r>
              <a:rPr sz="1200" spc="0" dirty="0" smtClean="0">
                <a:latin typeface="Arial"/>
                <a:cs typeface="Arial"/>
              </a:rPr>
              <a:t>ię </a:t>
            </a:r>
            <a:r>
              <a:rPr sz="1200" spc="4" dirty="0" err="1" smtClean="0">
                <a:latin typeface="Arial"/>
                <a:cs typeface="Arial"/>
              </a:rPr>
              <a:t>po</a:t>
            </a:r>
            <a:r>
              <a:rPr sz="1200" spc="0" dirty="0" err="1" smtClean="0">
                <a:latin typeface="Arial"/>
                <a:cs typeface="Arial"/>
              </a:rPr>
              <a:t>ś</a:t>
            </a:r>
            <a:r>
              <a:rPr sz="1200" spc="-14" dirty="0" err="1" smtClean="0">
                <a:latin typeface="Arial"/>
                <a:cs typeface="Arial"/>
              </a:rPr>
              <a:t>w</a:t>
            </a:r>
            <a:r>
              <a:rPr sz="1200" spc="0" dirty="0" err="1" smtClean="0">
                <a:latin typeface="Arial"/>
                <a:cs typeface="Arial"/>
              </a:rPr>
              <a:t>ia</a:t>
            </a:r>
            <a:r>
              <a:rPr sz="1200" spc="4" dirty="0" err="1" smtClean="0">
                <a:latin typeface="Arial"/>
                <a:cs typeface="Arial"/>
              </a:rPr>
              <a:t>d</a:t>
            </a:r>
            <a:r>
              <a:rPr sz="1200" spc="0" dirty="0" err="1" smtClean="0">
                <a:latin typeface="Arial"/>
                <a:cs typeface="Arial"/>
              </a:rPr>
              <a:t>c</a:t>
            </a:r>
            <a:r>
              <a:rPr sz="1200" spc="-9" dirty="0" err="1" smtClean="0">
                <a:latin typeface="Arial"/>
                <a:cs typeface="Arial"/>
              </a:rPr>
              <a:t>z</a:t>
            </a:r>
            <a:r>
              <a:rPr sz="1200" spc="4" dirty="0" err="1" smtClean="0">
                <a:latin typeface="Arial"/>
                <a:cs typeface="Arial"/>
              </a:rPr>
              <a:t>on</a:t>
            </a:r>
            <a:r>
              <a:rPr sz="1200" spc="-4" dirty="0" err="1" smtClean="0">
                <a:latin typeface="Arial"/>
                <a:cs typeface="Arial"/>
              </a:rPr>
              <a:t>ą</a:t>
            </a:r>
            <a:r>
              <a:rPr sz="1200" spc="0" dirty="0" smtClean="0">
                <a:latin typeface="Arial"/>
                <a:cs typeface="Arial"/>
              </a:rPr>
              <a:t>).</a:t>
            </a:r>
            <a:endParaRPr lang="pl-PL" sz="1200" spc="0" dirty="0" smtClean="0">
              <a:latin typeface="Arial"/>
              <a:cs typeface="Arial"/>
            </a:endParaRPr>
          </a:p>
          <a:p>
            <a:pPr marL="12700" marR="13586">
              <a:lnSpc>
                <a:spcPts val="1325"/>
              </a:lnSpc>
              <a:spcBef>
                <a:spcPts val="66"/>
              </a:spcBef>
            </a:pPr>
            <a:endParaRPr sz="1200" dirty="0">
              <a:latin typeface="Arial"/>
              <a:cs typeface="Arial"/>
            </a:endParaRPr>
          </a:p>
          <a:p>
            <a:pPr marL="12700">
              <a:lnSpc>
                <a:spcPct val="100041"/>
              </a:lnSpc>
            </a:pPr>
            <a:r>
              <a:rPr sz="1200" b="1" spc="0" dirty="0" smtClean="0">
                <a:latin typeface="Arial"/>
                <a:cs typeface="Arial"/>
              </a:rPr>
              <a:t>Brak</a:t>
            </a:r>
            <a:r>
              <a:rPr sz="1200" b="1" spc="-4" dirty="0" smtClean="0">
                <a:latin typeface="Arial"/>
                <a:cs typeface="Arial"/>
              </a:rPr>
              <a:t> </a:t>
            </a:r>
            <a:r>
              <a:rPr sz="1200" b="1" spc="-9" dirty="0" smtClean="0">
                <a:latin typeface="Arial"/>
                <a:cs typeface="Arial"/>
              </a:rPr>
              <a:t>w</a:t>
            </a:r>
            <a:r>
              <a:rPr sz="1200" b="1" spc="0" dirty="0" smtClean="0">
                <a:latin typeface="Arial"/>
                <a:cs typeface="Arial"/>
              </a:rPr>
              <a:t>/w</a:t>
            </a:r>
            <a:r>
              <a:rPr sz="1200" b="1" spc="14" dirty="0" smtClean="0">
                <a:latin typeface="Arial"/>
                <a:cs typeface="Arial"/>
              </a:rPr>
              <a:t> </a:t>
            </a:r>
            <a:r>
              <a:rPr sz="1200" b="1" spc="4" dirty="0" smtClean="0">
                <a:latin typeface="Arial"/>
                <a:cs typeface="Arial"/>
              </a:rPr>
              <a:t>do</a:t>
            </a:r>
            <a:r>
              <a:rPr sz="1200" b="1" spc="0" dirty="0" smtClean="0">
                <a:latin typeface="Arial"/>
                <a:cs typeface="Arial"/>
              </a:rPr>
              <a:t>k</a:t>
            </a:r>
            <a:r>
              <a:rPr sz="1200" b="1" spc="9" dirty="0" smtClean="0">
                <a:latin typeface="Arial"/>
                <a:cs typeface="Arial"/>
              </a:rPr>
              <a:t>um</a:t>
            </a:r>
            <a:r>
              <a:rPr sz="1200" b="1" spc="-4" dirty="0" smtClean="0">
                <a:latin typeface="Arial"/>
                <a:cs typeface="Arial"/>
              </a:rPr>
              <a:t>e</a:t>
            </a:r>
            <a:r>
              <a:rPr sz="1200" b="1" spc="4" dirty="0" smtClean="0">
                <a:latin typeface="Arial"/>
                <a:cs typeface="Arial"/>
              </a:rPr>
              <a:t>n</a:t>
            </a:r>
            <a:r>
              <a:rPr sz="1200" b="1" spc="0" dirty="0" smtClean="0">
                <a:latin typeface="Arial"/>
                <a:cs typeface="Arial"/>
              </a:rPr>
              <a:t>tów</a:t>
            </a:r>
            <a:r>
              <a:rPr sz="1200" b="1" spc="-34" dirty="0" smtClean="0">
                <a:latin typeface="Arial"/>
                <a:cs typeface="Arial"/>
              </a:rPr>
              <a:t> </a:t>
            </a:r>
            <a:r>
              <a:rPr sz="1200" b="1" spc="4" dirty="0" smtClean="0">
                <a:latin typeface="Arial"/>
                <a:cs typeface="Arial"/>
              </a:rPr>
              <a:t>o</a:t>
            </a:r>
            <a:r>
              <a:rPr sz="1200" b="1" spc="-9" dirty="0" smtClean="0">
                <a:latin typeface="Arial"/>
                <a:cs typeface="Arial"/>
              </a:rPr>
              <a:t>z</a:t>
            </a:r>
            <a:r>
              <a:rPr sz="1200" b="1" spc="4" dirty="0" smtClean="0">
                <a:latin typeface="Arial"/>
                <a:cs typeface="Arial"/>
              </a:rPr>
              <a:t>na</a:t>
            </a:r>
            <a:r>
              <a:rPr sz="1200" b="1" spc="0" dirty="0" smtClean="0">
                <a:latin typeface="Arial"/>
                <a:cs typeface="Arial"/>
              </a:rPr>
              <a:t>c</a:t>
            </a:r>
            <a:r>
              <a:rPr sz="1200" b="1" spc="-4" dirty="0" smtClean="0">
                <a:latin typeface="Arial"/>
                <a:cs typeface="Arial"/>
              </a:rPr>
              <a:t>z</a:t>
            </a:r>
            <a:r>
              <a:rPr sz="1200" b="1" spc="4" dirty="0" smtClean="0">
                <a:latin typeface="Arial"/>
                <a:cs typeface="Arial"/>
              </a:rPr>
              <a:t>a</a:t>
            </a:r>
            <a:r>
              <a:rPr sz="1200" b="1" spc="0" dirty="0" smtClean="0">
                <a:latin typeface="Arial"/>
                <a:cs typeface="Arial"/>
              </a:rPr>
              <a:t>,</a:t>
            </a:r>
            <a:r>
              <a:rPr sz="1200" b="1" spc="-4" dirty="0" smtClean="0">
                <a:latin typeface="Arial"/>
                <a:cs typeface="Arial"/>
              </a:rPr>
              <a:t> </a:t>
            </a:r>
            <a:r>
              <a:rPr sz="1200" b="1" spc="0" dirty="0" smtClean="0">
                <a:latin typeface="Arial"/>
                <a:cs typeface="Arial"/>
              </a:rPr>
              <a:t>iż </a:t>
            </a:r>
            <a:r>
              <a:rPr sz="1200" b="1" spc="-9" dirty="0" smtClean="0">
                <a:latin typeface="Arial"/>
                <a:cs typeface="Arial"/>
              </a:rPr>
              <a:t>wy</a:t>
            </a:r>
            <a:r>
              <a:rPr sz="1200" b="1" spc="0" dirty="0" smtClean="0">
                <a:latin typeface="Arial"/>
                <a:cs typeface="Arial"/>
              </a:rPr>
              <a:t>s</a:t>
            </a:r>
            <a:r>
              <a:rPr sz="1200" b="1" spc="-4" dirty="0" smtClean="0">
                <a:latin typeface="Arial"/>
                <a:cs typeface="Arial"/>
              </a:rPr>
              <a:t>y</a:t>
            </a:r>
            <a:r>
              <a:rPr sz="1200" b="1" spc="0" dirty="0" smtClean="0">
                <a:latin typeface="Arial"/>
                <a:cs typeface="Arial"/>
              </a:rPr>
              <a:t>ł</a:t>
            </a:r>
            <a:r>
              <a:rPr sz="1200" b="1" spc="4" dirty="0" smtClean="0">
                <a:latin typeface="Arial"/>
                <a:cs typeface="Arial"/>
              </a:rPr>
              <a:t>a</a:t>
            </a:r>
            <a:r>
              <a:rPr sz="1200" b="1" spc="0" dirty="0" smtClean="0">
                <a:latin typeface="Arial"/>
                <a:cs typeface="Arial"/>
              </a:rPr>
              <a:t>j</a:t>
            </a:r>
            <a:r>
              <a:rPr sz="1200" b="1" spc="4" dirty="0" smtClean="0">
                <a:latin typeface="Arial"/>
                <a:cs typeface="Arial"/>
              </a:rPr>
              <a:t>ą</a:t>
            </a:r>
            <a:r>
              <a:rPr sz="1200" b="1" spc="0" dirty="0" smtClean="0">
                <a:latin typeface="Arial"/>
                <a:cs typeface="Arial"/>
              </a:rPr>
              <a:t>cy</a:t>
            </a:r>
            <a:r>
              <a:rPr sz="1200" b="1" spc="19" dirty="0" smtClean="0">
                <a:latin typeface="Arial"/>
                <a:cs typeface="Arial"/>
              </a:rPr>
              <a:t> </a:t>
            </a:r>
            <a:r>
              <a:rPr sz="1200" b="1" spc="4" dirty="0" smtClean="0">
                <a:latin typeface="Arial"/>
                <a:cs typeface="Arial"/>
              </a:rPr>
              <a:t>n</a:t>
            </a:r>
            <a:r>
              <a:rPr sz="1200" b="1" spc="0" dirty="0" smtClean="0">
                <a:latin typeface="Arial"/>
                <a:cs typeface="Arial"/>
              </a:rPr>
              <a:t>ie</a:t>
            </a:r>
            <a:r>
              <a:rPr sz="1200" b="1" spc="-4" dirty="0" smtClean="0">
                <a:latin typeface="Arial"/>
                <a:cs typeface="Arial"/>
              </a:rPr>
              <a:t> </a:t>
            </a:r>
            <a:r>
              <a:rPr sz="1200" b="1" spc="4" dirty="0" smtClean="0">
                <a:latin typeface="Arial"/>
                <a:cs typeface="Arial"/>
              </a:rPr>
              <a:t>będ</a:t>
            </a:r>
            <a:r>
              <a:rPr sz="1200" b="1" spc="-9" dirty="0" smtClean="0">
                <a:latin typeface="Arial"/>
                <a:cs typeface="Arial"/>
              </a:rPr>
              <a:t>z</a:t>
            </a:r>
            <a:r>
              <a:rPr sz="1200" b="1" spc="0" dirty="0" smtClean="0">
                <a:latin typeface="Arial"/>
                <a:cs typeface="Arial"/>
              </a:rPr>
              <a:t>ie</a:t>
            </a:r>
            <a:r>
              <a:rPr sz="1200" b="1" spc="-14" dirty="0" smtClean="0">
                <a:latin typeface="Arial"/>
                <a:cs typeface="Arial"/>
              </a:rPr>
              <a:t> </a:t>
            </a:r>
            <a:r>
              <a:rPr sz="1200" b="1" spc="4" dirty="0" smtClean="0">
                <a:latin typeface="Arial"/>
                <a:cs typeface="Arial"/>
              </a:rPr>
              <a:t>ub</a:t>
            </a:r>
            <a:r>
              <a:rPr sz="1200" b="1" spc="0" dirty="0" smtClean="0">
                <a:latin typeface="Arial"/>
                <a:cs typeface="Arial"/>
              </a:rPr>
              <a:t>i</a:t>
            </a:r>
            <a:r>
              <a:rPr sz="1200" b="1" spc="4" dirty="0" smtClean="0">
                <a:latin typeface="Arial"/>
                <a:cs typeface="Arial"/>
              </a:rPr>
              <a:t>e</a:t>
            </a:r>
            <a:r>
              <a:rPr sz="1200" b="1" spc="-4" dirty="0" smtClean="0">
                <a:latin typeface="Arial"/>
                <a:cs typeface="Arial"/>
              </a:rPr>
              <a:t>ga</a:t>
            </a:r>
            <a:r>
              <a:rPr sz="1200" b="1" spc="0" dirty="0" smtClean="0">
                <a:latin typeface="Arial"/>
                <a:cs typeface="Arial"/>
              </a:rPr>
              <a:t>ł się</a:t>
            </a:r>
            <a:r>
              <a:rPr sz="1200" b="1" spc="-4" dirty="0" smtClean="0">
                <a:latin typeface="Arial"/>
                <a:cs typeface="Arial"/>
              </a:rPr>
              <a:t> </a:t>
            </a:r>
            <a:r>
              <a:rPr sz="1200" b="1" spc="0" dirty="0" smtClean="0">
                <a:latin typeface="Arial"/>
                <a:cs typeface="Arial"/>
              </a:rPr>
              <a:t>o</a:t>
            </a:r>
            <a:r>
              <a:rPr sz="1200" b="1" spc="4" dirty="0" smtClean="0">
                <a:latin typeface="Arial"/>
                <a:cs typeface="Arial"/>
              </a:rPr>
              <a:t> </a:t>
            </a:r>
            <a:r>
              <a:rPr sz="1200" b="1" spc="-9" dirty="0" smtClean="0">
                <a:latin typeface="Arial"/>
                <a:cs typeface="Arial"/>
              </a:rPr>
              <a:t>z</a:t>
            </a:r>
            <a:r>
              <a:rPr sz="1200" b="1" spc="-14" dirty="0" smtClean="0">
                <a:latin typeface="Arial"/>
                <a:cs typeface="Arial"/>
              </a:rPr>
              <a:t>w</a:t>
            </a:r>
            <a:r>
              <a:rPr sz="1200" b="1" spc="0" dirty="0" smtClean="0">
                <a:latin typeface="Arial"/>
                <a:cs typeface="Arial"/>
              </a:rPr>
              <a:t>rot</a:t>
            </a:r>
            <a:r>
              <a:rPr sz="1200" b="1" spc="19" dirty="0" smtClean="0">
                <a:latin typeface="Arial"/>
                <a:cs typeface="Arial"/>
              </a:rPr>
              <a:t> </a:t>
            </a:r>
            <a:r>
              <a:rPr sz="1200" b="1" spc="4" dirty="0" smtClean="0">
                <a:latin typeface="Arial"/>
                <a:cs typeface="Arial"/>
              </a:rPr>
              <a:t>na</a:t>
            </a:r>
            <a:r>
              <a:rPr sz="1200" b="1" spc="0" dirty="0" smtClean="0">
                <a:latin typeface="Arial"/>
                <a:cs typeface="Arial"/>
              </a:rPr>
              <a:t>le</a:t>
            </a:r>
            <a:r>
              <a:rPr sz="1200" b="1" spc="-9" dirty="0" smtClean="0">
                <a:latin typeface="Arial"/>
                <a:cs typeface="Arial"/>
              </a:rPr>
              <a:t>ż</a:t>
            </a:r>
            <a:r>
              <a:rPr sz="1200" b="1" spc="4" dirty="0" smtClean="0">
                <a:latin typeface="Arial"/>
                <a:cs typeface="Arial"/>
              </a:rPr>
              <a:t>no</a:t>
            </a:r>
            <a:r>
              <a:rPr sz="1200" b="1" spc="0" dirty="0" smtClean="0">
                <a:latin typeface="Arial"/>
                <a:cs typeface="Arial"/>
              </a:rPr>
              <a:t>ści</a:t>
            </a:r>
            <a:r>
              <a:rPr sz="1200" b="1" spc="-25" dirty="0" smtClean="0">
                <a:latin typeface="Arial"/>
                <a:cs typeface="Arial"/>
              </a:rPr>
              <a:t> </a:t>
            </a:r>
            <a:r>
              <a:rPr sz="1200" b="1" spc="0" dirty="0" smtClean="0">
                <a:latin typeface="Arial"/>
                <a:cs typeface="Arial"/>
              </a:rPr>
              <a:t>c</a:t>
            </a:r>
            <a:r>
              <a:rPr sz="1200" b="1" spc="4" dirty="0" smtClean="0">
                <a:latin typeface="Arial"/>
                <a:cs typeface="Arial"/>
              </a:rPr>
              <a:t>e</a:t>
            </a:r>
            <a:r>
              <a:rPr sz="1200" b="1" spc="0" dirty="0" smtClean="0">
                <a:latin typeface="Arial"/>
                <a:cs typeface="Arial"/>
              </a:rPr>
              <a:t>lno</a:t>
            </a:r>
            <a:r>
              <a:rPr sz="1200" b="1" spc="-9" dirty="0" smtClean="0">
                <a:latin typeface="Arial"/>
                <a:cs typeface="Arial"/>
              </a:rPr>
              <a:t> </a:t>
            </a:r>
            <a:r>
              <a:rPr sz="1200" b="1" spc="0" dirty="0" smtClean="0">
                <a:latin typeface="Arial"/>
                <a:cs typeface="Arial"/>
              </a:rPr>
              <a:t>–</a:t>
            </a:r>
            <a:r>
              <a:rPr sz="1200" b="1" spc="-4" dirty="0" smtClean="0">
                <a:latin typeface="Arial"/>
                <a:cs typeface="Arial"/>
              </a:rPr>
              <a:t> </a:t>
            </a:r>
            <a:r>
              <a:rPr sz="1200" b="1" spc="4" dirty="0" err="1" smtClean="0">
                <a:latin typeface="Arial"/>
                <a:cs typeface="Arial"/>
              </a:rPr>
              <a:t>poda</a:t>
            </a:r>
            <a:r>
              <a:rPr sz="1200" b="1" spc="0" dirty="0" err="1" smtClean="0">
                <a:latin typeface="Arial"/>
                <a:cs typeface="Arial"/>
              </a:rPr>
              <a:t>tk</a:t>
            </a:r>
            <a:r>
              <a:rPr sz="1200" b="1" spc="-4" dirty="0" err="1" smtClean="0">
                <a:latin typeface="Arial"/>
                <a:cs typeface="Arial"/>
              </a:rPr>
              <a:t>o</a:t>
            </a:r>
            <a:r>
              <a:rPr sz="1200" b="1" spc="-14" dirty="0" err="1" smtClean="0">
                <a:latin typeface="Arial"/>
                <a:cs typeface="Arial"/>
              </a:rPr>
              <a:t>w</a:t>
            </a:r>
            <a:r>
              <a:rPr sz="1200" b="1" spc="-9" dirty="0" err="1" smtClean="0">
                <a:latin typeface="Arial"/>
                <a:cs typeface="Arial"/>
              </a:rPr>
              <a:t>y</a:t>
            </a:r>
            <a:r>
              <a:rPr sz="1200" b="1" spc="0" dirty="0" err="1" smtClean="0">
                <a:latin typeface="Arial"/>
                <a:cs typeface="Arial"/>
              </a:rPr>
              <a:t>c</a:t>
            </a:r>
            <a:r>
              <a:rPr sz="1200" b="1" spc="4" dirty="0" err="1" smtClean="0">
                <a:latin typeface="Arial"/>
                <a:cs typeface="Arial"/>
              </a:rPr>
              <a:t>h</a:t>
            </a:r>
            <a:r>
              <a:rPr sz="1200" b="1" spc="0" dirty="0" smtClean="0">
                <a:latin typeface="Arial"/>
                <a:cs typeface="Arial"/>
              </a:rPr>
              <a:t>.</a:t>
            </a:r>
            <a:endParaRPr sz="1200" b="1" dirty="0">
              <a:latin typeface="Arial"/>
              <a:cs typeface="Arial"/>
            </a:endParaRPr>
          </a:p>
        </p:txBody>
      </p:sp>
      <p:sp>
        <p:nvSpPr>
          <p:cNvPr id="12" name="object 12"/>
          <p:cNvSpPr txBox="1"/>
          <p:nvPr/>
        </p:nvSpPr>
        <p:spPr>
          <a:xfrm>
            <a:off x="3353371" y="2000503"/>
            <a:ext cx="2354173" cy="360679"/>
          </a:xfrm>
          <a:prstGeom prst="rect">
            <a:avLst/>
          </a:prstGeom>
        </p:spPr>
        <p:txBody>
          <a:bodyPr wrap="square" lIns="0" tIns="0" rIns="0" bIns="0" rtlCol="0">
            <a:noAutofit/>
          </a:bodyPr>
          <a:lstStyle/>
          <a:p>
            <a:pPr marL="287274" marR="288035" algn="ctr">
              <a:lnSpc>
                <a:spcPts val="1325"/>
              </a:lnSpc>
              <a:spcBef>
                <a:spcPts val="66"/>
              </a:spcBef>
            </a:pPr>
            <a:r>
              <a:rPr sz="1200" spc="0" dirty="0" smtClean="0">
                <a:latin typeface="Arial"/>
                <a:cs typeface="Arial"/>
              </a:rPr>
              <a:t>Oś</a:t>
            </a:r>
            <a:r>
              <a:rPr sz="1200" spc="-9" dirty="0" smtClean="0">
                <a:latin typeface="Arial"/>
                <a:cs typeface="Arial"/>
              </a:rPr>
              <a:t>w</a:t>
            </a:r>
            <a:r>
              <a:rPr sz="1200" spc="0" dirty="0" smtClean="0">
                <a:latin typeface="Arial"/>
                <a:cs typeface="Arial"/>
              </a:rPr>
              <a:t>ia</a:t>
            </a:r>
            <a:r>
              <a:rPr sz="1200" spc="4" dirty="0" smtClean="0">
                <a:latin typeface="Arial"/>
                <a:cs typeface="Arial"/>
              </a:rPr>
              <a:t>d</a:t>
            </a:r>
            <a:r>
              <a:rPr sz="1200" spc="0" dirty="0" smtClean="0">
                <a:latin typeface="Arial"/>
                <a:cs typeface="Arial"/>
              </a:rPr>
              <a:t>c</a:t>
            </a:r>
            <a:r>
              <a:rPr sz="1200" spc="-9" dirty="0" smtClean="0">
                <a:latin typeface="Arial"/>
                <a:cs typeface="Arial"/>
              </a:rPr>
              <a:t>z</a:t>
            </a:r>
            <a:r>
              <a:rPr sz="1200" spc="4" dirty="0" smtClean="0">
                <a:latin typeface="Arial"/>
                <a:cs typeface="Arial"/>
              </a:rPr>
              <a:t>en</a:t>
            </a:r>
            <a:r>
              <a:rPr sz="1200" spc="0" dirty="0" smtClean="0">
                <a:latin typeface="Arial"/>
                <a:cs typeface="Arial"/>
              </a:rPr>
              <a:t>ie</a:t>
            </a:r>
            <a:r>
              <a:rPr sz="1200" spc="-9" dirty="0" smtClean="0">
                <a:latin typeface="Arial"/>
                <a:cs typeface="Arial"/>
              </a:rPr>
              <a:t> </a:t>
            </a:r>
            <a:r>
              <a:rPr sz="1200" spc="0" dirty="0" smtClean="0">
                <a:latin typeface="Arial"/>
                <a:cs typeface="Arial"/>
              </a:rPr>
              <a:t>o</a:t>
            </a:r>
            <a:r>
              <a:rPr sz="1200" spc="-4" dirty="0" smtClean="0">
                <a:latin typeface="Arial"/>
                <a:cs typeface="Arial"/>
              </a:rPr>
              <a:t> </a:t>
            </a:r>
            <a:r>
              <a:rPr sz="1200" spc="-9" dirty="0" smtClean="0">
                <a:latin typeface="Arial"/>
                <a:cs typeface="Arial"/>
              </a:rPr>
              <a:t>z</a:t>
            </a:r>
            <a:r>
              <a:rPr sz="1200" spc="4" dirty="0" smtClean="0">
                <a:latin typeface="Arial"/>
                <a:cs typeface="Arial"/>
              </a:rPr>
              <a:t>am</a:t>
            </a:r>
            <a:r>
              <a:rPr sz="1200" spc="0" dirty="0" smtClean="0">
                <a:latin typeface="Arial"/>
                <a:cs typeface="Arial"/>
              </a:rPr>
              <a:t>iar</a:t>
            </a:r>
            <a:r>
              <a:rPr sz="1200" spc="-14" dirty="0" smtClean="0">
                <a:latin typeface="Arial"/>
                <a:cs typeface="Arial"/>
              </a:rPr>
              <a:t>z</a:t>
            </a:r>
            <a:r>
              <a:rPr sz="1200" spc="0" dirty="0" smtClean="0">
                <a:latin typeface="Arial"/>
                <a:cs typeface="Arial"/>
              </a:rPr>
              <a:t>e</a:t>
            </a:r>
            <a:endParaRPr sz="1200" dirty="0">
              <a:latin typeface="Arial"/>
              <a:cs typeface="Arial"/>
            </a:endParaRPr>
          </a:p>
          <a:p>
            <a:pPr algn="ctr">
              <a:lnSpc>
                <a:spcPct val="95825"/>
              </a:lnSpc>
            </a:pPr>
            <a:r>
              <a:rPr sz="1200" spc="4" dirty="0" smtClean="0">
                <a:latin typeface="Arial"/>
                <a:cs typeface="Arial"/>
              </a:rPr>
              <a:t>ub</a:t>
            </a:r>
            <a:r>
              <a:rPr sz="1200" spc="0" dirty="0" smtClean="0">
                <a:latin typeface="Arial"/>
                <a:cs typeface="Arial"/>
              </a:rPr>
              <a:t>ie</a:t>
            </a:r>
            <a:r>
              <a:rPr sz="1200" spc="-4" dirty="0" smtClean="0">
                <a:latin typeface="Arial"/>
                <a:cs typeface="Arial"/>
              </a:rPr>
              <a:t>g</a:t>
            </a:r>
            <a:r>
              <a:rPr sz="1200" spc="4" dirty="0" smtClean="0">
                <a:latin typeface="Arial"/>
                <a:cs typeface="Arial"/>
              </a:rPr>
              <a:t>a</a:t>
            </a:r>
            <a:r>
              <a:rPr sz="1200" spc="-4" dirty="0" smtClean="0">
                <a:latin typeface="Arial"/>
                <a:cs typeface="Arial"/>
              </a:rPr>
              <a:t>n</a:t>
            </a:r>
            <a:r>
              <a:rPr sz="1200" spc="0" dirty="0" smtClean="0">
                <a:latin typeface="Arial"/>
                <a:cs typeface="Arial"/>
              </a:rPr>
              <a:t>ia</a:t>
            </a:r>
            <a:r>
              <a:rPr sz="1200" spc="-39" dirty="0" smtClean="0">
                <a:latin typeface="Arial"/>
                <a:cs typeface="Arial"/>
              </a:rPr>
              <a:t> </a:t>
            </a:r>
            <a:r>
              <a:rPr sz="1200" spc="0" dirty="0" smtClean="0">
                <a:latin typeface="Arial"/>
                <a:cs typeface="Arial"/>
              </a:rPr>
              <a:t>się</a:t>
            </a:r>
            <a:r>
              <a:rPr sz="1200" spc="9" dirty="0" smtClean="0">
                <a:latin typeface="Arial"/>
                <a:cs typeface="Arial"/>
              </a:rPr>
              <a:t> </a:t>
            </a:r>
            <a:r>
              <a:rPr sz="1200" spc="0" dirty="0" smtClean="0">
                <a:latin typeface="Arial"/>
                <a:cs typeface="Arial"/>
              </a:rPr>
              <a:t>o</a:t>
            </a:r>
            <a:r>
              <a:rPr sz="1200" spc="-4" dirty="0" smtClean="0">
                <a:latin typeface="Arial"/>
                <a:cs typeface="Arial"/>
              </a:rPr>
              <a:t> </a:t>
            </a:r>
            <a:r>
              <a:rPr sz="1200" spc="-9" dirty="0" smtClean="0">
                <a:latin typeface="Arial"/>
                <a:cs typeface="Arial"/>
              </a:rPr>
              <a:t>z</a:t>
            </a:r>
            <a:r>
              <a:rPr sz="1200" spc="-14" dirty="0" smtClean="0">
                <a:latin typeface="Arial"/>
                <a:cs typeface="Arial"/>
              </a:rPr>
              <a:t>w</a:t>
            </a:r>
            <a:r>
              <a:rPr sz="1200" spc="0" dirty="0" smtClean="0">
                <a:latin typeface="Arial"/>
                <a:cs typeface="Arial"/>
              </a:rPr>
              <a:t>rot</a:t>
            </a:r>
            <a:r>
              <a:rPr sz="1200" spc="29" dirty="0" smtClean="0">
                <a:latin typeface="Arial"/>
                <a:cs typeface="Arial"/>
              </a:rPr>
              <a:t> </a:t>
            </a:r>
            <a:r>
              <a:rPr sz="1200" spc="4" dirty="0" smtClean="0">
                <a:latin typeface="Arial"/>
                <a:cs typeface="Arial"/>
              </a:rPr>
              <a:t>pod</a:t>
            </a:r>
            <a:r>
              <a:rPr sz="1200" spc="-4" dirty="0" smtClean="0">
                <a:latin typeface="Arial"/>
                <a:cs typeface="Arial"/>
              </a:rPr>
              <a:t>a</a:t>
            </a:r>
            <a:r>
              <a:rPr sz="1200" spc="0" dirty="0" smtClean="0">
                <a:latin typeface="Arial"/>
                <a:cs typeface="Arial"/>
              </a:rPr>
              <a:t>tku</a:t>
            </a:r>
            <a:r>
              <a:rPr sz="1200" spc="-19" dirty="0" smtClean="0">
                <a:latin typeface="Arial"/>
                <a:cs typeface="Arial"/>
              </a:rPr>
              <a:t> </a:t>
            </a:r>
            <a:r>
              <a:rPr sz="1200" spc="-79" dirty="0" smtClean="0">
                <a:latin typeface="Arial"/>
                <a:cs typeface="Arial"/>
              </a:rPr>
              <a:t>VAT</a:t>
            </a:r>
            <a:endParaRPr sz="1200" dirty="0">
              <a:latin typeface="Arial"/>
              <a:cs typeface="Arial"/>
            </a:endParaRPr>
          </a:p>
        </p:txBody>
      </p:sp>
      <p:sp>
        <p:nvSpPr>
          <p:cNvPr id="11" name="object 11"/>
          <p:cNvSpPr txBox="1"/>
          <p:nvPr/>
        </p:nvSpPr>
        <p:spPr>
          <a:xfrm>
            <a:off x="746556" y="2683462"/>
            <a:ext cx="1588363"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0" dirty="0" smtClean="0">
                <a:solidFill>
                  <a:srgbClr val="FFFFFF"/>
                </a:solidFill>
                <a:latin typeface="Arial"/>
                <a:cs typeface="Arial"/>
              </a:rPr>
              <a:t>i</a:t>
            </a:r>
            <a:r>
              <a:rPr sz="1200" spc="4" dirty="0" smtClean="0">
                <a:solidFill>
                  <a:srgbClr val="FFFFFF"/>
                </a:solidFill>
                <a:latin typeface="Arial"/>
                <a:cs typeface="Arial"/>
              </a:rPr>
              <a:t>nd</a:t>
            </a:r>
            <a:r>
              <a:rPr sz="1200" spc="-9" dirty="0" smtClean="0">
                <a:solidFill>
                  <a:srgbClr val="FFFFFF"/>
                </a:solidFill>
                <a:latin typeface="Arial"/>
                <a:cs typeface="Arial"/>
              </a:rPr>
              <a:t>yw</a:t>
            </a:r>
            <a:r>
              <a:rPr sz="1200" spc="0" dirty="0" smtClean="0">
                <a:solidFill>
                  <a:srgbClr val="FFFFFF"/>
                </a:solidFill>
                <a:latin typeface="Arial"/>
                <a:cs typeface="Arial"/>
              </a:rPr>
              <a:t>i</a:t>
            </a:r>
            <a:r>
              <a:rPr sz="1200" spc="4" dirty="0" smtClean="0">
                <a:solidFill>
                  <a:srgbClr val="FFFFFF"/>
                </a:solidFill>
                <a:latin typeface="Arial"/>
                <a:cs typeface="Arial"/>
              </a:rPr>
              <a:t>dua</a:t>
            </a:r>
            <a:r>
              <a:rPr sz="1200" spc="0" dirty="0" smtClean="0">
                <a:solidFill>
                  <a:srgbClr val="FFFFFF"/>
                </a:solidFill>
                <a:latin typeface="Arial"/>
                <a:cs typeface="Arial"/>
              </a:rPr>
              <a:t>l</a:t>
            </a:r>
            <a:r>
              <a:rPr sz="1200" spc="4" dirty="0" smtClean="0">
                <a:solidFill>
                  <a:srgbClr val="FFFFFF"/>
                </a:solidFill>
                <a:latin typeface="Arial"/>
                <a:cs typeface="Arial"/>
              </a:rPr>
              <a:t>n</a:t>
            </a:r>
            <a:r>
              <a:rPr sz="1200" spc="0" dirty="0" smtClean="0">
                <a:solidFill>
                  <a:srgbClr val="FFFFFF"/>
                </a:solidFill>
                <a:latin typeface="Arial"/>
                <a:cs typeface="Arial"/>
              </a:rPr>
              <a:t>a</a:t>
            </a:r>
            <a:endParaRPr sz="1200">
              <a:latin typeface="Arial"/>
              <a:cs typeface="Arial"/>
            </a:endParaRPr>
          </a:p>
        </p:txBody>
      </p:sp>
      <p:sp>
        <p:nvSpPr>
          <p:cNvPr id="9" name="object 9"/>
          <p:cNvSpPr txBox="1"/>
          <p:nvPr/>
        </p:nvSpPr>
        <p:spPr>
          <a:xfrm>
            <a:off x="900785" y="3690572"/>
            <a:ext cx="1272667"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b</a:t>
            </a:r>
            <a:r>
              <a:rPr sz="1200" spc="0" dirty="0" smtClean="0">
                <a:solidFill>
                  <a:srgbClr val="FFFFFF"/>
                </a:solidFill>
                <a:latin typeface="Arial"/>
                <a:cs typeface="Arial"/>
              </a:rPr>
              <a:t>i</a:t>
            </a:r>
            <a:r>
              <a:rPr sz="1200" spc="4" dirty="0" smtClean="0">
                <a:solidFill>
                  <a:srgbClr val="FFFFFF"/>
                </a:solidFill>
                <a:latin typeface="Arial"/>
                <a:cs typeface="Arial"/>
              </a:rPr>
              <a:t>o</a:t>
            </a:r>
            <a:r>
              <a:rPr sz="1200" spc="0" dirty="0" smtClean="0">
                <a:solidFill>
                  <a:srgbClr val="FFFFFF"/>
                </a:solidFill>
                <a:latin typeface="Arial"/>
                <a:cs typeface="Arial"/>
              </a:rPr>
              <a:t>rc</a:t>
            </a:r>
            <a:r>
              <a:rPr sz="1200" spc="-9" dirty="0" smtClean="0">
                <a:solidFill>
                  <a:srgbClr val="FFFFFF"/>
                </a:solidFill>
                <a:latin typeface="Arial"/>
                <a:cs typeface="Arial"/>
              </a:rPr>
              <a:t>z</a:t>
            </a:r>
            <a:r>
              <a:rPr sz="1200" spc="0" dirty="0" smtClean="0">
                <a:solidFill>
                  <a:srgbClr val="FFFFFF"/>
                </a:solidFill>
                <a:latin typeface="Arial"/>
                <a:cs typeface="Arial"/>
              </a:rPr>
              <a:t>a</a:t>
            </a:r>
            <a:endParaRPr sz="1200">
              <a:latin typeface="Arial"/>
              <a:cs typeface="Arial"/>
            </a:endParaRPr>
          </a:p>
        </p:txBody>
      </p:sp>
      <p:sp>
        <p:nvSpPr>
          <p:cNvPr id="8" name="object 8"/>
          <p:cNvSpPr txBox="1"/>
          <p:nvPr/>
        </p:nvSpPr>
        <p:spPr>
          <a:xfrm>
            <a:off x="3664151" y="4915653"/>
            <a:ext cx="1732615" cy="178104"/>
          </a:xfrm>
          <a:prstGeom prst="rect">
            <a:avLst/>
          </a:prstGeom>
        </p:spPr>
        <p:txBody>
          <a:bodyPr wrap="square" lIns="0" tIns="0" rIns="0" bIns="0" rtlCol="0">
            <a:noAutofit/>
          </a:bodyPr>
          <a:lstStyle/>
          <a:p>
            <a:pPr marL="12700">
              <a:lnSpc>
                <a:spcPts val="1330"/>
              </a:lnSpc>
              <a:spcBef>
                <a:spcPts val="66"/>
              </a:spcBef>
            </a:pPr>
            <a:r>
              <a:rPr sz="1200" spc="0" dirty="0" smtClean="0">
                <a:solidFill>
                  <a:srgbClr val="FFFFFF"/>
                </a:solidFill>
                <a:latin typeface="Arial"/>
                <a:cs typeface="Arial"/>
              </a:rPr>
              <a:t>Ś</a:t>
            </a:r>
            <a:r>
              <a:rPr sz="1200" spc="-14" dirty="0" smtClean="0">
                <a:solidFill>
                  <a:srgbClr val="FFFFFF"/>
                </a:solidFill>
                <a:latin typeface="Arial"/>
                <a:cs typeface="Arial"/>
              </a:rPr>
              <a:t>w</a:t>
            </a:r>
            <a:r>
              <a:rPr sz="1200" spc="0" dirty="0" smtClean="0">
                <a:solidFill>
                  <a:srgbClr val="FFFFFF"/>
                </a:solidFill>
                <a:latin typeface="Arial"/>
                <a:cs typeface="Arial"/>
              </a:rPr>
              <a:t>iadect</a:t>
            </a:r>
            <a:r>
              <a:rPr sz="1200" spc="-14" dirty="0" smtClean="0">
                <a:solidFill>
                  <a:srgbClr val="FFFFFF"/>
                </a:solidFill>
                <a:latin typeface="Arial"/>
                <a:cs typeface="Arial"/>
              </a:rPr>
              <a:t>w</a:t>
            </a:r>
            <a:r>
              <a:rPr sz="1200" spc="0" dirty="0" smtClean="0">
                <a:solidFill>
                  <a:srgbClr val="FFFFFF"/>
                </a:solidFill>
                <a:latin typeface="Arial"/>
                <a:cs typeface="Arial"/>
              </a:rPr>
              <a:t>o</a:t>
            </a:r>
            <a:r>
              <a:rPr sz="1200" spc="-14" dirty="0" smtClean="0">
                <a:solidFill>
                  <a:srgbClr val="FFFFFF"/>
                </a:solidFill>
                <a:latin typeface="Arial"/>
                <a:cs typeface="Arial"/>
              </a:rPr>
              <a:t> </a:t>
            </a:r>
            <a:r>
              <a:rPr sz="1200" spc="9" dirty="0" smtClean="0">
                <a:solidFill>
                  <a:srgbClr val="FFFFFF"/>
                </a:solidFill>
                <a:latin typeface="Arial"/>
                <a:cs typeface="Arial"/>
              </a:rPr>
              <a:t>f</a:t>
            </a:r>
            <a:r>
              <a:rPr sz="1200" spc="0" dirty="0" smtClean="0">
                <a:solidFill>
                  <a:srgbClr val="FFFFFF"/>
                </a:solidFill>
                <a:latin typeface="Arial"/>
                <a:cs typeface="Arial"/>
              </a:rPr>
              <a:t>itos</a:t>
            </a:r>
            <a:r>
              <a:rPr sz="1200" spc="4" dirty="0" smtClean="0">
                <a:solidFill>
                  <a:srgbClr val="FFFFFF"/>
                </a:solidFill>
                <a:latin typeface="Arial"/>
                <a:cs typeface="Arial"/>
              </a:rPr>
              <a:t>a</a:t>
            </a:r>
            <a:r>
              <a:rPr sz="1200" spc="0" dirty="0" smtClean="0">
                <a:solidFill>
                  <a:srgbClr val="FFFFFF"/>
                </a:solidFill>
                <a:latin typeface="Arial"/>
                <a:cs typeface="Arial"/>
              </a:rPr>
              <a:t>nit</a:t>
            </a:r>
            <a:r>
              <a:rPr sz="1200" spc="-4" dirty="0" smtClean="0">
                <a:solidFill>
                  <a:srgbClr val="FFFFFF"/>
                </a:solidFill>
                <a:latin typeface="Arial"/>
                <a:cs typeface="Arial"/>
              </a:rPr>
              <a:t>ar</a:t>
            </a:r>
            <a:r>
              <a:rPr sz="1200" spc="0" dirty="0" smtClean="0">
                <a:solidFill>
                  <a:srgbClr val="FFFFFF"/>
                </a:solidFill>
                <a:latin typeface="Arial"/>
                <a:cs typeface="Arial"/>
              </a:rPr>
              <a:t>ne</a:t>
            </a:r>
            <a:endParaRPr sz="1200" dirty="0">
              <a:latin typeface="Arial"/>
              <a:cs typeface="Arial"/>
            </a:endParaRPr>
          </a:p>
        </p:txBody>
      </p:sp>
      <p:sp>
        <p:nvSpPr>
          <p:cNvPr id="7" name="object 7"/>
          <p:cNvSpPr txBox="1"/>
          <p:nvPr/>
        </p:nvSpPr>
        <p:spPr>
          <a:xfrm>
            <a:off x="287832" y="4514802"/>
            <a:ext cx="2481032" cy="543560"/>
          </a:xfrm>
          <a:prstGeom prst="rect">
            <a:avLst/>
          </a:prstGeom>
        </p:spPr>
        <p:txBody>
          <a:bodyPr wrap="square" lIns="0" tIns="0" rIns="0" bIns="0" rtlCol="0">
            <a:noAutofit/>
          </a:bodyPr>
          <a:lstStyle/>
          <a:p>
            <a:pPr marL="285749" marR="285431" algn="ctr">
              <a:lnSpc>
                <a:spcPts val="1325"/>
              </a:lnSpc>
              <a:spcBef>
                <a:spcPts val="66"/>
              </a:spcBef>
            </a:pPr>
            <a:r>
              <a:rPr sz="1200" spc="0" dirty="0" smtClean="0">
                <a:latin typeface="Arial"/>
                <a:cs typeface="Arial"/>
              </a:rPr>
              <a:t>I</a:t>
            </a:r>
            <a:r>
              <a:rPr sz="1200" spc="4" dirty="0" smtClean="0">
                <a:latin typeface="Arial"/>
                <a:cs typeface="Arial"/>
              </a:rPr>
              <a:t>nn</a:t>
            </a:r>
            <a:r>
              <a:rPr sz="1200" spc="0" dirty="0" smtClean="0">
                <a:latin typeface="Arial"/>
                <a:cs typeface="Arial"/>
              </a:rPr>
              <a:t>e</a:t>
            </a:r>
            <a:r>
              <a:rPr sz="1200" spc="-14" dirty="0" smtClean="0">
                <a:latin typeface="Arial"/>
                <a:cs typeface="Arial"/>
              </a:rPr>
              <a:t> </a:t>
            </a:r>
            <a:r>
              <a:rPr sz="1200" spc="4" dirty="0" smtClean="0">
                <a:latin typeface="Arial"/>
                <a:cs typeface="Arial"/>
              </a:rPr>
              <a:t>doda</a:t>
            </a:r>
            <a:r>
              <a:rPr sz="1200" spc="0" dirty="0" smtClean="0">
                <a:latin typeface="Arial"/>
                <a:cs typeface="Arial"/>
              </a:rPr>
              <a:t>tk</a:t>
            </a:r>
            <a:r>
              <a:rPr sz="1200" spc="-4" dirty="0" smtClean="0">
                <a:latin typeface="Arial"/>
                <a:cs typeface="Arial"/>
              </a:rPr>
              <a:t>o</a:t>
            </a:r>
            <a:r>
              <a:rPr sz="1200" spc="-14" dirty="0" smtClean="0">
                <a:latin typeface="Arial"/>
                <a:cs typeface="Arial"/>
              </a:rPr>
              <a:t>w</a:t>
            </a:r>
            <a:r>
              <a:rPr sz="1200" spc="0" dirty="0" smtClean="0">
                <a:latin typeface="Arial"/>
                <a:cs typeface="Arial"/>
              </a:rPr>
              <a:t>e</a:t>
            </a:r>
            <a:r>
              <a:rPr sz="1200" spc="-19" dirty="0" smtClean="0">
                <a:latin typeface="Arial"/>
                <a:cs typeface="Arial"/>
              </a:rPr>
              <a:t> </a:t>
            </a:r>
            <a:r>
              <a:rPr sz="1200" spc="4" dirty="0" smtClean="0">
                <a:latin typeface="Arial"/>
                <a:cs typeface="Arial"/>
              </a:rPr>
              <a:t>do</a:t>
            </a:r>
            <a:r>
              <a:rPr sz="1200" spc="0" dirty="0" smtClean="0">
                <a:latin typeface="Arial"/>
                <a:cs typeface="Arial"/>
              </a:rPr>
              <a:t>k</a:t>
            </a:r>
            <a:r>
              <a:rPr sz="1200" spc="4" dirty="0" smtClean="0">
                <a:latin typeface="Arial"/>
                <a:cs typeface="Arial"/>
              </a:rPr>
              <a:t>um</a:t>
            </a:r>
            <a:r>
              <a:rPr sz="1200" spc="-4" dirty="0" smtClean="0">
                <a:latin typeface="Arial"/>
                <a:cs typeface="Arial"/>
              </a:rPr>
              <a:t>e</a:t>
            </a:r>
            <a:r>
              <a:rPr sz="1200" spc="4" dirty="0" smtClean="0">
                <a:latin typeface="Arial"/>
                <a:cs typeface="Arial"/>
              </a:rPr>
              <a:t>n</a:t>
            </a:r>
            <a:r>
              <a:rPr sz="1200" spc="0" dirty="0" smtClean="0">
                <a:latin typeface="Arial"/>
                <a:cs typeface="Arial"/>
              </a:rPr>
              <a:t>ty</a:t>
            </a:r>
            <a:endParaRPr sz="1200">
              <a:latin typeface="Arial"/>
              <a:cs typeface="Arial"/>
            </a:endParaRPr>
          </a:p>
          <a:p>
            <a:pPr indent="0" algn="ctr">
              <a:lnSpc>
                <a:spcPct val="100041"/>
              </a:lnSpc>
            </a:pPr>
            <a:r>
              <a:rPr sz="1200" spc="4" dirty="0" smtClean="0">
                <a:latin typeface="Arial"/>
                <a:cs typeface="Arial"/>
              </a:rPr>
              <a:t>u</a:t>
            </a:r>
            <a:r>
              <a:rPr sz="1200" spc="-9" dirty="0" smtClean="0">
                <a:latin typeface="Arial"/>
                <a:cs typeface="Arial"/>
              </a:rPr>
              <a:t>z</a:t>
            </a:r>
            <a:r>
              <a:rPr sz="1200" spc="4" dirty="0" smtClean="0">
                <a:latin typeface="Arial"/>
                <a:cs typeface="Arial"/>
              </a:rPr>
              <a:t>a</a:t>
            </a:r>
            <a:r>
              <a:rPr sz="1200" spc="0" dirty="0" smtClean="0">
                <a:latin typeface="Arial"/>
                <a:cs typeface="Arial"/>
              </a:rPr>
              <a:t>le</a:t>
            </a:r>
            <a:r>
              <a:rPr sz="1200" spc="-9" dirty="0" smtClean="0">
                <a:latin typeface="Arial"/>
                <a:cs typeface="Arial"/>
              </a:rPr>
              <a:t>ż</a:t>
            </a:r>
            <a:r>
              <a:rPr sz="1200" spc="4" dirty="0" smtClean="0">
                <a:latin typeface="Arial"/>
                <a:cs typeface="Arial"/>
              </a:rPr>
              <a:t>n</a:t>
            </a:r>
            <a:r>
              <a:rPr sz="1200" spc="0" dirty="0" smtClean="0">
                <a:latin typeface="Arial"/>
                <a:cs typeface="Arial"/>
              </a:rPr>
              <a:t>io</a:t>
            </a:r>
            <a:r>
              <a:rPr sz="1200" spc="4" dirty="0" smtClean="0">
                <a:latin typeface="Arial"/>
                <a:cs typeface="Arial"/>
              </a:rPr>
              <a:t>n</a:t>
            </a:r>
            <a:r>
              <a:rPr sz="1200" spc="0" dirty="0" smtClean="0">
                <a:latin typeface="Arial"/>
                <a:cs typeface="Arial"/>
              </a:rPr>
              <a:t>e</a:t>
            </a:r>
            <a:r>
              <a:rPr sz="1200" spc="-34" dirty="0" smtClean="0">
                <a:latin typeface="Arial"/>
                <a:cs typeface="Arial"/>
              </a:rPr>
              <a:t> </a:t>
            </a:r>
            <a:r>
              <a:rPr sz="1200" spc="4" dirty="0" smtClean="0">
                <a:latin typeface="Arial"/>
                <a:cs typeface="Arial"/>
              </a:rPr>
              <a:t>o</a:t>
            </a:r>
            <a:r>
              <a:rPr sz="1200" spc="0" dirty="0" smtClean="0">
                <a:latin typeface="Arial"/>
                <a:cs typeface="Arial"/>
              </a:rPr>
              <a:t>d</a:t>
            </a:r>
            <a:r>
              <a:rPr sz="1200" spc="-4" dirty="0" smtClean="0">
                <a:latin typeface="Arial"/>
                <a:cs typeface="Arial"/>
              </a:rPr>
              <a:t> </a:t>
            </a:r>
            <a:r>
              <a:rPr sz="1200" spc="-9" dirty="0" smtClean="0">
                <a:latin typeface="Arial"/>
                <a:cs typeface="Arial"/>
              </a:rPr>
              <a:t>z</a:t>
            </a:r>
            <a:r>
              <a:rPr sz="1200" spc="4" dirty="0" smtClean="0">
                <a:latin typeface="Arial"/>
                <a:cs typeface="Arial"/>
              </a:rPr>
              <a:t>a</a:t>
            </a:r>
            <a:r>
              <a:rPr sz="1200" spc="-14" dirty="0" smtClean="0">
                <a:latin typeface="Arial"/>
                <a:cs typeface="Arial"/>
              </a:rPr>
              <a:t>w</a:t>
            </a:r>
            <a:r>
              <a:rPr sz="1200" spc="4" dirty="0" smtClean="0">
                <a:latin typeface="Arial"/>
                <a:cs typeface="Arial"/>
              </a:rPr>
              <a:t>a</a:t>
            </a:r>
            <a:r>
              <a:rPr sz="1200" spc="0" dirty="0" smtClean="0">
                <a:latin typeface="Arial"/>
                <a:cs typeface="Arial"/>
              </a:rPr>
              <a:t>rtości</a:t>
            </a:r>
            <a:r>
              <a:rPr sz="1200" spc="9"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s</a:t>
            </a:r>
            <a:r>
              <a:rPr sz="1200" spc="-9" dirty="0" smtClean="0">
                <a:latin typeface="Arial"/>
                <a:cs typeface="Arial"/>
              </a:rPr>
              <a:t>y</a:t>
            </a:r>
            <a:r>
              <a:rPr sz="1200" spc="0" dirty="0" smtClean="0">
                <a:latin typeface="Arial"/>
                <a:cs typeface="Arial"/>
              </a:rPr>
              <a:t>łki, kraju</a:t>
            </a:r>
            <a:r>
              <a:rPr sz="1200" spc="-4" dirty="0" smtClean="0">
                <a:latin typeface="Arial"/>
                <a:cs typeface="Arial"/>
              </a:rPr>
              <a:t> </a:t>
            </a:r>
            <a:r>
              <a:rPr sz="1200" spc="4" dirty="0" smtClean="0">
                <a:latin typeface="Arial"/>
                <a:cs typeface="Arial"/>
              </a:rPr>
              <a:t>do</a:t>
            </a:r>
            <a:r>
              <a:rPr sz="1200" spc="0" dirty="0" smtClean="0">
                <a:latin typeface="Arial"/>
                <a:cs typeface="Arial"/>
              </a:rPr>
              <a:t>c</a:t>
            </a:r>
            <a:r>
              <a:rPr sz="1200" spc="4" dirty="0" smtClean="0">
                <a:latin typeface="Arial"/>
                <a:cs typeface="Arial"/>
              </a:rPr>
              <a:t>e</a:t>
            </a:r>
            <a:r>
              <a:rPr sz="1200" spc="0" dirty="0" smtClean="0">
                <a:latin typeface="Arial"/>
                <a:cs typeface="Arial"/>
              </a:rPr>
              <a:t>l</a:t>
            </a:r>
            <a:r>
              <a:rPr sz="1200" spc="-9" dirty="0" smtClean="0">
                <a:latin typeface="Arial"/>
                <a:cs typeface="Arial"/>
              </a:rPr>
              <a:t>o</a:t>
            </a:r>
            <a:r>
              <a:rPr sz="1200" spc="-14" dirty="0" smtClean="0">
                <a:latin typeface="Arial"/>
                <a:cs typeface="Arial"/>
              </a:rPr>
              <a:t>w</a:t>
            </a:r>
            <a:r>
              <a:rPr sz="1200" spc="4" dirty="0" smtClean="0">
                <a:latin typeface="Arial"/>
                <a:cs typeface="Arial"/>
              </a:rPr>
              <a:t>e</a:t>
            </a:r>
            <a:r>
              <a:rPr sz="1200" spc="-4" dirty="0" smtClean="0">
                <a:latin typeface="Arial"/>
                <a:cs typeface="Arial"/>
              </a:rPr>
              <a:t>g</a:t>
            </a:r>
            <a:r>
              <a:rPr sz="1200" spc="0" dirty="0" smtClean="0">
                <a:latin typeface="Arial"/>
                <a:cs typeface="Arial"/>
              </a:rPr>
              <a:t>o</a:t>
            </a:r>
            <a:r>
              <a:rPr sz="1200" spc="-25" dirty="0" smtClean="0">
                <a:latin typeface="Arial"/>
                <a:cs typeface="Arial"/>
              </a:rPr>
              <a:t> </a:t>
            </a:r>
            <a:r>
              <a:rPr sz="1200" spc="0" dirty="0" smtClean="0">
                <a:latin typeface="Arial"/>
                <a:cs typeface="Arial"/>
              </a:rPr>
              <a:t>l</a:t>
            </a:r>
            <a:r>
              <a:rPr sz="1200" spc="4" dirty="0" smtClean="0">
                <a:latin typeface="Arial"/>
                <a:cs typeface="Arial"/>
              </a:rPr>
              <a:t>u</a:t>
            </a:r>
            <a:r>
              <a:rPr sz="1200" spc="0" dirty="0" smtClean="0">
                <a:latin typeface="Arial"/>
                <a:cs typeface="Arial"/>
              </a:rPr>
              <a:t>b</a:t>
            </a:r>
            <a:r>
              <a:rPr sz="1200" spc="-14" dirty="0" smtClean="0">
                <a:latin typeface="Arial"/>
                <a:cs typeface="Arial"/>
              </a:rPr>
              <a:t> </a:t>
            </a:r>
            <a:r>
              <a:rPr sz="1200" spc="0" dirty="0" smtClean="0">
                <a:latin typeface="Arial"/>
                <a:cs typeface="Arial"/>
              </a:rPr>
              <a:t>c</a:t>
            </a:r>
            <a:r>
              <a:rPr sz="1200" spc="4" dirty="0" smtClean="0">
                <a:latin typeface="Arial"/>
                <a:cs typeface="Arial"/>
              </a:rPr>
              <a:t>e</a:t>
            </a:r>
            <a:r>
              <a:rPr sz="1200" spc="0" dirty="0" smtClean="0">
                <a:latin typeface="Arial"/>
                <a:cs typeface="Arial"/>
              </a:rPr>
              <a:t>lu</a:t>
            </a:r>
            <a:r>
              <a:rPr sz="1200" spc="-4" dirty="0" smtClean="0">
                <a:latin typeface="Arial"/>
                <a:cs typeface="Arial"/>
              </a:rPr>
              <a:t> </a:t>
            </a:r>
            <a:r>
              <a:rPr sz="1200" spc="-14" dirty="0" smtClean="0">
                <a:latin typeface="Arial"/>
                <a:cs typeface="Arial"/>
              </a:rPr>
              <a:t>w</a:t>
            </a:r>
            <a:r>
              <a:rPr sz="1200" spc="-9" dirty="0" smtClean="0">
                <a:latin typeface="Arial"/>
                <a:cs typeface="Arial"/>
              </a:rPr>
              <a:t>y</a:t>
            </a:r>
            <a:r>
              <a:rPr sz="1200" spc="0" dirty="0" smtClean="0">
                <a:latin typeface="Arial"/>
                <a:cs typeface="Arial"/>
              </a:rPr>
              <a:t>s</a:t>
            </a:r>
            <a:r>
              <a:rPr sz="1200" spc="-9" dirty="0" smtClean="0">
                <a:latin typeface="Arial"/>
                <a:cs typeface="Arial"/>
              </a:rPr>
              <a:t>y</a:t>
            </a:r>
            <a:r>
              <a:rPr sz="1200" spc="0" dirty="0" smtClean="0">
                <a:latin typeface="Arial"/>
                <a:cs typeface="Arial"/>
              </a:rPr>
              <a:t>łki</a:t>
            </a:r>
            <a:endParaRPr sz="1200">
              <a:latin typeface="Arial"/>
              <a:cs typeface="Arial"/>
            </a:endParaRPr>
          </a:p>
        </p:txBody>
      </p:sp>
      <p:sp>
        <p:nvSpPr>
          <p:cNvPr id="6" name="object 6"/>
          <p:cNvSpPr txBox="1"/>
          <p:nvPr/>
        </p:nvSpPr>
        <p:spPr>
          <a:xfrm>
            <a:off x="3585385" y="5604002"/>
            <a:ext cx="1845310"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Ś</a:t>
            </a:r>
            <a:r>
              <a:rPr sz="1200" spc="-9" dirty="0" smtClean="0">
                <a:solidFill>
                  <a:srgbClr val="FFFFFF"/>
                </a:solidFill>
                <a:latin typeface="Arial"/>
                <a:cs typeface="Arial"/>
              </a:rPr>
              <a:t>w</a:t>
            </a:r>
            <a:r>
              <a:rPr sz="1200" spc="0" dirty="0" smtClean="0">
                <a:solidFill>
                  <a:srgbClr val="FFFFFF"/>
                </a:solidFill>
                <a:latin typeface="Arial"/>
                <a:cs typeface="Arial"/>
              </a:rPr>
              <a:t>i</a:t>
            </a:r>
            <a:r>
              <a:rPr sz="1200" spc="4" dirty="0" smtClean="0">
                <a:solidFill>
                  <a:srgbClr val="FFFFFF"/>
                </a:solidFill>
                <a:latin typeface="Arial"/>
                <a:cs typeface="Arial"/>
              </a:rPr>
              <a:t>ade</a:t>
            </a:r>
            <a:r>
              <a:rPr sz="1200" spc="0" dirty="0" smtClean="0">
                <a:solidFill>
                  <a:srgbClr val="FFFFFF"/>
                </a:solidFill>
                <a:latin typeface="Arial"/>
                <a:cs typeface="Arial"/>
              </a:rPr>
              <a:t>c</a:t>
            </a:r>
            <a:r>
              <a:rPr sz="1200" spc="4" dirty="0" smtClean="0">
                <a:solidFill>
                  <a:srgbClr val="FFFFFF"/>
                </a:solidFill>
                <a:latin typeface="Arial"/>
                <a:cs typeface="Arial"/>
              </a:rPr>
              <a:t>t</a:t>
            </a:r>
            <a:r>
              <a:rPr sz="1200" spc="-9" dirty="0" smtClean="0">
                <a:solidFill>
                  <a:srgbClr val="FFFFFF"/>
                </a:solidFill>
                <a:latin typeface="Arial"/>
                <a:cs typeface="Arial"/>
              </a:rPr>
              <a:t>w</a:t>
            </a:r>
            <a:r>
              <a:rPr sz="1200" spc="0" dirty="0" smtClean="0">
                <a:solidFill>
                  <a:srgbClr val="FFFFFF"/>
                </a:solidFill>
                <a:latin typeface="Arial"/>
                <a:cs typeface="Arial"/>
              </a:rPr>
              <a:t>o</a:t>
            </a:r>
            <a:r>
              <a:rPr sz="1200" spc="-25" dirty="0" smtClean="0">
                <a:solidFill>
                  <a:srgbClr val="FFFFFF"/>
                </a:solidFill>
                <a:latin typeface="Arial"/>
                <a:cs typeface="Arial"/>
              </a:rPr>
              <a:t> </a:t>
            </a:r>
            <a:r>
              <a:rPr sz="1200" spc="-14" dirty="0" smtClean="0">
                <a:solidFill>
                  <a:srgbClr val="FFFFFF"/>
                </a:solidFill>
                <a:latin typeface="Arial"/>
                <a:cs typeface="Arial"/>
              </a:rPr>
              <a:t>w</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4" dirty="0" smtClean="0">
                <a:solidFill>
                  <a:srgbClr val="FFFFFF"/>
                </a:solidFill>
                <a:latin typeface="Arial"/>
                <a:cs typeface="Arial"/>
              </a:rPr>
              <a:t>e</a:t>
            </a:r>
            <a:r>
              <a:rPr sz="1200" spc="0" dirty="0" smtClean="0">
                <a:solidFill>
                  <a:srgbClr val="FFFFFF"/>
                </a:solidFill>
                <a:latin typeface="Arial"/>
                <a:cs typeface="Arial"/>
              </a:rPr>
              <a:t>r</a:t>
            </a:r>
            <a:r>
              <a:rPr sz="1200" spc="-14" dirty="0" smtClean="0">
                <a:solidFill>
                  <a:srgbClr val="FFFFFF"/>
                </a:solidFill>
                <a:latin typeface="Arial"/>
                <a:cs typeface="Arial"/>
              </a:rPr>
              <a:t>y</a:t>
            </a:r>
            <a:r>
              <a:rPr sz="1200" spc="4" dirty="0" smtClean="0">
                <a:solidFill>
                  <a:srgbClr val="FFFFFF"/>
                </a:solidFill>
                <a:latin typeface="Arial"/>
                <a:cs typeface="Arial"/>
              </a:rPr>
              <a:t>na</a:t>
            </a:r>
            <a:r>
              <a:rPr sz="1200" spc="0" dirty="0" smtClean="0">
                <a:solidFill>
                  <a:srgbClr val="FFFFFF"/>
                </a:solidFill>
                <a:latin typeface="Arial"/>
                <a:cs typeface="Arial"/>
              </a:rPr>
              <a:t>r</a:t>
            </a:r>
            <a:r>
              <a:rPr sz="1200" spc="-14" dirty="0" smtClean="0">
                <a:solidFill>
                  <a:srgbClr val="FFFFFF"/>
                </a:solidFill>
                <a:latin typeface="Arial"/>
                <a:cs typeface="Arial"/>
              </a:rPr>
              <a:t>y</a:t>
            </a:r>
            <a:r>
              <a:rPr sz="1200" spc="0" dirty="0" smtClean="0">
                <a:solidFill>
                  <a:srgbClr val="FFFFFF"/>
                </a:solidFill>
                <a:latin typeface="Arial"/>
                <a:cs typeface="Arial"/>
              </a:rPr>
              <a:t>jne</a:t>
            </a:r>
            <a:endParaRPr sz="1200" dirty="0">
              <a:latin typeface="Arial"/>
              <a:cs typeface="Arial"/>
            </a:endParaRPr>
          </a:p>
        </p:txBody>
      </p:sp>
      <p:sp>
        <p:nvSpPr>
          <p:cNvPr id="3" name="object 3">
            <a:hlinkClick r:id="rId30"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1</a:t>
            </a:r>
            <a:r>
              <a:rPr lang="pl-PL" sz="1600" spc="-4" dirty="0" smtClean="0">
                <a:latin typeface="Calibri"/>
                <a:cs typeface="Calibri"/>
              </a:rPr>
              <a:t>7</a:t>
            </a:r>
            <a:endParaRPr sz="1600" dirty="0">
              <a:latin typeface="Calibri"/>
              <a:cs typeface="Calibri"/>
            </a:endParaRPr>
          </a:p>
        </p:txBody>
      </p:sp>
      <p:sp>
        <p:nvSpPr>
          <p:cNvPr id="59" name="object 19"/>
          <p:cNvSpPr txBox="1"/>
          <p:nvPr/>
        </p:nvSpPr>
        <p:spPr>
          <a:xfrm>
            <a:off x="2091308" y="690705"/>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latin typeface="Arial"/>
                <a:cs typeface="Arial"/>
              </a:rPr>
              <a:t>Pr</a:t>
            </a:r>
            <a:r>
              <a:rPr sz="1200" spc="-14" dirty="0" err="1" smtClean="0">
                <a:latin typeface="Arial"/>
                <a:cs typeface="Arial"/>
              </a:rPr>
              <a:t>z</a:t>
            </a:r>
            <a:r>
              <a:rPr sz="1200" spc="-9" dirty="0" err="1" smtClean="0">
                <a:latin typeface="Arial"/>
                <a:cs typeface="Arial"/>
              </a:rPr>
              <a:t>y</a:t>
            </a:r>
            <a:r>
              <a:rPr sz="1200" spc="-4" dirty="0" err="1" smtClean="0">
                <a:latin typeface="Arial"/>
                <a:cs typeface="Arial"/>
              </a:rPr>
              <a:t>g</a:t>
            </a:r>
            <a:r>
              <a:rPr sz="1200" spc="4" dirty="0" err="1" smtClean="0">
                <a:latin typeface="Arial"/>
                <a:cs typeface="Arial"/>
              </a:rPr>
              <a:t>o</a:t>
            </a:r>
            <a:r>
              <a:rPr sz="1200" spc="0" dirty="0" err="1" smtClean="0">
                <a:latin typeface="Arial"/>
                <a:cs typeface="Arial"/>
              </a:rPr>
              <a:t>t</a:t>
            </a:r>
            <a:r>
              <a:rPr sz="1200" spc="4" dirty="0" err="1" smtClean="0">
                <a:latin typeface="Arial"/>
                <a:cs typeface="Arial"/>
              </a:rPr>
              <a:t>o</a:t>
            </a:r>
            <a:r>
              <a:rPr sz="1200" spc="-14" dirty="0" err="1" smtClean="0">
                <a:latin typeface="Arial"/>
                <a:cs typeface="Arial"/>
              </a:rPr>
              <a:t>w</a:t>
            </a:r>
            <a:r>
              <a:rPr sz="1200" spc="4" dirty="0" err="1" smtClean="0">
                <a:latin typeface="Arial"/>
                <a:cs typeface="Arial"/>
              </a:rPr>
              <a:t>an</a:t>
            </a:r>
            <a:r>
              <a:rPr sz="1200" spc="0" dirty="0" err="1" smtClean="0">
                <a:latin typeface="Arial"/>
                <a:cs typeface="Arial"/>
              </a:rPr>
              <a:t>ie</a:t>
            </a:r>
            <a:r>
              <a:rPr lang="pl-PL" sz="1200" spc="0" dirty="0" smtClean="0">
                <a:latin typeface="Arial"/>
                <a:cs typeface="Arial"/>
              </a:rPr>
              <a:t> dokumentów do odprawy </a:t>
            </a:r>
            <a:endParaRPr sz="1200" dirty="0">
              <a:latin typeface="Arial"/>
              <a:cs typeface="Arial"/>
            </a:endParaRPr>
          </a:p>
        </p:txBody>
      </p:sp>
      <p:sp>
        <p:nvSpPr>
          <p:cNvPr id="60" name="object 4"/>
          <p:cNvSpPr txBox="1"/>
          <p:nvPr/>
        </p:nvSpPr>
        <p:spPr>
          <a:xfrm>
            <a:off x="4336006" y="4211066"/>
            <a:ext cx="344068" cy="177800"/>
          </a:xfrm>
          <a:prstGeom prst="rect">
            <a:avLst/>
          </a:prstGeom>
        </p:spPr>
        <p:txBody>
          <a:bodyPr wrap="square" lIns="0" tIns="0" rIns="0" bIns="0" rtlCol="0">
            <a:noAutofit/>
          </a:bodyPr>
          <a:lstStyle/>
          <a:p>
            <a:pPr marL="12700">
              <a:lnSpc>
                <a:spcPts val="1325"/>
              </a:lnSpc>
              <a:spcBef>
                <a:spcPts val="66"/>
              </a:spcBef>
            </a:pPr>
            <a:r>
              <a:rPr sz="1200" spc="-79" dirty="0" smtClean="0">
                <a:solidFill>
                  <a:srgbClr val="FFFFFF"/>
                </a:solidFill>
                <a:latin typeface="Arial"/>
                <a:cs typeface="Arial"/>
              </a:rPr>
              <a:t>A</a:t>
            </a:r>
            <a:r>
              <a:rPr sz="1200" spc="9" dirty="0" smtClean="0">
                <a:solidFill>
                  <a:srgbClr val="FFFFFF"/>
                </a:solidFill>
                <a:latin typeface="Arial"/>
                <a:cs typeface="Arial"/>
              </a:rPr>
              <a:t>T</a:t>
            </a:r>
            <a:r>
              <a:rPr sz="1200" spc="0" dirty="0" smtClean="0">
                <a:solidFill>
                  <a:srgbClr val="FFFFFF"/>
                </a:solidFill>
                <a:latin typeface="Arial"/>
                <a:cs typeface="Arial"/>
              </a:rPr>
              <a:t>R</a:t>
            </a:r>
            <a:endParaRPr sz="1200" dirty="0">
              <a:latin typeface="Arial"/>
              <a:cs typeface="Arial"/>
            </a:endParaRPr>
          </a:p>
        </p:txBody>
      </p:sp>
      <p:sp>
        <p:nvSpPr>
          <p:cNvPr id="61" name="object 11"/>
          <p:cNvSpPr txBox="1"/>
          <p:nvPr/>
        </p:nvSpPr>
        <p:spPr>
          <a:xfrm>
            <a:off x="3626459" y="2772362"/>
            <a:ext cx="1764588"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Ś</a:t>
            </a:r>
            <a:r>
              <a:rPr sz="1200" spc="-14" dirty="0" smtClean="0">
                <a:solidFill>
                  <a:srgbClr val="FFFFFF"/>
                </a:solidFill>
                <a:latin typeface="Arial"/>
                <a:cs typeface="Arial"/>
              </a:rPr>
              <a:t>w</a:t>
            </a:r>
            <a:r>
              <a:rPr sz="1200" spc="0" dirty="0" smtClean="0">
                <a:solidFill>
                  <a:srgbClr val="FFFFFF"/>
                </a:solidFill>
                <a:latin typeface="Arial"/>
                <a:cs typeface="Arial"/>
              </a:rPr>
              <a:t>ia</a:t>
            </a:r>
            <a:r>
              <a:rPr sz="1200" spc="4" dirty="0" smtClean="0">
                <a:solidFill>
                  <a:srgbClr val="FFFFFF"/>
                </a:solidFill>
                <a:latin typeface="Arial"/>
                <a:cs typeface="Arial"/>
              </a:rPr>
              <a:t>de</a:t>
            </a:r>
            <a:r>
              <a:rPr sz="1200" spc="0" dirty="0" smtClean="0">
                <a:solidFill>
                  <a:srgbClr val="FFFFFF"/>
                </a:solidFill>
                <a:latin typeface="Arial"/>
                <a:cs typeface="Arial"/>
              </a:rPr>
              <a:t>ct</a:t>
            </a:r>
            <a:r>
              <a:rPr sz="1200" spc="-9" dirty="0" smtClean="0">
                <a:solidFill>
                  <a:srgbClr val="FFFFFF"/>
                </a:solidFill>
                <a:latin typeface="Arial"/>
                <a:cs typeface="Arial"/>
              </a:rPr>
              <a:t>w</a:t>
            </a:r>
            <a:r>
              <a:rPr sz="1200" spc="0" dirty="0" smtClean="0">
                <a:solidFill>
                  <a:srgbClr val="FFFFFF"/>
                </a:solidFill>
                <a:latin typeface="Arial"/>
                <a:cs typeface="Arial"/>
              </a:rPr>
              <a:t>o</a:t>
            </a:r>
            <a:r>
              <a:rPr sz="1200" spc="-9" dirty="0" smtClean="0">
                <a:solidFill>
                  <a:srgbClr val="FFFFFF"/>
                </a:solidFill>
                <a:latin typeface="Arial"/>
                <a:cs typeface="Arial"/>
              </a:rPr>
              <a:t> </a:t>
            </a:r>
            <a:r>
              <a:rPr sz="1200" spc="4" dirty="0" smtClean="0">
                <a:solidFill>
                  <a:srgbClr val="FFFFFF"/>
                </a:solidFill>
                <a:latin typeface="Arial"/>
                <a:cs typeface="Arial"/>
              </a:rPr>
              <a:t>po</a:t>
            </a:r>
            <a:r>
              <a:rPr sz="1200" spc="0" dirty="0" smtClean="0">
                <a:solidFill>
                  <a:srgbClr val="FFFFFF"/>
                </a:solidFill>
                <a:latin typeface="Arial"/>
                <a:cs typeface="Arial"/>
              </a:rPr>
              <a:t>c</a:t>
            </a:r>
            <a:r>
              <a:rPr sz="1200" spc="4" dirty="0" smtClean="0">
                <a:solidFill>
                  <a:srgbClr val="FFFFFF"/>
                </a:solidFill>
                <a:latin typeface="Arial"/>
                <a:cs typeface="Arial"/>
              </a:rPr>
              <a:t>ho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en</a:t>
            </a:r>
            <a:r>
              <a:rPr sz="1200" spc="0" dirty="0" smtClean="0">
                <a:solidFill>
                  <a:srgbClr val="FFFFFF"/>
                </a:solidFill>
                <a:latin typeface="Arial"/>
                <a:cs typeface="Arial"/>
              </a:rPr>
              <a:t>ia</a:t>
            </a:r>
            <a:endParaRPr sz="1200" dirty="0">
              <a:latin typeface="Arial"/>
              <a:cs typeface="Arial"/>
            </a:endParaRPr>
          </a:p>
        </p:txBody>
      </p:sp>
      <p:pic>
        <p:nvPicPr>
          <p:cNvPr id="1026" name="Picture 2">
            <a:hlinkClick r:id="rId31" action="ppaction://hlinksldjump"/>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880000" y="3124200"/>
            <a:ext cx="31638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object 11"/>
          <p:cNvSpPr txBox="1"/>
          <p:nvPr/>
        </p:nvSpPr>
        <p:spPr>
          <a:xfrm>
            <a:off x="3246120" y="3429000"/>
            <a:ext cx="2461424" cy="261572"/>
          </a:xfrm>
          <a:prstGeom prst="rect">
            <a:avLst/>
          </a:prstGeom>
        </p:spPr>
        <p:txBody>
          <a:bodyPr wrap="square" lIns="0" tIns="0" rIns="0" bIns="0" rtlCol="0">
            <a:noAutofit/>
          </a:bodyPr>
          <a:lstStyle/>
          <a:p>
            <a:pPr marL="12700" algn="ctr">
              <a:lnSpc>
                <a:spcPts val="1325"/>
              </a:lnSpc>
              <a:spcBef>
                <a:spcPts val="66"/>
              </a:spcBef>
            </a:pPr>
            <a:r>
              <a:rPr lang="pl-PL" sz="1200" dirty="0">
                <a:solidFill>
                  <a:srgbClr val="FFFFFF"/>
                </a:solidFill>
                <a:latin typeface="Arial"/>
                <a:cs typeface="Arial"/>
              </a:rPr>
              <a:t>Świadectwo EUR1 lub deklaracja na fakturze</a:t>
            </a:r>
            <a:endParaRPr sz="1200" dirty="0">
              <a:latin typeface="Arial"/>
              <a:cs typeface="Arial"/>
            </a:endParaRPr>
          </a:p>
        </p:txBody>
      </p:sp>
      <p:sp>
        <p:nvSpPr>
          <p:cNvPr id="64" name="object 16">
            <a:hlinkClick r:id="rId4" action="ppaction://hlinksldjump"/>
          </p:cNvPr>
          <p:cNvSpPr txBox="1"/>
          <p:nvPr/>
        </p:nvSpPr>
        <p:spPr>
          <a:xfrm>
            <a:off x="239979" y="782145"/>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bject 58"/>
          <p:cNvSpPr txBox="1"/>
          <p:nvPr/>
        </p:nvSpPr>
        <p:spPr>
          <a:xfrm>
            <a:off x="1525524" y="336803"/>
            <a:ext cx="2153412" cy="1232916"/>
          </a:xfrm>
          <a:prstGeom prst="rect">
            <a:avLst/>
          </a:prstGeom>
        </p:spPr>
        <p:txBody>
          <a:bodyPr wrap="square" lIns="0" tIns="0" rIns="0" bIns="0" rtlCol="0">
            <a:noAutofit/>
          </a:bodyPr>
          <a:lstStyle/>
          <a:p>
            <a:pPr>
              <a:lnSpc>
                <a:spcPts val="1000"/>
              </a:lnSpc>
            </a:pPr>
            <a:endParaRPr sz="1000"/>
          </a:p>
          <a:p>
            <a:pPr marL="29718">
              <a:lnSpc>
                <a:spcPct val="95825"/>
              </a:lnSpc>
              <a:spcBef>
                <a:spcPts val="2453"/>
              </a:spcBef>
            </a:pPr>
            <a:r>
              <a:rPr sz="1200" spc="0" dirty="0" smtClean="0">
                <a:solidFill>
                  <a:srgbClr val="FFFFFF"/>
                </a:solidFill>
                <a:latin typeface="Arial"/>
                <a:cs typeface="Arial"/>
              </a:rPr>
              <a:t>ji</a:t>
            </a:r>
            <a:endParaRPr sz="1200">
              <a:latin typeface="Arial"/>
              <a:cs typeface="Arial"/>
            </a:endParaRPr>
          </a:p>
        </p:txBody>
      </p:sp>
      <p:sp>
        <p:nvSpPr>
          <p:cNvPr id="57" name="object 57"/>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3" name="object 33"/>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4" name="object 34"/>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5" name="object 35"/>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10030968" y="4669535"/>
            <a:ext cx="2353055" cy="2188464"/>
          </a:xfrm>
          <a:prstGeom prst="rect">
            <a:avLst/>
          </a:prstGeom>
          <a:blipFill>
            <a:blip r:embed="rId3" cstate="print"/>
            <a:stretch>
              <a:fillRect/>
            </a:stretch>
          </a:blipFill>
        </p:spPr>
        <p:txBody>
          <a:bodyPr wrap="square" lIns="0" tIns="0" rIns="0" bIns="0" rtlCol="0">
            <a:noAutofit/>
          </a:bodyPr>
          <a:lstStyle/>
          <a:p>
            <a:endParaRPr/>
          </a:p>
        </p:txBody>
      </p:sp>
      <p:sp>
        <p:nvSpPr>
          <p:cNvPr id="37" name="object 37"/>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147667"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42" name="object 42"/>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3" name="object 43">
            <a:hlinkClick r:id="rId4" action="ppaction://hlinksldjump"/>
          </p:cNvPr>
          <p:cNvSpPr/>
          <p:nvPr/>
        </p:nvSpPr>
        <p:spPr>
          <a:xfrm>
            <a:off x="0" y="336803"/>
            <a:ext cx="2052827" cy="1232916"/>
          </a:xfrm>
          <a:prstGeom prst="rect">
            <a:avLst/>
          </a:prstGeom>
          <a:blipFill>
            <a:blip r:embed="rId5" cstate="print"/>
            <a:stretch>
              <a:fillRect/>
            </a:stretch>
          </a:blipFill>
        </p:spPr>
        <p:txBody>
          <a:bodyPr wrap="square" lIns="0" tIns="0" rIns="0" bIns="0" rtlCol="0">
            <a:noAutofit/>
          </a:bodyPr>
          <a:lstStyle/>
          <a:p>
            <a:endParaRPr/>
          </a:p>
        </p:txBody>
      </p:sp>
      <p:sp>
        <p:nvSpPr>
          <p:cNvPr id="44" name="object 44">
            <a:hlinkClick r:id="rId6" action="ppaction://hlinksldjump"/>
          </p:cNvPr>
          <p:cNvSpPr/>
          <p:nvPr/>
        </p:nvSpPr>
        <p:spPr>
          <a:xfrm>
            <a:off x="1525524" y="336803"/>
            <a:ext cx="2153412" cy="1232916"/>
          </a:xfrm>
          <a:prstGeom prst="rect">
            <a:avLst/>
          </a:prstGeom>
          <a:blipFill>
            <a:blip r:embed="rId7" cstate="print"/>
            <a:stretch>
              <a:fillRect/>
            </a:stretch>
          </a:blipFill>
        </p:spPr>
        <p:txBody>
          <a:bodyPr wrap="square" lIns="0" tIns="0" rIns="0" bIns="0" rtlCol="0">
            <a:noAutofit/>
          </a:bodyPr>
          <a:lstStyle/>
          <a:p>
            <a:endParaRPr/>
          </a:p>
        </p:txBody>
      </p:sp>
      <p:sp>
        <p:nvSpPr>
          <p:cNvPr id="45" name="object 45">
            <a:hlinkClick r:id="rId8" action="ppaction://hlinksldjump"/>
          </p:cNvPr>
          <p:cNvSpPr/>
          <p:nvPr/>
        </p:nvSpPr>
        <p:spPr>
          <a:xfrm>
            <a:off x="3151632" y="336803"/>
            <a:ext cx="2154936" cy="1232916"/>
          </a:xfrm>
          <a:prstGeom prst="rect">
            <a:avLst/>
          </a:prstGeom>
          <a:blipFill>
            <a:blip r:embed="rId9" cstate="print"/>
            <a:stretch>
              <a:fillRect/>
            </a:stretch>
          </a:blipFill>
        </p:spPr>
        <p:txBody>
          <a:bodyPr wrap="square" lIns="0" tIns="0" rIns="0" bIns="0" rtlCol="0">
            <a:noAutofit/>
          </a:bodyPr>
          <a:lstStyle/>
          <a:p>
            <a:endParaRPr/>
          </a:p>
        </p:txBody>
      </p:sp>
      <p:sp>
        <p:nvSpPr>
          <p:cNvPr id="46" name="object 46">
            <a:hlinkClick r:id="rId10" action="ppaction://hlinksldjump"/>
          </p:cNvPr>
          <p:cNvSpPr/>
          <p:nvPr/>
        </p:nvSpPr>
        <p:spPr>
          <a:xfrm>
            <a:off x="4779264" y="336803"/>
            <a:ext cx="2154936" cy="1232916"/>
          </a:xfrm>
          <a:prstGeom prst="rect">
            <a:avLst/>
          </a:prstGeom>
          <a:blipFill>
            <a:blip r:embed="rId11" cstate="print"/>
            <a:stretch>
              <a:fillRect/>
            </a:stretch>
          </a:blipFill>
        </p:spPr>
        <p:txBody>
          <a:bodyPr wrap="square" lIns="0" tIns="0" rIns="0" bIns="0" rtlCol="0">
            <a:noAutofit/>
          </a:bodyPr>
          <a:lstStyle/>
          <a:p>
            <a:endParaRPr/>
          </a:p>
        </p:txBody>
      </p:sp>
      <p:sp>
        <p:nvSpPr>
          <p:cNvPr id="47" name="object 47">
            <a:hlinkClick r:id="rId12" action="ppaction://hlinksldjump"/>
          </p:cNvPr>
          <p:cNvSpPr/>
          <p:nvPr/>
        </p:nvSpPr>
        <p:spPr>
          <a:xfrm>
            <a:off x="0" y="4194048"/>
            <a:ext cx="3157728" cy="1164336"/>
          </a:xfrm>
          <a:prstGeom prst="rect">
            <a:avLst/>
          </a:prstGeom>
          <a:blipFill>
            <a:blip r:embed="rId13" cstate="print"/>
            <a:stretch>
              <a:fillRect/>
            </a:stretch>
          </a:blipFill>
        </p:spPr>
        <p:txBody>
          <a:bodyPr wrap="square" lIns="0" tIns="0" rIns="0" bIns="0" rtlCol="0">
            <a:noAutofit/>
          </a:bodyPr>
          <a:lstStyle/>
          <a:p>
            <a:endParaRPr/>
          </a:p>
        </p:txBody>
      </p:sp>
      <p:sp>
        <p:nvSpPr>
          <p:cNvPr id="48" name="object 48">
            <a:hlinkClick r:id="rId6" action="ppaction://hlinksldjump"/>
          </p:cNvPr>
          <p:cNvSpPr/>
          <p:nvPr/>
        </p:nvSpPr>
        <p:spPr>
          <a:xfrm>
            <a:off x="0" y="2180843"/>
            <a:ext cx="3157728" cy="1164336"/>
          </a:xfrm>
          <a:prstGeom prst="rect">
            <a:avLst/>
          </a:prstGeom>
          <a:blipFill>
            <a:blip r:embed="rId14" cstate="print"/>
            <a:stretch>
              <a:fillRect/>
            </a:stretch>
          </a:blipFill>
        </p:spPr>
        <p:txBody>
          <a:bodyPr wrap="square" lIns="0" tIns="0" rIns="0" bIns="0" rtlCol="0">
            <a:noAutofit/>
          </a:bodyPr>
          <a:lstStyle/>
          <a:p>
            <a:endParaRPr/>
          </a:p>
        </p:txBody>
      </p:sp>
      <p:sp>
        <p:nvSpPr>
          <p:cNvPr id="49" name="object 49">
            <a:hlinkClick r:id="rId15" action="ppaction://hlinksldjump"/>
          </p:cNvPr>
          <p:cNvSpPr/>
          <p:nvPr/>
        </p:nvSpPr>
        <p:spPr>
          <a:xfrm>
            <a:off x="0" y="3186684"/>
            <a:ext cx="3154680" cy="1165859"/>
          </a:xfrm>
          <a:prstGeom prst="rect">
            <a:avLst/>
          </a:prstGeom>
          <a:blipFill>
            <a:blip r:embed="rId16" cstate="print"/>
            <a:stretch>
              <a:fillRect/>
            </a:stretch>
          </a:blipFill>
        </p:spPr>
        <p:txBody>
          <a:bodyPr wrap="square" lIns="0" tIns="0" rIns="0" bIns="0" rtlCol="0">
            <a:noAutofit/>
          </a:bodyPr>
          <a:lstStyle/>
          <a:p>
            <a:endParaRPr/>
          </a:p>
        </p:txBody>
      </p:sp>
      <p:sp>
        <p:nvSpPr>
          <p:cNvPr id="50" name="object 50">
            <a:hlinkClick r:id="rId17" action="ppaction://hlinksldjump"/>
          </p:cNvPr>
          <p:cNvSpPr/>
          <p:nvPr/>
        </p:nvSpPr>
        <p:spPr>
          <a:xfrm>
            <a:off x="2880000" y="3840480"/>
            <a:ext cx="3162299" cy="918972"/>
          </a:xfrm>
          <a:prstGeom prst="rect">
            <a:avLst/>
          </a:prstGeom>
          <a:blipFill>
            <a:blip r:embed="rId18" cstate="print"/>
            <a:stretch>
              <a:fillRect/>
            </a:stretch>
          </a:blipFill>
        </p:spPr>
        <p:txBody>
          <a:bodyPr wrap="square" lIns="0" tIns="0" rIns="0" bIns="0" rtlCol="0">
            <a:noAutofit/>
          </a:bodyPr>
          <a:lstStyle/>
          <a:p>
            <a:endParaRPr/>
          </a:p>
        </p:txBody>
      </p:sp>
      <p:sp>
        <p:nvSpPr>
          <p:cNvPr id="51" name="object 51">
            <a:hlinkClick r:id="rId19" action="ppaction://hlinksldjump"/>
          </p:cNvPr>
          <p:cNvSpPr/>
          <p:nvPr/>
        </p:nvSpPr>
        <p:spPr>
          <a:xfrm>
            <a:off x="2880000" y="4546743"/>
            <a:ext cx="3162299" cy="915924"/>
          </a:xfrm>
          <a:prstGeom prst="rect">
            <a:avLst/>
          </a:prstGeom>
          <a:blipFill>
            <a:blip r:embed="rId20" cstate="print"/>
            <a:stretch>
              <a:fillRect/>
            </a:stretch>
          </a:blipFill>
        </p:spPr>
        <p:txBody>
          <a:bodyPr wrap="square" lIns="0" tIns="0" rIns="0" bIns="0" rtlCol="0">
            <a:noAutofit/>
          </a:bodyPr>
          <a:lstStyle/>
          <a:p>
            <a:endParaRPr/>
          </a:p>
        </p:txBody>
      </p:sp>
      <p:sp>
        <p:nvSpPr>
          <p:cNvPr id="52" name="object 52">
            <a:hlinkClick r:id="rId21" action="ppaction://hlinksldjump"/>
          </p:cNvPr>
          <p:cNvSpPr/>
          <p:nvPr/>
        </p:nvSpPr>
        <p:spPr>
          <a:xfrm>
            <a:off x="2880000" y="5234941"/>
            <a:ext cx="3162299" cy="915923"/>
          </a:xfrm>
          <a:prstGeom prst="rect">
            <a:avLst/>
          </a:prstGeom>
          <a:blipFill>
            <a:blip r:embed="rId22" cstate="print"/>
            <a:stretch>
              <a:fillRect/>
            </a:stretch>
          </a:blipFill>
        </p:spPr>
        <p:txBody>
          <a:bodyPr wrap="square" lIns="0" tIns="0" rIns="0" bIns="0" rtlCol="0">
            <a:noAutofit/>
          </a:bodyPr>
          <a:lstStyle/>
          <a:p>
            <a:endParaRPr/>
          </a:p>
        </p:txBody>
      </p:sp>
      <p:sp>
        <p:nvSpPr>
          <p:cNvPr id="53" name="object 53">
            <a:hlinkClick r:id="rId23" action="ppaction://hlinksldjump"/>
          </p:cNvPr>
          <p:cNvSpPr/>
          <p:nvPr/>
        </p:nvSpPr>
        <p:spPr>
          <a:xfrm>
            <a:off x="2880000" y="2413798"/>
            <a:ext cx="3162299" cy="920495"/>
          </a:xfrm>
          <a:prstGeom prst="rect">
            <a:avLst/>
          </a:prstGeom>
          <a:blipFill>
            <a:blip r:embed="rId24" cstate="print"/>
            <a:stretch>
              <a:fillRect/>
            </a:stretch>
          </a:blipFill>
        </p:spPr>
        <p:txBody>
          <a:bodyPr wrap="square" lIns="0" tIns="0" rIns="0" bIns="0" rtlCol="0">
            <a:noAutofit/>
          </a:bodyPr>
          <a:lstStyle/>
          <a:p>
            <a:endParaRPr/>
          </a:p>
        </p:txBody>
      </p:sp>
      <p:sp>
        <p:nvSpPr>
          <p:cNvPr id="54" name="object 54">
            <a:hlinkClick r:id="rId12" action="ppaction://hlinksldjump"/>
          </p:cNvPr>
          <p:cNvSpPr/>
          <p:nvPr/>
        </p:nvSpPr>
        <p:spPr>
          <a:xfrm>
            <a:off x="2880000" y="1673176"/>
            <a:ext cx="3162299" cy="954024"/>
          </a:xfrm>
          <a:prstGeom prst="rect">
            <a:avLst/>
          </a:prstGeom>
          <a:blipFill>
            <a:blip r:embed="rId18" cstate="print"/>
            <a:stretch>
              <a:fillRect/>
            </a:stretch>
          </a:blipFill>
        </p:spPr>
        <p:txBody>
          <a:bodyPr wrap="square" lIns="0" tIns="0" rIns="0" bIns="0" rtlCol="0">
            <a:noAutofit/>
          </a:bodyPr>
          <a:lstStyle/>
          <a:p>
            <a:endParaRPr/>
          </a:p>
        </p:txBody>
      </p:sp>
      <p:sp>
        <p:nvSpPr>
          <p:cNvPr id="55" name="object 55">
            <a:hlinkClick r:id="rId25" action="ppaction://hlinksldjump"/>
          </p:cNvPr>
          <p:cNvSpPr/>
          <p:nvPr/>
        </p:nvSpPr>
        <p:spPr>
          <a:xfrm>
            <a:off x="8033004" y="326135"/>
            <a:ext cx="2154936" cy="1231392"/>
          </a:xfrm>
          <a:prstGeom prst="rect">
            <a:avLst/>
          </a:prstGeom>
          <a:blipFill>
            <a:blip r:embed="rId26" cstate="print"/>
            <a:stretch>
              <a:fillRect/>
            </a:stretch>
          </a:blipFill>
        </p:spPr>
        <p:txBody>
          <a:bodyPr wrap="square" lIns="0" tIns="0" rIns="0" bIns="0" rtlCol="0">
            <a:noAutofit/>
          </a:bodyPr>
          <a:lstStyle/>
          <a:p>
            <a:endParaRPr/>
          </a:p>
        </p:txBody>
      </p:sp>
      <p:sp>
        <p:nvSpPr>
          <p:cNvPr id="56" name="object 56">
            <a:hlinkClick r:id="rId27" action="ppaction://hlinksldjump"/>
          </p:cNvPr>
          <p:cNvSpPr/>
          <p:nvPr/>
        </p:nvSpPr>
        <p:spPr>
          <a:xfrm>
            <a:off x="6406896" y="326135"/>
            <a:ext cx="2153411" cy="1231392"/>
          </a:xfrm>
          <a:prstGeom prst="rect">
            <a:avLst/>
          </a:prstGeom>
          <a:blipFill>
            <a:blip r:embed="rId28" cstate="print"/>
            <a:stretch>
              <a:fillRect/>
            </a:stretch>
          </a:blipFill>
        </p:spPr>
        <p:txBody>
          <a:bodyPr wrap="square" lIns="0" tIns="0" rIns="0" bIns="0" rtlCol="0">
            <a:noAutofit/>
          </a:bodyPr>
          <a:lstStyle/>
          <a:p>
            <a:endParaRPr/>
          </a:p>
        </p:txBody>
      </p:sp>
      <p:sp>
        <p:nvSpPr>
          <p:cNvPr id="30" name="object 30"/>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8" name="object 28">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9" name="object 29">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6" name="object 26">
            <a:hlinkClick r:id="" action="ppaction://hlinkshowjump?jump=previousslide"/>
          </p:cNvPr>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7" name="object 27">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4" name="object 24"/>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5" name="object 25"/>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3" name="object 23"/>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22" name="object 22"/>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20" name="object 20"/>
          <p:cNvSpPr txBox="1"/>
          <p:nvPr/>
        </p:nvSpPr>
        <p:spPr>
          <a:xfrm>
            <a:off x="6900164" y="771223"/>
            <a:ext cx="1179626"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425" marR="371652"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9" name="object 19"/>
          <p:cNvSpPr txBox="1"/>
          <p:nvPr/>
        </p:nvSpPr>
        <p:spPr>
          <a:xfrm>
            <a:off x="8744204" y="7712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16" name="object 16"/>
          <p:cNvSpPr txBox="1"/>
          <p:nvPr/>
        </p:nvSpPr>
        <p:spPr>
          <a:xfrm>
            <a:off x="3709542" y="782145"/>
            <a:ext cx="1053338"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roc</a:t>
            </a:r>
            <a:r>
              <a:rPr sz="1200" spc="4" dirty="0" smtClean="0">
                <a:solidFill>
                  <a:srgbClr val="FFFFFF"/>
                </a:solidFill>
                <a:latin typeface="Arial"/>
                <a:cs typeface="Arial"/>
              </a:rPr>
              <a:t>ed</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a:p>
            <a:pPr marL="60198" marR="74371"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a:latin typeface="Arial"/>
              <a:cs typeface="Arial"/>
            </a:endParaRPr>
          </a:p>
        </p:txBody>
      </p:sp>
      <p:sp>
        <p:nvSpPr>
          <p:cNvPr id="15" name="object 15"/>
          <p:cNvSpPr txBox="1"/>
          <p:nvPr/>
        </p:nvSpPr>
        <p:spPr>
          <a:xfrm>
            <a:off x="5353558" y="782145"/>
            <a:ext cx="1018666"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Dok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5"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2498"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12" name="object 12"/>
          <p:cNvSpPr txBox="1"/>
          <p:nvPr/>
        </p:nvSpPr>
        <p:spPr>
          <a:xfrm>
            <a:off x="3353371" y="2000503"/>
            <a:ext cx="2354173" cy="360679"/>
          </a:xfrm>
          <a:prstGeom prst="rect">
            <a:avLst/>
          </a:prstGeom>
        </p:spPr>
        <p:txBody>
          <a:bodyPr wrap="square" lIns="0" tIns="0" rIns="0" bIns="0" rtlCol="0">
            <a:noAutofit/>
          </a:bodyPr>
          <a:lstStyle/>
          <a:p>
            <a:pPr marL="287274" marR="288035" algn="ctr">
              <a:lnSpc>
                <a:spcPts val="1325"/>
              </a:lnSpc>
              <a:spcBef>
                <a:spcPts val="66"/>
              </a:spcBef>
            </a:pPr>
            <a:r>
              <a:rPr sz="1200" spc="0" dirty="0" smtClean="0">
                <a:solidFill>
                  <a:schemeClr val="bg1"/>
                </a:solidFill>
                <a:latin typeface="Arial"/>
                <a:cs typeface="Arial"/>
              </a:rPr>
              <a:t>Oś</a:t>
            </a:r>
            <a:r>
              <a:rPr sz="1200" spc="-9" dirty="0" smtClean="0">
                <a:solidFill>
                  <a:schemeClr val="bg1"/>
                </a:solidFill>
                <a:latin typeface="Arial"/>
                <a:cs typeface="Arial"/>
              </a:rPr>
              <a:t>w</a:t>
            </a:r>
            <a:r>
              <a:rPr sz="1200" spc="0" dirty="0" smtClean="0">
                <a:solidFill>
                  <a:schemeClr val="bg1"/>
                </a:solidFill>
                <a:latin typeface="Arial"/>
                <a:cs typeface="Arial"/>
              </a:rPr>
              <a:t>ia</a:t>
            </a:r>
            <a:r>
              <a:rPr sz="1200" spc="4" dirty="0" smtClean="0">
                <a:solidFill>
                  <a:schemeClr val="bg1"/>
                </a:solidFill>
                <a:latin typeface="Arial"/>
                <a:cs typeface="Arial"/>
              </a:rPr>
              <a:t>d</a:t>
            </a:r>
            <a:r>
              <a:rPr sz="1200" spc="0" dirty="0" smtClean="0">
                <a:solidFill>
                  <a:schemeClr val="bg1"/>
                </a:solidFill>
                <a:latin typeface="Arial"/>
                <a:cs typeface="Arial"/>
              </a:rPr>
              <a:t>c</a:t>
            </a:r>
            <a:r>
              <a:rPr sz="1200" spc="-9" dirty="0" smtClean="0">
                <a:solidFill>
                  <a:schemeClr val="bg1"/>
                </a:solidFill>
                <a:latin typeface="Arial"/>
                <a:cs typeface="Arial"/>
              </a:rPr>
              <a:t>z</a:t>
            </a:r>
            <a:r>
              <a:rPr sz="1200" spc="4" dirty="0" smtClean="0">
                <a:solidFill>
                  <a:schemeClr val="bg1"/>
                </a:solidFill>
                <a:latin typeface="Arial"/>
                <a:cs typeface="Arial"/>
              </a:rPr>
              <a:t>en</a:t>
            </a:r>
            <a:r>
              <a:rPr sz="1200" spc="0" dirty="0" smtClean="0">
                <a:solidFill>
                  <a:schemeClr val="bg1"/>
                </a:solidFill>
                <a:latin typeface="Arial"/>
                <a:cs typeface="Arial"/>
              </a:rPr>
              <a:t>ie</a:t>
            </a:r>
            <a:r>
              <a:rPr sz="1200" spc="-9" dirty="0" smtClean="0">
                <a:solidFill>
                  <a:schemeClr val="bg1"/>
                </a:solidFill>
                <a:latin typeface="Arial"/>
                <a:cs typeface="Arial"/>
              </a:rPr>
              <a:t> </a:t>
            </a:r>
            <a:r>
              <a:rPr sz="1200" spc="0" dirty="0" smtClean="0">
                <a:solidFill>
                  <a:schemeClr val="bg1"/>
                </a:solidFill>
                <a:latin typeface="Arial"/>
                <a:cs typeface="Arial"/>
              </a:rPr>
              <a:t>o</a:t>
            </a:r>
            <a:r>
              <a:rPr sz="1200" spc="-4" dirty="0" smtClean="0">
                <a:solidFill>
                  <a:schemeClr val="bg1"/>
                </a:solidFill>
                <a:latin typeface="Arial"/>
                <a:cs typeface="Arial"/>
              </a:rPr>
              <a:t> </a:t>
            </a:r>
            <a:r>
              <a:rPr sz="1200" spc="-9" dirty="0" smtClean="0">
                <a:solidFill>
                  <a:schemeClr val="bg1"/>
                </a:solidFill>
                <a:latin typeface="Arial"/>
                <a:cs typeface="Arial"/>
              </a:rPr>
              <a:t>z</a:t>
            </a:r>
            <a:r>
              <a:rPr sz="1200" spc="4" dirty="0" smtClean="0">
                <a:solidFill>
                  <a:schemeClr val="bg1"/>
                </a:solidFill>
                <a:latin typeface="Arial"/>
                <a:cs typeface="Arial"/>
              </a:rPr>
              <a:t>am</a:t>
            </a:r>
            <a:r>
              <a:rPr sz="1200" spc="0" dirty="0" smtClean="0">
                <a:solidFill>
                  <a:schemeClr val="bg1"/>
                </a:solidFill>
                <a:latin typeface="Arial"/>
                <a:cs typeface="Arial"/>
              </a:rPr>
              <a:t>iar</a:t>
            </a:r>
            <a:r>
              <a:rPr sz="1200" spc="-14" dirty="0" smtClean="0">
                <a:solidFill>
                  <a:schemeClr val="bg1"/>
                </a:solidFill>
                <a:latin typeface="Arial"/>
                <a:cs typeface="Arial"/>
              </a:rPr>
              <a:t>z</a:t>
            </a:r>
            <a:r>
              <a:rPr sz="1200" spc="0" dirty="0" smtClean="0">
                <a:solidFill>
                  <a:schemeClr val="bg1"/>
                </a:solidFill>
                <a:latin typeface="Arial"/>
                <a:cs typeface="Arial"/>
              </a:rPr>
              <a:t>e</a:t>
            </a:r>
            <a:endParaRPr sz="1200" dirty="0">
              <a:solidFill>
                <a:schemeClr val="bg1"/>
              </a:solidFill>
              <a:latin typeface="Arial"/>
              <a:cs typeface="Arial"/>
            </a:endParaRPr>
          </a:p>
          <a:p>
            <a:pPr algn="ctr">
              <a:lnSpc>
                <a:spcPct val="95825"/>
              </a:lnSpc>
            </a:pPr>
            <a:r>
              <a:rPr sz="1200" spc="4" dirty="0" smtClean="0">
                <a:solidFill>
                  <a:schemeClr val="bg1"/>
                </a:solidFill>
                <a:latin typeface="Arial"/>
                <a:cs typeface="Arial"/>
              </a:rPr>
              <a:t>ub</a:t>
            </a:r>
            <a:r>
              <a:rPr sz="1200" spc="0" dirty="0" smtClean="0">
                <a:solidFill>
                  <a:schemeClr val="bg1"/>
                </a:solidFill>
                <a:latin typeface="Arial"/>
                <a:cs typeface="Arial"/>
              </a:rPr>
              <a:t>ie</a:t>
            </a:r>
            <a:r>
              <a:rPr sz="1200" spc="-4" dirty="0" smtClean="0">
                <a:solidFill>
                  <a:schemeClr val="bg1"/>
                </a:solidFill>
                <a:latin typeface="Arial"/>
                <a:cs typeface="Arial"/>
              </a:rPr>
              <a:t>g</a:t>
            </a:r>
            <a:r>
              <a:rPr sz="1200" spc="4" dirty="0" smtClean="0">
                <a:solidFill>
                  <a:schemeClr val="bg1"/>
                </a:solidFill>
                <a:latin typeface="Arial"/>
                <a:cs typeface="Arial"/>
              </a:rPr>
              <a:t>a</a:t>
            </a:r>
            <a:r>
              <a:rPr sz="1200" spc="-4" dirty="0" smtClean="0">
                <a:solidFill>
                  <a:schemeClr val="bg1"/>
                </a:solidFill>
                <a:latin typeface="Arial"/>
                <a:cs typeface="Arial"/>
              </a:rPr>
              <a:t>n</a:t>
            </a:r>
            <a:r>
              <a:rPr sz="1200" spc="0" dirty="0" smtClean="0">
                <a:solidFill>
                  <a:schemeClr val="bg1"/>
                </a:solidFill>
                <a:latin typeface="Arial"/>
                <a:cs typeface="Arial"/>
              </a:rPr>
              <a:t>ia</a:t>
            </a:r>
            <a:r>
              <a:rPr sz="1200" spc="-39" dirty="0" smtClean="0">
                <a:solidFill>
                  <a:schemeClr val="bg1"/>
                </a:solidFill>
                <a:latin typeface="Arial"/>
                <a:cs typeface="Arial"/>
              </a:rPr>
              <a:t> </a:t>
            </a:r>
            <a:r>
              <a:rPr sz="1200" spc="0" dirty="0" smtClean="0">
                <a:solidFill>
                  <a:schemeClr val="bg1"/>
                </a:solidFill>
                <a:latin typeface="Arial"/>
                <a:cs typeface="Arial"/>
              </a:rPr>
              <a:t>się</a:t>
            </a:r>
            <a:r>
              <a:rPr sz="1200" spc="9" dirty="0" smtClean="0">
                <a:solidFill>
                  <a:schemeClr val="bg1"/>
                </a:solidFill>
                <a:latin typeface="Arial"/>
                <a:cs typeface="Arial"/>
              </a:rPr>
              <a:t> </a:t>
            </a:r>
            <a:r>
              <a:rPr sz="1200" spc="0" dirty="0" smtClean="0">
                <a:solidFill>
                  <a:schemeClr val="bg1"/>
                </a:solidFill>
                <a:latin typeface="Arial"/>
                <a:cs typeface="Arial"/>
              </a:rPr>
              <a:t>o</a:t>
            </a:r>
            <a:r>
              <a:rPr sz="1200" spc="-4" dirty="0" smtClean="0">
                <a:solidFill>
                  <a:schemeClr val="bg1"/>
                </a:solidFill>
                <a:latin typeface="Arial"/>
                <a:cs typeface="Arial"/>
              </a:rPr>
              <a:t> </a:t>
            </a:r>
            <a:r>
              <a:rPr sz="1200" spc="-9" dirty="0" smtClean="0">
                <a:solidFill>
                  <a:schemeClr val="bg1"/>
                </a:solidFill>
                <a:latin typeface="Arial"/>
                <a:cs typeface="Arial"/>
              </a:rPr>
              <a:t>z</a:t>
            </a:r>
            <a:r>
              <a:rPr sz="1200" spc="-14" dirty="0" smtClean="0">
                <a:solidFill>
                  <a:schemeClr val="bg1"/>
                </a:solidFill>
                <a:latin typeface="Arial"/>
                <a:cs typeface="Arial"/>
              </a:rPr>
              <a:t>w</a:t>
            </a:r>
            <a:r>
              <a:rPr sz="1200" spc="0" dirty="0" smtClean="0">
                <a:solidFill>
                  <a:schemeClr val="bg1"/>
                </a:solidFill>
                <a:latin typeface="Arial"/>
                <a:cs typeface="Arial"/>
              </a:rPr>
              <a:t>rot</a:t>
            </a:r>
            <a:r>
              <a:rPr sz="1200" spc="29" dirty="0" smtClean="0">
                <a:solidFill>
                  <a:schemeClr val="bg1"/>
                </a:solidFill>
                <a:latin typeface="Arial"/>
                <a:cs typeface="Arial"/>
              </a:rPr>
              <a:t> </a:t>
            </a:r>
            <a:r>
              <a:rPr sz="1200" spc="4" dirty="0" smtClean="0">
                <a:solidFill>
                  <a:schemeClr val="bg1"/>
                </a:solidFill>
                <a:latin typeface="Arial"/>
                <a:cs typeface="Arial"/>
              </a:rPr>
              <a:t>pod</a:t>
            </a:r>
            <a:r>
              <a:rPr sz="1200" spc="-4" dirty="0" smtClean="0">
                <a:solidFill>
                  <a:schemeClr val="bg1"/>
                </a:solidFill>
                <a:latin typeface="Arial"/>
                <a:cs typeface="Arial"/>
              </a:rPr>
              <a:t>a</a:t>
            </a:r>
            <a:r>
              <a:rPr sz="1200" spc="0" dirty="0" smtClean="0">
                <a:solidFill>
                  <a:schemeClr val="bg1"/>
                </a:solidFill>
                <a:latin typeface="Arial"/>
                <a:cs typeface="Arial"/>
              </a:rPr>
              <a:t>tku</a:t>
            </a:r>
            <a:r>
              <a:rPr sz="1200" spc="-19" dirty="0" smtClean="0">
                <a:solidFill>
                  <a:schemeClr val="bg1"/>
                </a:solidFill>
                <a:latin typeface="Arial"/>
                <a:cs typeface="Arial"/>
              </a:rPr>
              <a:t> </a:t>
            </a:r>
            <a:r>
              <a:rPr sz="1200" spc="-79" dirty="0" smtClean="0">
                <a:solidFill>
                  <a:schemeClr val="bg1"/>
                </a:solidFill>
                <a:latin typeface="Arial"/>
                <a:cs typeface="Arial"/>
              </a:rPr>
              <a:t>VAT</a:t>
            </a:r>
            <a:endParaRPr sz="1200" dirty="0">
              <a:solidFill>
                <a:schemeClr val="bg1"/>
              </a:solidFill>
              <a:latin typeface="Arial"/>
              <a:cs typeface="Arial"/>
            </a:endParaRPr>
          </a:p>
        </p:txBody>
      </p:sp>
      <p:sp>
        <p:nvSpPr>
          <p:cNvPr id="11" name="object 11"/>
          <p:cNvSpPr txBox="1"/>
          <p:nvPr/>
        </p:nvSpPr>
        <p:spPr>
          <a:xfrm>
            <a:off x="746556" y="2683462"/>
            <a:ext cx="1588363"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0" dirty="0" smtClean="0">
                <a:solidFill>
                  <a:srgbClr val="FFFFFF"/>
                </a:solidFill>
                <a:latin typeface="Arial"/>
                <a:cs typeface="Arial"/>
              </a:rPr>
              <a:t>i</a:t>
            </a:r>
            <a:r>
              <a:rPr sz="1200" spc="4" dirty="0" smtClean="0">
                <a:solidFill>
                  <a:srgbClr val="FFFFFF"/>
                </a:solidFill>
                <a:latin typeface="Arial"/>
                <a:cs typeface="Arial"/>
              </a:rPr>
              <a:t>nd</a:t>
            </a:r>
            <a:r>
              <a:rPr sz="1200" spc="-9" dirty="0" smtClean="0">
                <a:solidFill>
                  <a:srgbClr val="FFFFFF"/>
                </a:solidFill>
                <a:latin typeface="Arial"/>
                <a:cs typeface="Arial"/>
              </a:rPr>
              <a:t>yw</a:t>
            </a:r>
            <a:r>
              <a:rPr sz="1200" spc="0" dirty="0" smtClean="0">
                <a:solidFill>
                  <a:srgbClr val="FFFFFF"/>
                </a:solidFill>
                <a:latin typeface="Arial"/>
                <a:cs typeface="Arial"/>
              </a:rPr>
              <a:t>i</a:t>
            </a:r>
            <a:r>
              <a:rPr sz="1200" spc="4" dirty="0" smtClean="0">
                <a:solidFill>
                  <a:srgbClr val="FFFFFF"/>
                </a:solidFill>
                <a:latin typeface="Arial"/>
                <a:cs typeface="Arial"/>
              </a:rPr>
              <a:t>dua</a:t>
            </a:r>
            <a:r>
              <a:rPr sz="1200" spc="0" dirty="0" smtClean="0">
                <a:solidFill>
                  <a:srgbClr val="FFFFFF"/>
                </a:solidFill>
                <a:latin typeface="Arial"/>
                <a:cs typeface="Arial"/>
              </a:rPr>
              <a:t>l</a:t>
            </a:r>
            <a:r>
              <a:rPr sz="1200" spc="4" dirty="0" smtClean="0">
                <a:solidFill>
                  <a:srgbClr val="FFFFFF"/>
                </a:solidFill>
                <a:latin typeface="Arial"/>
                <a:cs typeface="Arial"/>
              </a:rPr>
              <a:t>n</a:t>
            </a:r>
            <a:r>
              <a:rPr sz="1200" spc="0" dirty="0" smtClean="0">
                <a:solidFill>
                  <a:srgbClr val="FFFFFF"/>
                </a:solidFill>
                <a:latin typeface="Arial"/>
                <a:cs typeface="Arial"/>
              </a:rPr>
              <a:t>a</a:t>
            </a:r>
            <a:endParaRPr sz="1200">
              <a:latin typeface="Arial"/>
              <a:cs typeface="Arial"/>
            </a:endParaRPr>
          </a:p>
        </p:txBody>
      </p:sp>
      <p:sp>
        <p:nvSpPr>
          <p:cNvPr id="9" name="object 9"/>
          <p:cNvSpPr txBox="1"/>
          <p:nvPr/>
        </p:nvSpPr>
        <p:spPr>
          <a:xfrm>
            <a:off x="900785" y="3690572"/>
            <a:ext cx="1272667"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b</a:t>
            </a:r>
            <a:r>
              <a:rPr sz="1200" spc="0" dirty="0" smtClean="0">
                <a:solidFill>
                  <a:srgbClr val="FFFFFF"/>
                </a:solidFill>
                <a:latin typeface="Arial"/>
                <a:cs typeface="Arial"/>
              </a:rPr>
              <a:t>i</a:t>
            </a:r>
            <a:r>
              <a:rPr sz="1200" spc="4" dirty="0" smtClean="0">
                <a:solidFill>
                  <a:srgbClr val="FFFFFF"/>
                </a:solidFill>
                <a:latin typeface="Arial"/>
                <a:cs typeface="Arial"/>
              </a:rPr>
              <a:t>o</a:t>
            </a:r>
            <a:r>
              <a:rPr sz="1200" spc="0" dirty="0" smtClean="0">
                <a:solidFill>
                  <a:srgbClr val="FFFFFF"/>
                </a:solidFill>
                <a:latin typeface="Arial"/>
                <a:cs typeface="Arial"/>
              </a:rPr>
              <a:t>rc</a:t>
            </a:r>
            <a:r>
              <a:rPr sz="1200" spc="-9" dirty="0" smtClean="0">
                <a:solidFill>
                  <a:srgbClr val="FFFFFF"/>
                </a:solidFill>
                <a:latin typeface="Arial"/>
                <a:cs typeface="Arial"/>
              </a:rPr>
              <a:t>z</a:t>
            </a:r>
            <a:r>
              <a:rPr sz="1200" spc="0" dirty="0" smtClean="0">
                <a:solidFill>
                  <a:srgbClr val="FFFFFF"/>
                </a:solidFill>
                <a:latin typeface="Arial"/>
                <a:cs typeface="Arial"/>
              </a:rPr>
              <a:t>a</a:t>
            </a:r>
            <a:endParaRPr sz="1200">
              <a:latin typeface="Arial"/>
              <a:cs typeface="Arial"/>
            </a:endParaRPr>
          </a:p>
        </p:txBody>
      </p:sp>
      <p:sp>
        <p:nvSpPr>
          <p:cNvPr id="8" name="object 8"/>
          <p:cNvSpPr txBox="1"/>
          <p:nvPr/>
        </p:nvSpPr>
        <p:spPr>
          <a:xfrm>
            <a:off x="3664151" y="4915653"/>
            <a:ext cx="1732615" cy="178104"/>
          </a:xfrm>
          <a:prstGeom prst="rect">
            <a:avLst/>
          </a:prstGeom>
        </p:spPr>
        <p:txBody>
          <a:bodyPr wrap="square" lIns="0" tIns="0" rIns="0" bIns="0" rtlCol="0">
            <a:noAutofit/>
          </a:bodyPr>
          <a:lstStyle/>
          <a:p>
            <a:pPr marL="12700">
              <a:lnSpc>
                <a:spcPts val="1330"/>
              </a:lnSpc>
              <a:spcBef>
                <a:spcPts val="66"/>
              </a:spcBef>
            </a:pPr>
            <a:r>
              <a:rPr sz="1200" spc="0" dirty="0" smtClean="0">
                <a:solidFill>
                  <a:srgbClr val="FFFFFF"/>
                </a:solidFill>
                <a:latin typeface="Arial"/>
                <a:cs typeface="Arial"/>
              </a:rPr>
              <a:t>Ś</a:t>
            </a:r>
            <a:r>
              <a:rPr sz="1200" spc="-14" dirty="0" smtClean="0">
                <a:solidFill>
                  <a:srgbClr val="FFFFFF"/>
                </a:solidFill>
                <a:latin typeface="Arial"/>
                <a:cs typeface="Arial"/>
              </a:rPr>
              <a:t>w</a:t>
            </a:r>
            <a:r>
              <a:rPr sz="1200" spc="0" dirty="0" smtClean="0">
                <a:solidFill>
                  <a:srgbClr val="FFFFFF"/>
                </a:solidFill>
                <a:latin typeface="Arial"/>
                <a:cs typeface="Arial"/>
              </a:rPr>
              <a:t>iadect</a:t>
            </a:r>
            <a:r>
              <a:rPr sz="1200" spc="-14" dirty="0" smtClean="0">
                <a:solidFill>
                  <a:srgbClr val="FFFFFF"/>
                </a:solidFill>
                <a:latin typeface="Arial"/>
                <a:cs typeface="Arial"/>
              </a:rPr>
              <a:t>w</a:t>
            </a:r>
            <a:r>
              <a:rPr sz="1200" spc="0" dirty="0" smtClean="0">
                <a:solidFill>
                  <a:srgbClr val="FFFFFF"/>
                </a:solidFill>
                <a:latin typeface="Arial"/>
                <a:cs typeface="Arial"/>
              </a:rPr>
              <a:t>o</a:t>
            </a:r>
            <a:r>
              <a:rPr sz="1200" spc="-14" dirty="0" smtClean="0">
                <a:solidFill>
                  <a:srgbClr val="FFFFFF"/>
                </a:solidFill>
                <a:latin typeface="Arial"/>
                <a:cs typeface="Arial"/>
              </a:rPr>
              <a:t> </a:t>
            </a:r>
            <a:r>
              <a:rPr sz="1200" spc="9" dirty="0" smtClean="0">
                <a:solidFill>
                  <a:srgbClr val="FFFFFF"/>
                </a:solidFill>
                <a:latin typeface="Arial"/>
                <a:cs typeface="Arial"/>
              </a:rPr>
              <a:t>f</a:t>
            </a:r>
            <a:r>
              <a:rPr sz="1200" spc="0" dirty="0" smtClean="0">
                <a:solidFill>
                  <a:srgbClr val="FFFFFF"/>
                </a:solidFill>
                <a:latin typeface="Arial"/>
                <a:cs typeface="Arial"/>
              </a:rPr>
              <a:t>itos</a:t>
            </a:r>
            <a:r>
              <a:rPr sz="1200" spc="4" dirty="0" smtClean="0">
                <a:solidFill>
                  <a:srgbClr val="FFFFFF"/>
                </a:solidFill>
                <a:latin typeface="Arial"/>
                <a:cs typeface="Arial"/>
              </a:rPr>
              <a:t>a</a:t>
            </a:r>
            <a:r>
              <a:rPr sz="1200" spc="0" dirty="0" smtClean="0">
                <a:solidFill>
                  <a:srgbClr val="FFFFFF"/>
                </a:solidFill>
                <a:latin typeface="Arial"/>
                <a:cs typeface="Arial"/>
              </a:rPr>
              <a:t>nit</a:t>
            </a:r>
            <a:r>
              <a:rPr sz="1200" spc="-4" dirty="0" smtClean="0">
                <a:solidFill>
                  <a:srgbClr val="FFFFFF"/>
                </a:solidFill>
                <a:latin typeface="Arial"/>
                <a:cs typeface="Arial"/>
              </a:rPr>
              <a:t>ar</a:t>
            </a:r>
            <a:r>
              <a:rPr sz="1200" spc="0" dirty="0" smtClean="0">
                <a:solidFill>
                  <a:srgbClr val="FFFFFF"/>
                </a:solidFill>
                <a:latin typeface="Arial"/>
                <a:cs typeface="Arial"/>
              </a:rPr>
              <a:t>ne</a:t>
            </a:r>
            <a:endParaRPr sz="1200" dirty="0">
              <a:latin typeface="Arial"/>
              <a:cs typeface="Arial"/>
            </a:endParaRPr>
          </a:p>
        </p:txBody>
      </p:sp>
      <p:sp>
        <p:nvSpPr>
          <p:cNvPr id="7" name="object 7"/>
          <p:cNvSpPr txBox="1"/>
          <p:nvPr/>
        </p:nvSpPr>
        <p:spPr>
          <a:xfrm>
            <a:off x="287832" y="4514802"/>
            <a:ext cx="2481032" cy="543560"/>
          </a:xfrm>
          <a:prstGeom prst="rect">
            <a:avLst/>
          </a:prstGeom>
        </p:spPr>
        <p:txBody>
          <a:bodyPr wrap="square" lIns="0" tIns="0" rIns="0" bIns="0" rtlCol="0">
            <a:noAutofit/>
          </a:bodyPr>
          <a:lstStyle/>
          <a:p>
            <a:pPr marL="285749" marR="285431" algn="ctr">
              <a:lnSpc>
                <a:spcPts val="1325"/>
              </a:lnSpc>
              <a:spcBef>
                <a:spcPts val="66"/>
              </a:spcBef>
            </a:pPr>
            <a:r>
              <a:rPr sz="1200" spc="0" dirty="0" smtClean="0">
                <a:latin typeface="Arial"/>
                <a:cs typeface="Arial"/>
              </a:rPr>
              <a:t>I</a:t>
            </a:r>
            <a:r>
              <a:rPr sz="1200" spc="4" dirty="0" smtClean="0">
                <a:latin typeface="Arial"/>
                <a:cs typeface="Arial"/>
              </a:rPr>
              <a:t>nn</a:t>
            </a:r>
            <a:r>
              <a:rPr sz="1200" spc="0" dirty="0" smtClean="0">
                <a:latin typeface="Arial"/>
                <a:cs typeface="Arial"/>
              </a:rPr>
              <a:t>e</a:t>
            </a:r>
            <a:r>
              <a:rPr sz="1200" spc="-14" dirty="0" smtClean="0">
                <a:latin typeface="Arial"/>
                <a:cs typeface="Arial"/>
              </a:rPr>
              <a:t> </a:t>
            </a:r>
            <a:r>
              <a:rPr sz="1200" spc="4" dirty="0" smtClean="0">
                <a:latin typeface="Arial"/>
                <a:cs typeface="Arial"/>
              </a:rPr>
              <a:t>doda</a:t>
            </a:r>
            <a:r>
              <a:rPr sz="1200" spc="0" dirty="0" smtClean="0">
                <a:latin typeface="Arial"/>
                <a:cs typeface="Arial"/>
              </a:rPr>
              <a:t>tk</a:t>
            </a:r>
            <a:r>
              <a:rPr sz="1200" spc="-4" dirty="0" smtClean="0">
                <a:latin typeface="Arial"/>
                <a:cs typeface="Arial"/>
              </a:rPr>
              <a:t>o</a:t>
            </a:r>
            <a:r>
              <a:rPr sz="1200" spc="-14" dirty="0" smtClean="0">
                <a:latin typeface="Arial"/>
                <a:cs typeface="Arial"/>
              </a:rPr>
              <a:t>w</a:t>
            </a:r>
            <a:r>
              <a:rPr sz="1200" spc="0" dirty="0" smtClean="0">
                <a:latin typeface="Arial"/>
                <a:cs typeface="Arial"/>
              </a:rPr>
              <a:t>e</a:t>
            </a:r>
            <a:r>
              <a:rPr sz="1200" spc="-19" dirty="0" smtClean="0">
                <a:latin typeface="Arial"/>
                <a:cs typeface="Arial"/>
              </a:rPr>
              <a:t> </a:t>
            </a:r>
            <a:r>
              <a:rPr sz="1200" spc="4" dirty="0" smtClean="0">
                <a:latin typeface="Arial"/>
                <a:cs typeface="Arial"/>
              </a:rPr>
              <a:t>do</a:t>
            </a:r>
            <a:r>
              <a:rPr sz="1200" spc="0" dirty="0" smtClean="0">
                <a:latin typeface="Arial"/>
                <a:cs typeface="Arial"/>
              </a:rPr>
              <a:t>k</a:t>
            </a:r>
            <a:r>
              <a:rPr sz="1200" spc="4" dirty="0" smtClean="0">
                <a:latin typeface="Arial"/>
                <a:cs typeface="Arial"/>
              </a:rPr>
              <a:t>um</a:t>
            </a:r>
            <a:r>
              <a:rPr sz="1200" spc="-4" dirty="0" smtClean="0">
                <a:latin typeface="Arial"/>
                <a:cs typeface="Arial"/>
              </a:rPr>
              <a:t>e</a:t>
            </a:r>
            <a:r>
              <a:rPr sz="1200" spc="4" dirty="0" smtClean="0">
                <a:latin typeface="Arial"/>
                <a:cs typeface="Arial"/>
              </a:rPr>
              <a:t>n</a:t>
            </a:r>
            <a:r>
              <a:rPr sz="1200" spc="0" dirty="0" smtClean="0">
                <a:latin typeface="Arial"/>
                <a:cs typeface="Arial"/>
              </a:rPr>
              <a:t>ty</a:t>
            </a:r>
            <a:endParaRPr sz="1200">
              <a:latin typeface="Arial"/>
              <a:cs typeface="Arial"/>
            </a:endParaRPr>
          </a:p>
          <a:p>
            <a:pPr indent="0" algn="ctr">
              <a:lnSpc>
                <a:spcPct val="100041"/>
              </a:lnSpc>
            </a:pPr>
            <a:r>
              <a:rPr sz="1200" spc="4" dirty="0" smtClean="0">
                <a:latin typeface="Arial"/>
                <a:cs typeface="Arial"/>
              </a:rPr>
              <a:t>u</a:t>
            </a:r>
            <a:r>
              <a:rPr sz="1200" spc="-9" dirty="0" smtClean="0">
                <a:latin typeface="Arial"/>
                <a:cs typeface="Arial"/>
              </a:rPr>
              <a:t>z</a:t>
            </a:r>
            <a:r>
              <a:rPr sz="1200" spc="4" dirty="0" smtClean="0">
                <a:latin typeface="Arial"/>
                <a:cs typeface="Arial"/>
              </a:rPr>
              <a:t>a</a:t>
            </a:r>
            <a:r>
              <a:rPr sz="1200" spc="0" dirty="0" smtClean="0">
                <a:latin typeface="Arial"/>
                <a:cs typeface="Arial"/>
              </a:rPr>
              <a:t>le</a:t>
            </a:r>
            <a:r>
              <a:rPr sz="1200" spc="-9" dirty="0" smtClean="0">
                <a:latin typeface="Arial"/>
                <a:cs typeface="Arial"/>
              </a:rPr>
              <a:t>ż</a:t>
            </a:r>
            <a:r>
              <a:rPr sz="1200" spc="4" dirty="0" smtClean="0">
                <a:latin typeface="Arial"/>
                <a:cs typeface="Arial"/>
              </a:rPr>
              <a:t>n</a:t>
            </a:r>
            <a:r>
              <a:rPr sz="1200" spc="0" dirty="0" smtClean="0">
                <a:latin typeface="Arial"/>
                <a:cs typeface="Arial"/>
              </a:rPr>
              <a:t>io</a:t>
            </a:r>
            <a:r>
              <a:rPr sz="1200" spc="4" dirty="0" smtClean="0">
                <a:latin typeface="Arial"/>
                <a:cs typeface="Arial"/>
              </a:rPr>
              <a:t>n</a:t>
            </a:r>
            <a:r>
              <a:rPr sz="1200" spc="0" dirty="0" smtClean="0">
                <a:latin typeface="Arial"/>
                <a:cs typeface="Arial"/>
              </a:rPr>
              <a:t>e</a:t>
            </a:r>
            <a:r>
              <a:rPr sz="1200" spc="-34" dirty="0" smtClean="0">
                <a:latin typeface="Arial"/>
                <a:cs typeface="Arial"/>
              </a:rPr>
              <a:t> </a:t>
            </a:r>
            <a:r>
              <a:rPr sz="1200" spc="4" dirty="0" smtClean="0">
                <a:latin typeface="Arial"/>
                <a:cs typeface="Arial"/>
              </a:rPr>
              <a:t>o</a:t>
            </a:r>
            <a:r>
              <a:rPr sz="1200" spc="0" dirty="0" smtClean="0">
                <a:latin typeface="Arial"/>
                <a:cs typeface="Arial"/>
              </a:rPr>
              <a:t>d</a:t>
            </a:r>
            <a:r>
              <a:rPr sz="1200" spc="-4" dirty="0" smtClean="0">
                <a:latin typeface="Arial"/>
                <a:cs typeface="Arial"/>
              </a:rPr>
              <a:t> </a:t>
            </a:r>
            <a:r>
              <a:rPr sz="1200" spc="-9" dirty="0" smtClean="0">
                <a:latin typeface="Arial"/>
                <a:cs typeface="Arial"/>
              </a:rPr>
              <a:t>z</a:t>
            </a:r>
            <a:r>
              <a:rPr sz="1200" spc="4" dirty="0" smtClean="0">
                <a:latin typeface="Arial"/>
                <a:cs typeface="Arial"/>
              </a:rPr>
              <a:t>a</a:t>
            </a:r>
            <a:r>
              <a:rPr sz="1200" spc="-14" dirty="0" smtClean="0">
                <a:latin typeface="Arial"/>
                <a:cs typeface="Arial"/>
              </a:rPr>
              <a:t>w</a:t>
            </a:r>
            <a:r>
              <a:rPr sz="1200" spc="4" dirty="0" smtClean="0">
                <a:latin typeface="Arial"/>
                <a:cs typeface="Arial"/>
              </a:rPr>
              <a:t>a</a:t>
            </a:r>
            <a:r>
              <a:rPr sz="1200" spc="0" dirty="0" smtClean="0">
                <a:latin typeface="Arial"/>
                <a:cs typeface="Arial"/>
              </a:rPr>
              <a:t>rtości</a:t>
            </a:r>
            <a:r>
              <a:rPr sz="1200" spc="9"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s</a:t>
            </a:r>
            <a:r>
              <a:rPr sz="1200" spc="-9" dirty="0" smtClean="0">
                <a:latin typeface="Arial"/>
                <a:cs typeface="Arial"/>
              </a:rPr>
              <a:t>y</a:t>
            </a:r>
            <a:r>
              <a:rPr sz="1200" spc="0" dirty="0" smtClean="0">
                <a:latin typeface="Arial"/>
                <a:cs typeface="Arial"/>
              </a:rPr>
              <a:t>łki, kraju</a:t>
            </a:r>
            <a:r>
              <a:rPr sz="1200" spc="-4" dirty="0" smtClean="0">
                <a:latin typeface="Arial"/>
                <a:cs typeface="Arial"/>
              </a:rPr>
              <a:t> </a:t>
            </a:r>
            <a:r>
              <a:rPr sz="1200" spc="4" dirty="0" smtClean="0">
                <a:latin typeface="Arial"/>
                <a:cs typeface="Arial"/>
              </a:rPr>
              <a:t>do</a:t>
            </a:r>
            <a:r>
              <a:rPr sz="1200" spc="0" dirty="0" smtClean="0">
                <a:latin typeface="Arial"/>
                <a:cs typeface="Arial"/>
              </a:rPr>
              <a:t>c</a:t>
            </a:r>
            <a:r>
              <a:rPr sz="1200" spc="4" dirty="0" smtClean="0">
                <a:latin typeface="Arial"/>
                <a:cs typeface="Arial"/>
              </a:rPr>
              <a:t>e</a:t>
            </a:r>
            <a:r>
              <a:rPr sz="1200" spc="0" dirty="0" smtClean="0">
                <a:latin typeface="Arial"/>
                <a:cs typeface="Arial"/>
              </a:rPr>
              <a:t>l</a:t>
            </a:r>
            <a:r>
              <a:rPr sz="1200" spc="-9" dirty="0" smtClean="0">
                <a:latin typeface="Arial"/>
                <a:cs typeface="Arial"/>
              </a:rPr>
              <a:t>o</a:t>
            </a:r>
            <a:r>
              <a:rPr sz="1200" spc="-14" dirty="0" smtClean="0">
                <a:latin typeface="Arial"/>
                <a:cs typeface="Arial"/>
              </a:rPr>
              <a:t>w</a:t>
            </a:r>
            <a:r>
              <a:rPr sz="1200" spc="4" dirty="0" smtClean="0">
                <a:latin typeface="Arial"/>
                <a:cs typeface="Arial"/>
              </a:rPr>
              <a:t>e</a:t>
            </a:r>
            <a:r>
              <a:rPr sz="1200" spc="-4" dirty="0" smtClean="0">
                <a:latin typeface="Arial"/>
                <a:cs typeface="Arial"/>
              </a:rPr>
              <a:t>g</a:t>
            </a:r>
            <a:r>
              <a:rPr sz="1200" spc="0" dirty="0" smtClean="0">
                <a:latin typeface="Arial"/>
                <a:cs typeface="Arial"/>
              </a:rPr>
              <a:t>o</a:t>
            </a:r>
            <a:r>
              <a:rPr sz="1200" spc="-25" dirty="0" smtClean="0">
                <a:latin typeface="Arial"/>
                <a:cs typeface="Arial"/>
              </a:rPr>
              <a:t> </a:t>
            </a:r>
            <a:r>
              <a:rPr sz="1200" spc="0" dirty="0" smtClean="0">
                <a:latin typeface="Arial"/>
                <a:cs typeface="Arial"/>
              </a:rPr>
              <a:t>l</a:t>
            </a:r>
            <a:r>
              <a:rPr sz="1200" spc="4" dirty="0" smtClean="0">
                <a:latin typeface="Arial"/>
                <a:cs typeface="Arial"/>
              </a:rPr>
              <a:t>u</a:t>
            </a:r>
            <a:r>
              <a:rPr sz="1200" spc="0" dirty="0" smtClean="0">
                <a:latin typeface="Arial"/>
                <a:cs typeface="Arial"/>
              </a:rPr>
              <a:t>b</a:t>
            </a:r>
            <a:r>
              <a:rPr sz="1200" spc="-14" dirty="0" smtClean="0">
                <a:latin typeface="Arial"/>
                <a:cs typeface="Arial"/>
              </a:rPr>
              <a:t> </a:t>
            </a:r>
            <a:r>
              <a:rPr sz="1200" spc="0" dirty="0" smtClean="0">
                <a:latin typeface="Arial"/>
                <a:cs typeface="Arial"/>
              </a:rPr>
              <a:t>c</a:t>
            </a:r>
            <a:r>
              <a:rPr sz="1200" spc="4" dirty="0" smtClean="0">
                <a:latin typeface="Arial"/>
                <a:cs typeface="Arial"/>
              </a:rPr>
              <a:t>e</a:t>
            </a:r>
            <a:r>
              <a:rPr sz="1200" spc="0" dirty="0" smtClean="0">
                <a:latin typeface="Arial"/>
                <a:cs typeface="Arial"/>
              </a:rPr>
              <a:t>lu</a:t>
            </a:r>
            <a:r>
              <a:rPr sz="1200" spc="-4" dirty="0" smtClean="0">
                <a:latin typeface="Arial"/>
                <a:cs typeface="Arial"/>
              </a:rPr>
              <a:t> </a:t>
            </a:r>
            <a:r>
              <a:rPr sz="1200" spc="-14" dirty="0" smtClean="0">
                <a:latin typeface="Arial"/>
                <a:cs typeface="Arial"/>
              </a:rPr>
              <a:t>w</a:t>
            </a:r>
            <a:r>
              <a:rPr sz="1200" spc="-9" dirty="0" smtClean="0">
                <a:latin typeface="Arial"/>
                <a:cs typeface="Arial"/>
              </a:rPr>
              <a:t>y</a:t>
            </a:r>
            <a:r>
              <a:rPr sz="1200" spc="0" dirty="0" smtClean="0">
                <a:latin typeface="Arial"/>
                <a:cs typeface="Arial"/>
              </a:rPr>
              <a:t>s</a:t>
            </a:r>
            <a:r>
              <a:rPr sz="1200" spc="-9" dirty="0" smtClean="0">
                <a:latin typeface="Arial"/>
                <a:cs typeface="Arial"/>
              </a:rPr>
              <a:t>y</a:t>
            </a:r>
            <a:r>
              <a:rPr sz="1200" spc="0" dirty="0" smtClean="0">
                <a:latin typeface="Arial"/>
                <a:cs typeface="Arial"/>
              </a:rPr>
              <a:t>łki</a:t>
            </a:r>
            <a:endParaRPr sz="1200">
              <a:latin typeface="Arial"/>
              <a:cs typeface="Arial"/>
            </a:endParaRPr>
          </a:p>
        </p:txBody>
      </p:sp>
      <p:sp>
        <p:nvSpPr>
          <p:cNvPr id="6" name="object 6"/>
          <p:cNvSpPr txBox="1"/>
          <p:nvPr/>
        </p:nvSpPr>
        <p:spPr>
          <a:xfrm>
            <a:off x="3585385" y="5604002"/>
            <a:ext cx="1845310"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Ś</a:t>
            </a:r>
            <a:r>
              <a:rPr sz="1200" spc="-9" dirty="0" smtClean="0">
                <a:solidFill>
                  <a:srgbClr val="FFFFFF"/>
                </a:solidFill>
                <a:latin typeface="Arial"/>
                <a:cs typeface="Arial"/>
              </a:rPr>
              <a:t>w</a:t>
            </a:r>
            <a:r>
              <a:rPr sz="1200" spc="0" dirty="0" smtClean="0">
                <a:solidFill>
                  <a:srgbClr val="FFFFFF"/>
                </a:solidFill>
                <a:latin typeface="Arial"/>
                <a:cs typeface="Arial"/>
              </a:rPr>
              <a:t>i</a:t>
            </a:r>
            <a:r>
              <a:rPr sz="1200" spc="4" dirty="0" smtClean="0">
                <a:solidFill>
                  <a:srgbClr val="FFFFFF"/>
                </a:solidFill>
                <a:latin typeface="Arial"/>
                <a:cs typeface="Arial"/>
              </a:rPr>
              <a:t>ade</a:t>
            </a:r>
            <a:r>
              <a:rPr sz="1200" spc="0" dirty="0" smtClean="0">
                <a:solidFill>
                  <a:srgbClr val="FFFFFF"/>
                </a:solidFill>
                <a:latin typeface="Arial"/>
                <a:cs typeface="Arial"/>
              </a:rPr>
              <a:t>c</a:t>
            </a:r>
            <a:r>
              <a:rPr sz="1200" spc="4" dirty="0" smtClean="0">
                <a:solidFill>
                  <a:srgbClr val="FFFFFF"/>
                </a:solidFill>
                <a:latin typeface="Arial"/>
                <a:cs typeface="Arial"/>
              </a:rPr>
              <a:t>t</a:t>
            </a:r>
            <a:r>
              <a:rPr sz="1200" spc="-9" dirty="0" smtClean="0">
                <a:solidFill>
                  <a:srgbClr val="FFFFFF"/>
                </a:solidFill>
                <a:latin typeface="Arial"/>
                <a:cs typeface="Arial"/>
              </a:rPr>
              <a:t>w</a:t>
            </a:r>
            <a:r>
              <a:rPr sz="1200" spc="0" dirty="0" smtClean="0">
                <a:solidFill>
                  <a:srgbClr val="FFFFFF"/>
                </a:solidFill>
                <a:latin typeface="Arial"/>
                <a:cs typeface="Arial"/>
              </a:rPr>
              <a:t>o</a:t>
            </a:r>
            <a:r>
              <a:rPr sz="1200" spc="-25" dirty="0" smtClean="0">
                <a:solidFill>
                  <a:srgbClr val="FFFFFF"/>
                </a:solidFill>
                <a:latin typeface="Arial"/>
                <a:cs typeface="Arial"/>
              </a:rPr>
              <a:t> </a:t>
            </a:r>
            <a:r>
              <a:rPr sz="1200" spc="-14" dirty="0" smtClean="0">
                <a:solidFill>
                  <a:srgbClr val="FFFFFF"/>
                </a:solidFill>
                <a:latin typeface="Arial"/>
                <a:cs typeface="Arial"/>
              </a:rPr>
              <a:t>w</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4" dirty="0" smtClean="0">
                <a:solidFill>
                  <a:srgbClr val="FFFFFF"/>
                </a:solidFill>
                <a:latin typeface="Arial"/>
                <a:cs typeface="Arial"/>
              </a:rPr>
              <a:t>e</a:t>
            </a:r>
            <a:r>
              <a:rPr sz="1200" spc="0" dirty="0" smtClean="0">
                <a:solidFill>
                  <a:srgbClr val="FFFFFF"/>
                </a:solidFill>
                <a:latin typeface="Arial"/>
                <a:cs typeface="Arial"/>
              </a:rPr>
              <a:t>r</a:t>
            </a:r>
            <a:r>
              <a:rPr sz="1200" spc="-14" dirty="0" smtClean="0">
                <a:solidFill>
                  <a:srgbClr val="FFFFFF"/>
                </a:solidFill>
                <a:latin typeface="Arial"/>
                <a:cs typeface="Arial"/>
              </a:rPr>
              <a:t>y</a:t>
            </a:r>
            <a:r>
              <a:rPr sz="1200" spc="4" dirty="0" smtClean="0">
                <a:solidFill>
                  <a:srgbClr val="FFFFFF"/>
                </a:solidFill>
                <a:latin typeface="Arial"/>
                <a:cs typeface="Arial"/>
              </a:rPr>
              <a:t>na</a:t>
            </a:r>
            <a:r>
              <a:rPr sz="1200" spc="0" dirty="0" smtClean="0">
                <a:solidFill>
                  <a:srgbClr val="FFFFFF"/>
                </a:solidFill>
                <a:latin typeface="Arial"/>
                <a:cs typeface="Arial"/>
              </a:rPr>
              <a:t>r</a:t>
            </a:r>
            <a:r>
              <a:rPr sz="1200" spc="-14" dirty="0" smtClean="0">
                <a:solidFill>
                  <a:srgbClr val="FFFFFF"/>
                </a:solidFill>
                <a:latin typeface="Arial"/>
                <a:cs typeface="Arial"/>
              </a:rPr>
              <a:t>y</a:t>
            </a:r>
            <a:r>
              <a:rPr sz="1200" spc="0" dirty="0" smtClean="0">
                <a:solidFill>
                  <a:srgbClr val="FFFFFF"/>
                </a:solidFill>
                <a:latin typeface="Arial"/>
                <a:cs typeface="Arial"/>
              </a:rPr>
              <a:t>jne</a:t>
            </a:r>
            <a:endParaRPr sz="1200" dirty="0">
              <a:latin typeface="Arial"/>
              <a:cs typeface="Arial"/>
            </a:endParaRPr>
          </a:p>
        </p:txBody>
      </p:sp>
      <p:sp>
        <p:nvSpPr>
          <p:cNvPr id="3" name="object 3">
            <a:hlinkClick r:id="rId29"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1</a:t>
            </a:r>
            <a:r>
              <a:rPr lang="pl-PL" sz="1600" spc="-4" dirty="0">
                <a:latin typeface="Calibri"/>
                <a:cs typeface="Calibri"/>
              </a:rPr>
              <a:t>8</a:t>
            </a:r>
            <a:endParaRPr sz="1600" dirty="0">
              <a:latin typeface="Calibri"/>
              <a:cs typeface="Calibri"/>
            </a:endParaRPr>
          </a:p>
        </p:txBody>
      </p:sp>
      <p:sp>
        <p:nvSpPr>
          <p:cNvPr id="59" name="object 19"/>
          <p:cNvSpPr txBox="1"/>
          <p:nvPr/>
        </p:nvSpPr>
        <p:spPr>
          <a:xfrm>
            <a:off x="2091308" y="690705"/>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latin typeface="Arial"/>
                <a:cs typeface="Arial"/>
              </a:rPr>
              <a:t>Pr</a:t>
            </a:r>
            <a:r>
              <a:rPr sz="1200" spc="-14" dirty="0" err="1" smtClean="0">
                <a:latin typeface="Arial"/>
                <a:cs typeface="Arial"/>
              </a:rPr>
              <a:t>z</a:t>
            </a:r>
            <a:r>
              <a:rPr sz="1200" spc="-9" dirty="0" err="1" smtClean="0">
                <a:latin typeface="Arial"/>
                <a:cs typeface="Arial"/>
              </a:rPr>
              <a:t>y</a:t>
            </a:r>
            <a:r>
              <a:rPr sz="1200" spc="-4" dirty="0" err="1" smtClean="0">
                <a:latin typeface="Arial"/>
                <a:cs typeface="Arial"/>
              </a:rPr>
              <a:t>g</a:t>
            </a:r>
            <a:r>
              <a:rPr sz="1200" spc="4" dirty="0" err="1" smtClean="0">
                <a:latin typeface="Arial"/>
                <a:cs typeface="Arial"/>
              </a:rPr>
              <a:t>o</a:t>
            </a:r>
            <a:r>
              <a:rPr sz="1200" spc="0" dirty="0" err="1" smtClean="0">
                <a:latin typeface="Arial"/>
                <a:cs typeface="Arial"/>
              </a:rPr>
              <a:t>t</a:t>
            </a:r>
            <a:r>
              <a:rPr sz="1200" spc="4" dirty="0" err="1" smtClean="0">
                <a:latin typeface="Arial"/>
                <a:cs typeface="Arial"/>
              </a:rPr>
              <a:t>o</a:t>
            </a:r>
            <a:r>
              <a:rPr sz="1200" spc="-14" dirty="0" err="1" smtClean="0">
                <a:latin typeface="Arial"/>
                <a:cs typeface="Arial"/>
              </a:rPr>
              <a:t>w</a:t>
            </a:r>
            <a:r>
              <a:rPr sz="1200" spc="4" dirty="0" err="1" smtClean="0">
                <a:latin typeface="Arial"/>
                <a:cs typeface="Arial"/>
              </a:rPr>
              <a:t>an</a:t>
            </a:r>
            <a:r>
              <a:rPr sz="1200" spc="0" dirty="0" err="1" smtClean="0">
                <a:latin typeface="Arial"/>
                <a:cs typeface="Arial"/>
              </a:rPr>
              <a:t>ie</a:t>
            </a:r>
            <a:r>
              <a:rPr lang="pl-PL" sz="1200" spc="0" dirty="0" smtClean="0">
                <a:latin typeface="Arial"/>
                <a:cs typeface="Arial"/>
              </a:rPr>
              <a:t> dokumentów do odprawy </a:t>
            </a:r>
            <a:endParaRPr sz="1200" dirty="0">
              <a:latin typeface="Arial"/>
              <a:cs typeface="Arial"/>
            </a:endParaRPr>
          </a:p>
        </p:txBody>
      </p:sp>
      <p:sp>
        <p:nvSpPr>
          <p:cNvPr id="60" name="object 4"/>
          <p:cNvSpPr txBox="1"/>
          <p:nvPr/>
        </p:nvSpPr>
        <p:spPr>
          <a:xfrm>
            <a:off x="4336006" y="4211066"/>
            <a:ext cx="344068" cy="177800"/>
          </a:xfrm>
          <a:prstGeom prst="rect">
            <a:avLst/>
          </a:prstGeom>
        </p:spPr>
        <p:txBody>
          <a:bodyPr wrap="square" lIns="0" tIns="0" rIns="0" bIns="0" rtlCol="0">
            <a:noAutofit/>
          </a:bodyPr>
          <a:lstStyle/>
          <a:p>
            <a:pPr marL="12700">
              <a:lnSpc>
                <a:spcPts val="1325"/>
              </a:lnSpc>
              <a:spcBef>
                <a:spcPts val="66"/>
              </a:spcBef>
            </a:pPr>
            <a:r>
              <a:rPr sz="1200" spc="-79" dirty="0" smtClean="0">
                <a:solidFill>
                  <a:srgbClr val="FFFFFF"/>
                </a:solidFill>
                <a:latin typeface="Arial"/>
                <a:cs typeface="Arial"/>
              </a:rPr>
              <a:t>A</a:t>
            </a:r>
            <a:r>
              <a:rPr sz="1200" spc="9" dirty="0" smtClean="0">
                <a:solidFill>
                  <a:srgbClr val="FFFFFF"/>
                </a:solidFill>
                <a:latin typeface="Arial"/>
                <a:cs typeface="Arial"/>
              </a:rPr>
              <a:t>T</a:t>
            </a:r>
            <a:r>
              <a:rPr sz="1200" spc="0" dirty="0" smtClean="0">
                <a:solidFill>
                  <a:srgbClr val="FFFFFF"/>
                </a:solidFill>
                <a:latin typeface="Arial"/>
                <a:cs typeface="Arial"/>
              </a:rPr>
              <a:t>R</a:t>
            </a:r>
            <a:endParaRPr sz="1200" dirty="0">
              <a:latin typeface="Arial"/>
              <a:cs typeface="Arial"/>
            </a:endParaRPr>
          </a:p>
        </p:txBody>
      </p:sp>
      <p:sp>
        <p:nvSpPr>
          <p:cNvPr id="61" name="object 11"/>
          <p:cNvSpPr txBox="1"/>
          <p:nvPr/>
        </p:nvSpPr>
        <p:spPr>
          <a:xfrm>
            <a:off x="3626459" y="2772362"/>
            <a:ext cx="1764588"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Ś</a:t>
            </a:r>
            <a:r>
              <a:rPr sz="1200" spc="-14" dirty="0" smtClean="0">
                <a:latin typeface="Arial"/>
                <a:cs typeface="Arial"/>
              </a:rPr>
              <a:t>w</a:t>
            </a:r>
            <a:r>
              <a:rPr sz="1200" spc="0" dirty="0" smtClean="0">
                <a:latin typeface="Arial"/>
                <a:cs typeface="Arial"/>
              </a:rPr>
              <a:t>ia</a:t>
            </a:r>
            <a:r>
              <a:rPr sz="1200" spc="4" dirty="0" smtClean="0">
                <a:latin typeface="Arial"/>
                <a:cs typeface="Arial"/>
              </a:rPr>
              <a:t>de</a:t>
            </a:r>
            <a:r>
              <a:rPr sz="1200" spc="0" dirty="0" smtClean="0">
                <a:latin typeface="Arial"/>
                <a:cs typeface="Arial"/>
              </a:rPr>
              <a:t>ct</a:t>
            </a:r>
            <a:r>
              <a:rPr sz="1200" spc="-9" dirty="0" smtClean="0">
                <a:latin typeface="Arial"/>
                <a:cs typeface="Arial"/>
              </a:rPr>
              <a:t>w</a:t>
            </a:r>
            <a:r>
              <a:rPr sz="1200" spc="0" dirty="0" smtClean="0">
                <a:latin typeface="Arial"/>
                <a:cs typeface="Arial"/>
              </a:rPr>
              <a:t>o</a:t>
            </a:r>
            <a:r>
              <a:rPr sz="1200" spc="-9" dirty="0" smtClean="0">
                <a:latin typeface="Arial"/>
                <a:cs typeface="Arial"/>
              </a:rPr>
              <a:t> </a:t>
            </a:r>
            <a:r>
              <a:rPr sz="1200" spc="4" dirty="0" smtClean="0">
                <a:latin typeface="Arial"/>
                <a:cs typeface="Arial"/>
              </a:rPr>
              <a:t>po</a:t>
            </a:r>
            <a:r>
              <a:rPr sz="1200" spc="0" dirty="0" smtClean="0">
                <a:latin typeface="Arial"/>
                <a:cs typeface="Arial"/>
              </a:rPr>
              <a:t>c</a:t>
            </a:r>
            <a:r>
              <a:rPr sz="1200" spc="4" dirty="0" smtClean="0">
                <a:latin typeface="Arial"/>
                <a:cs typeface="Arial"/>
              </a:rPr>
              <a:t>ho</a:t>
            </a:r>
            <a:r>
              <a:rPr sz="1200" spc="-4" dirty="0" smtClean="0">
                <a:latin typeface="Arial"/>
                <a:cs typeface="Arial"/>
              </a:rPr>
              <a:t>d</a:t>
            </a:r>
            <a:r>
              <a:rPr sz="1200" spc="-9" dirty="0" smtClean="0">
                <a:latin typeface="Arial"/>
                <a:cs typeface="Arial"/>
              </a:rPr>
              <a:t>z</a:t>
            </a:r>
            <a:r>
              <a:rPr sz="1200" spc="4" dirty="0" smtClean="0">
                <a:latin typeface="Arial"/>
                <a:cs typeface="Arial"/>
              </a:rPr>
              <a:t>en</a:t>
            </a:r>
            <a:r>
              <a:rPr sz="1200" spc="0" dirty="0" smtClean="0">
                <a:latin typeface="Arial"/>
                <a:cs typeface="Arial"/>
              </a:rPr>
              <a:t>ia</a:t>
            </a:r>
            <a:endParaRPr sz="1200" dirty="0">
              <a:latin typeface="Arial"/>
              <a:cs typeface="Arial"/>
            </a:endParaRPr>
          </a:p>
        </p:txBody>
      </p:sp>
      <p:pic>
        <p:nvPicPr>
          <p:cNvPr id="1026" name="Picture 2">
            <a:hlinkClick r:id="rId30" action="ppaction://hlinksldjump"/>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880000" y="3124200"/>
            <a:ext cx="31638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object 11"/>
          <p:cNvSpPr txBox="1"/>
          <p:nvPr/>
        </p:nvSpPr>
        <p:spPr>
          <a:xfrm>
            <a:off x="3246120" y="3429000"/>
            <a:ext cx="2461424" cy="261572"/>
          </a:xfrm>
          <a:prstGeom prst="rect">
            <a:avLst/>
          </a:prstGeom>
        </p:spPr>
        <p:txBody>
          <a:bodyPr wrap="square" lIns="0" tIns="0" rIns="0" bIns="0" rtlCol="0">
            <a:noAutofit/>
          </a:bodyPr>
          <a:lstStyle/>
          <a:p>
            <a:pPr marL="12700" algn="ctr">
              <a:lnSpc>
                <a:spcPts val="1325"/>
              </a:lnSpc>
              <a:spcBef>
                <a:spcPts val="66"/>
              </a:spcBef>
            </a:pPr>
            <a:r>
              <a:rPr lang="pl-PL" sz="1200" dirty="0">
                <a:solidFill>
                  <a:srgbClr val="FFFFFF"/>
                </a:solidFill>
                <a:latin typeface="Arial"/>
                <a:cs typeface="Arial"/>
              </a:rPr>
              <a:t>Świadectwo EUR1 lub deklaracja na fakturze</a:t>
            </a:r>
            <a:endParaRPr sz="1200" dirty="0">
              <a:latin typeface="Arial"/>
              <a:cs typeface="Arial"/>
            </a:endParaRPr>
          </a:p>
        </p:txBody>
      </p:sp>
      <p:sp>
        <p:nvSpPr>
          <p:cNvPr id="64" name="object 13"/>
          <p:cNvSpPr txBox="1"/>
          <p:nvPr/>
        </p:nvSpPr>
        <p:spPr>
          <a:xfrm>
            <a:off x="6089903" y="1944048"/>
            <a:ext cx="4500000" cy="3819719"/>
          </a:xfrm>
          <a:prstGeom prst="rect">
            <a:avLst/>
          </a:prstGeom>
        </p:spPr>
        <p:txBody>
          <a:bodyPr wrap="square" lIns="0" tIns="0" rIns="0" bIns="0" rtlCol="0">
            <a:noAutofit/>
          </a:bodyPr>
          <a:lstStyle/>
          <a:p>
            <a:pPr marL="12700">
              <a:lnSpc>
                <a:spcPts val="1325"/>
              </a:lnSpc>
              <a:spcBef>
                <a:spcPts val="66"/>
              </a:spcBef>
            </a:pPr>
            <a:r>
              <a:rPr sz="1400" b="1" spc="0" dirty="0" smtClean="0">
                <a:latin typeface="Arial"/>
                <a:cs typeface="Arial"/>
              </a:rPr>
              <a:t>Ś</a:t>
            </a:r>
            <a:r>
              <a:rPr sz="1400" b="1" spc="-14" dirty="0" smtClean="0">
                <a:latin typeface="Arial"/>
                <a:cs typeface="Arial"/>
              </a:rPr>
              <a:t>w</a:t>
            </a:r>
            <a:r>
              <a:rPr sz="1400" b="1" spc="0" dirty="0" smtClean="0">
                <a:latin typeface="Arial"/>
                <a:cs typeface="Arial"/>
              </a:rPr>
              <a:t>ia</a:t>
            </a:r>
            <a:r>
              <a:rPr sz="1400" b="1" spc="4" dirty="0" smtClean="0">
                <a:latin typeface="Arial"/>
                <a:cs typeface="Arial"/>
              </a:rPr>
              <a:t>de</a:t>
            </a:r>
            <a:r>
              <a:rPr sz="1400" b="1" spc="0" dirty="0" smtClean="0">
                <a:latin typeface="Arial"/>
                <a:cs typeface="Arial"/>
              </a:rPr>
              <a:t>ct</a:t>
            </a:r>
            <a:r>
              <a:rPr sz="1400" b="1" spc="-9" dirty="0" smtClean="0">
                <a:latin typeface="Arial"/>
                <a:cs typeface="Arial"/>
              </a:rPr>
              <a:t>w</a:t>
            </a:r>
            <a:r>
              <a:rPr sz="1400" b="1" spc="0" dirty="0" smtClean="0">
                <a:latin typeface="Arial"/>
                <a:cs typeface="Arial"/>
              </a:rPr>
              <a:t>o</a:t>
            </a:r>
            <a:r>
              <a:rPr sz="1400" b="1" spc="-14" dirty="0" smtClean="0">
                <a:latin typeface="Arial"/>
                <a:cs typeface="Arial"/>
              </a:rPr>
              <a:t> </a:t>
            </a:r>
            <a:r>
              <a:rPr sz="1400" b="1" spc="4" dirty="0" smtClean="0">
                <a:latin typeface="Arial"/>
                <a:cs typeface="Arial"/>
              </a:rPr>
              <a:t>po</a:t>
            </a:r>
            <a:r>
              <a:rPr sz="1400" b="1" spc="0" dirty="0" smtClean="0">
                <a:latin typeface="Arial"/>
                <a:cs typeface="Arial"/>
              </a:rPr>
              <a:t>c</a:t>
            </a:r>
            <a:r>
              <a:rPr sz="1400" b="1" spc="4" dirty="0" smtClean="0">
                <a:latin typeface="Arial"/>
                <a:cs typeface="Arial"/>
              </a:rPr>
              <a:t>ho</a:t>
            </a:r>
            <a:r>
              <a:rPr sz="1400" b="1" spc="-4" dirty="0" smtClean="0">
                <a:latin typeface="Arial"/>
                <a:cs typeface="Arial"/>
              </a:rPr>
              <a:t>d</a:t>
            </a:r>
            <a:r>
              <a:rPr sz="1400" b="1" spc="-9" dirty="0" smtClean="0">
                <a:latin typeface="Arial"/>
                <a:cs typeface="Arial"/>
              </a:rPr>
              <a:t>z</a:t>
            </a:r>
            <a:r>
              <a:rPr sz="1400" b="1" spc="4" dirty="0" smtClean="0">
                <a:latin typeface="Arial"/>
                <a:cs typeface="Arial"/>
              </a:rPr>
              <a:t>en</a:t>
            </a:r>
            <a:r>
              <a:rPr sz="1400" b="1" spc="0" dirty="0" smtClean="0">
                <a:latin typeface="Arial"/>
                <a:cs typeface="Arial"/>
              </a:rPr>
              <a:t>ia</a:t>
            </a:r>
            <a:r>
              <a:rPr sz="1400" b="1" spc="-39" dirty="0" smtClean="0">
                <a:latin typeface="Arial"/>
                <a:cs typeface="Arial"/>
              </a:rPr>
              <a:t> </a:t>
            </a:r>
            <a:r>
              <a:rPr sz="1400" b="1" spc="0" dirty="0" smtClean="0">
                <a:latin typeface="Arial"/>
                <a:cs typeface="Arial"/>
              </a:rPr>
              <a:t>t</a:t>
            </a:r>
            <a:r>
              <a:rPr sz="1400" b="1" spc="4" dirty="0" smtClean="0">
                <a:latin typeface="Arial"/>
                <a:cs typeface="Arial"/>
              </a:rPr>
              <a:t>o</a:t>
            </a:r>
            <a:r>
              <a:rPr sz="1400" b="1" spc="-14" dirty="0" smtClean="0">
                <a:latin typeface="Arial"/>
                <a:cs typeface="Arial"/>
              </a:rPr>
              <a:t>w</a:t>
            </a:r>
            <a:r>
              <a:rPr sz="1400" b="1" spc="4" dirty="0" smtClean="0">
                <a:latin typeface="Arial"/>
                <a:cs typeface="Arial"/>
              </a:rPr>
              <a:t>a</a:t>
            </a:r>
            <a:r>
              <a:rPr sz="1400" b="1" spc="0" dirty="0" smtClean="0">
                <a:latin typeface="Arial"/>
                <a:cs typeface="Arial"/>
              </a:rPr>
              <a:t>ru</a:t>
            </a:r>
            <a:r>
              <a:rPr sz="1400" b="1" spc="-4" dirty="0" smtClean="0">
                <a:latin typeface="Arial"/>
                <a:cs typeface="Arial"/>
              </a:rPr>
              <a:t> </a:t>
            </a:r>
            <a:r>
              <a:rPr sz="1400" b="1" spc="14" dirty="0" smtClean="0">
                <a:latin typeface="Arial"/>
                <a:cs typeface="Arial"/>
              </a:rPr>
              <a:t>(</a:t>
            </a:r>
            <a:r>
              <a:rPr sz="1400" b="1" spc="0" dirty="0" smtClean="0">
                <a:latin typeface="Arial"/>
                <a:cs typeface="Arial"/>
              </a:rPr>
              <a:t>c</a:t>
            </a:r>
            <a:r>
              <a:rPr sz="1400" b="1" spc="4" dirty="0" smtClean="0">
                <a:latin typeface="Arial"/>
                <a:cs typeface="Arial"/>
              </a:rPr>
              <a:t>e</a:t>
            </a:r>
            <a:r>
              <a:rPr sz="1400" b="1" spc="0" dirty="0" smtClean="0">
                <a:latin typeface="Arial"/>
                <a:cs typeface="Arial"/>
              </a:rPr>
              <a:t>rt</a:t>
            </a:r>
            <a:r>
              <a:rPr sz="1400" b="1" spc="-4" dirty="0" smtClean="0">
                <a:latin typeface="Arial"/>
                <a:cs typeface="Arial"/>
              </a:rPr>
              <a:t>i</a:t>
            </a:r>
            <a:r>
              <a:rPr sz="1400" b="1" spc="14" dirty="0" smtClean="0">
                <a:latin typeface="Arial"/>
                <a:cs typeface="Arial"/>
              </a:rPr>
              <a:t>f</a:t>
            </a:r>
            <a:r>
              <a:rPr sz="1400" b="1" spc="0" dirty="0" smtClean="0">
                <a:latin typeface="Arial"/>
                <a:cs typeface="Arial"/>
              </a:rPr>
              <a:t>ica</a:t>
            </a:r>
            <a:r>
              <a:rPr sz="1400" b="1" spc="4" dirty="0" smtClean="0">
                <a:latin typeface="Arial"/>
                <a:cs typeface="Arial"/>
              </a:rPr>
              <a:t>t</a:t>
            </a:r>
            <a:r>
              <a:rPr sz="1400" b="1" spc="0" dirty="0" smtClean="0">
                <a:latin typeface="Arial"/>
                <a:cs typeface="Arial"/>
              </a:rPr>
              <a:t>e</a:t>
            </a:r>
            <a:r>
              <a:rPr sz="1400" b="1" spc="-9" dirty="0" smtClean="0">
                <a:latin typeface="Arial"/>
                <a:cs typeface="Arial"/>
              </a:rPr>
              <a:t> </a:t>
            </a:r>
            <a:r>
              <a:rPr sz="1400" b="1" spc="4" dirty="0" smtClean="0">
                <a:latin typeface="Arial"/>
                <a:cs typeface="Arial"/>
              </a:rPr>
              <a:t>o</a:t>
            </a:r>
            <a:r>
              <a:rPr sz="1400" b="1" spc="0" dirty="0" smtClean="0">
                <a:latin typeface="Arial"/>
                <a:cs typeface="Arial"/>
              </a:rPr>
              <a:t>f</a:t>
            </a:r>
            <a:r>
              <a:rPr sz="1400" b="1" spc="-4" dirty="0" smtClean="0">
                <a:latin typeface="Arial"/>
                <a:cs typeface="Arial"/>
              </a:rPr>
              <a:t> </a:t>
            </a:r>
            <a:r>
              <a:rPr sz="1400" b="1" spc="4" dirty="0" smtClean="0">
                <a:latin typeface="Arial"/>
                <a:cs typeface="Arial"/>
              </a:rPr>
              <a:t>o</a:t>
            </a:r>
            <a:r>
              <a:rPr sz="1400" b="1" spc="0" dirty="0" smtClean="0">
                <a:latin typeface="Arial"/>
                <a:cs typeface="Arial"/>
              </a:rPr>
              <a:t>r</a:t>
            </a:r>
            <a:r>
              <a:rPr sz="1400" b="1" spc="-4" dirty="0" smtClean="0">
                <a:latin typeface="Arial"/>
                <a:cs typeface="Arial"/>
              </a:rPr>
              <a:t>ig</a:t>
            </a:r>
            <a:r>
              <a:rPr sz="1400" b="1" spc="0" dirty="0" smtClean="0">
                <a:latin typeface="Arial"/>
                <a:cs typeface="Arial"/>
              </a:rPr>
              <a:t>i</a:t>
            </a:r>
            <a:r>
              <a:rPr sz="1400" b="1" spc="4" dirty="0" smtClean="0">
                <a:latin typeface="Arial"/>
                <a:cs typeface="Arial"/>
              </a:rPr>
              <a:t>n</a:t>
            </a:r>
            <a:r>
              <a:rPr sz="1400" b="1" spc="0" dirty="0" smtClean="0">
                <a:latin typeface="Arial"/>
                <a:cs typeface="Arial"/>
              </a:rPr>
              <a:t>)</a:t>
            </a:r>
            <a:endParaRPr lang="pl-PL" sz="1400" b="1" spc="0" dirty="0" smtClean="0">
              <a:latin typeface="Arial"/>
              <a:cs typeface="Arial"/>
            </a:endParaRPr>
          </a:p>
          <a:p>
            <a:pPr marL="12700">
              <a:lnSpc>
                <a:spcPts val="1325"/>
              </a:lnSpc>
              <a:spcBef>
                <a:spcPts val="66"/>
              </a:spcBef>
            </a:pPr>
            <a:endParaRPr lang="pl-PL" sz="1200" b="1" dirty="0" smtClean="0">
              <a:latin typeface="Arial"/>
              <a:cs typeface="Arial"/>
            </a:endParaRPr>
          </a:p>
          <a:p>
            <a:pPr marL="12700">
              <a:lnSpc>
                <a:spcPts val="1325"/>
              </a:lnSpc>
              <a:spcBef>
                <a:spcPts val="66"/>
              </a:spcBef>
            </a:pPr>
            <a:endParaRPr lang="pl-PL" sz="1200" b="1" dirty="0">
              <a:latin typeface="Arial"/>
              <a:cs typeface="Arial"/>
            </a:endParaRPr>
          </a:p>
          <a:p>
            <a:pPr marL="12700" marR="13586">
              <a:lnSpc>
                <a:spcPts val="1325"/>
              </a:lnSpc>
              <a:spcBef>
                <a:spcPts val="66"/>
              </a:spcBef>
            </a:pPr>
            <a:r>
              <a:rPr lang="pl-PL" sz="1200" dirty="0">
                <a:latin typeface="Arial"/>
                <a:cs typeface="Arial"/>
              </a:rPr>
              <a:t>J</a:t>
            </a:r>
            <a:r>
              <a:rPr lang="pl-PL" sz="1200" spc="4" dirty="0">
                <a:latin typeface="Arial"/>
                <a:cs typeface="Arial"/>
              </a:rPr>
              <a:t>e</a:t>
            </a:r>
            <a:r>
              <a:rPr lang="pl-PL" sz="1200" dirty="0">
                <a:latin typeface="Arial"/>
                <a:cs typeface="Arial"/>
              </a:rPr>
              <a:t>st</a:t>
            </a:r>
            <a:r>
              <a:rPr lang="pl-PL" sz="1200" spc="-4" dirty="0">
                <a:latin typeface="Arial"/>
                <a:cs typeface="Arial"/>
              </a:rPr>
              <a:t> </a:t>
            </a:r>
            <a:r>
              <a:rPr lang="pl-PL" sz="1200" dirty="0">
                <a:latin typeface="Arial"/>
                <a:cs typeface="Arial"/>
              </a:rPr>
              <a:t>to</a:t>
            </a:r>
            <a:r>
              <a:rPr lang="pl-PL" sz="1200" spc="4" dirty="0">
                <a:latin typeface="Arial"/>
                <a:cs typeface="Arial"/>
              </a:rPr>
              <a:t> do</a:t>
            </a:r>
            <a:r>
              <a:rPr lang="pl-PL" sz="1200" dirty="0">
                <a:latin typeface="Arial"/>
                <a:cs typeface="Arial"/>
              </a:rPr>
              <a:t>k</a:t>
            </a:r>
            <a:r>
              <a:rPr lang="pl-PL" sz="1200" spc="4" dirty="0">
                <a:latin typeface="Arial"/>
                <a:cs typeface="Arial"/>
              </a:rPr>
              <a:t>um</a:t>
            </a:r>
            <a:r>
              <a:rPr lang="pl-PL" sz="1200" spc="-4" dirty="0">
                <a:latin typeface="Arial"/>
                <a:cs typeface="Arial"/>
              </a:rPr>
              <a:t>en</a:t>
            </a:r>
            <a:r>
              <a:rPr lang="pl-PL" sz="1200" dirty="0">
                <a:latin typeface="Arial"/>
                <a:cs typeface="Arial"/>
              </a:rPr>
              <a:t>t,</a:t>
            </a:r>
            <a:r>
              <a:rPr lang="pl-PL" sz="1200" spc="-14" dirty="0">
                <a:latin typeface="Arial"/>
                <a:cs typeface="Arial"/>
              </a:rPr>
              <a:t> </a:t>
            </a:r>
            <a:r>
              <a:rPr lang="pl-PL" sz="1200" dirty="0">
                <a:latin typeface="Arial"/>
                <a:cs typeface="Arial"/>
              </a:rPr>
              <a:t>kt</a:t>
            </a:r>
            <a:r>
              <a:rPr lang="pl-PL" sz="1200" spc="4" dirty="0">
                <a:latin typeface="Arial"/>
                <a:cs typeface="Arial"/>
              </a:rPr>
              <a:t>ó</a:t>
            </a:r>
            <a:r>
              <a:rPr lang="pl-PL" sz="1200" dirty="0">
                <a:latin typeface="Arial"/>
                <a:cs typeface="Arial"/>
              </a:rPr>
              <a:t>ry</a:t>
            </a:r>
            <a:r>
              <a:rPr lang="pl-PL" sz="1200" spc="-14" dirty="0">
                <a:latin typeface="Arial"/>
                <a:cs typeface="Arial"/>
              </a:rPr>
              <a:t> </a:t>
            </a:r>
            <a:r>
              <a:rPr lang="pl-PL" sz="1200" spc="9" dirty="0">
                <a:latin typeface="Arial"/>
                <a:cs typeface="Arial"/>
              </a:rPr>
              <a:t>m</a:t>
            </a:r>
            <a:r>
              <a:rPr lang="pl-PL" sz="1200" dirty="0">
                <a:latin typeface="Arial"/>
                <a:cs typeface="Arial"/>
              </a:rPr>
              <a:t>a</a:t>
            </a:r>
            <a:r>
              <a:rPr lang="pl-PL" sz="1200" spc="-4" dirty="0">
                <a:latin typeface="Arial"/>
                <a:cs typeface="Arial"/>
              </a:rPr>
              <a:t> </a:t>
            </a:r>
            <a:r>
              <a:rPr lang="pl-PL" sz="1200" spc="4" dirty="0">
                <a:latin typeface="Arial"/>
                <a:cs typeface="Arial"/>
              </a:rPr>
              <a:t>n</a:t>
            </a:r>
            <a:r>
              <a:rPr lang="pl-PL" sz="1200" dirty="0">
                <a:latin typeface="Arial"/>
                <a:cs typeface="Arial"/>
              </a:rPr>
              <a:t>a</a:t>
            </a:r>
            <a:r>
              <a:rPr lang="pl-PL" sz="1200" spc="-4" dirty="0">
                <a:latin typeface="Arial"/>
                <a:cs typeface="Arial"/>
              </a:rPr>
              <a:t> </a:t>
            </a:r>
            <a:r>
              <a:rPr lang="pl-PL" sz="1200" dirty="0">
                <a:latin typeface="Arial"/>
                <a:cs typeface="Arial"/>
              </a:rPr>
              <a:t>c</a:t>
            </a:r>
            <a:r>
              <a:rPr lang="pl-PL" sz="1200" spc="4" dirty="0">
                <a:latin typeface="Arial"/>
                <a:cs typeface="Arial"/>
              </a:rPr>
              <a:t>e</a:t>
            </a:r>
            <a:r>
              <a:rPr lang="pl-PL" sz="1200" dirty="0">
                <a:latin typeface="Arial"/>
                <a:cs typeface="Arial"/>
              </a:rPr>
              <a:t>lu</a:t>
            </a:r>
            <a:r>
              <a:rPr lang="pl-PL" sz="1200" spc="-19" dirty="0">
                <a:latin typeface="Arial"/>
                <a:cs typeface="Arial"/>
              </a:rPr>
              <a:t> </a:t>
            </a:r>
            <a:r>
              <a:rPr lang="pl-PL" sz="1200" spc="4" dirty="0">
                <a:latin typeface="Arial"/>
                <a:cs typeface="Arial"/>
              </a:rPr>
              <a:t>po</a:t>
            </a:r>
            <a:r>
              <a:rPr lang="pl-PL" sz="1200" dirty="0">
                <a:latin typeface="Arial"/>
                <a:cs typeface="Arial"/>
              </a:rPr>
              <a:t>t</a:t>
            </a:r>
            <a:r>
              <a:rPr lang="pl-PL" sz="1200" spc="-9" dirty="0">
                <a:latin typeface="Arial"/>
                <a:cs typeface="Arial"/>
              </a:rPr>
              <a:t>w</a:t>
            </a:r>
            <a:r>
              <a:rPr lang="pl-PL" sz="1200" dirty="0">
                <a:latin typeface="Arial"/>
                <a:cs typeface="Arial"/>
              </a:rPr>
              <a:t>ierd</a:t>
            </a:r>
            <a:r>
              <a:rPr lang="pl-PL" sz="1200" spc="-9" dirty="0">
                <a:latin typeface="Arial"/>
                <a:cs typeface="Arial"/>
              </a:rPr>
              <a:t>z</a:t>
            </a:r>
            <a:r>
              <a:rPr lang="pl-PL" sz="1200" spc="4" dirty="0">
                <a:latin typeface="Arial"/>
                <a:cs typeface="Arial"/>
              </a:rPr>
              <a:t>en</a:t>
            </a:r>
            <a:r>
              <a:rPr lang="pl-PL" sz="1200" dirty="0">
                <a:latin typeface="Arial"/>
                <a:cs typeface="Arial"/>
              </a:rPr>
              <a:t>ie</a:t>
            </a:r>
          </a:p>
          <a:p>
            <a:pPr marL="12700">
              <a:lnSpc>
                <a:spcPct val="100041"/>
              </a:lnSpc>
            </a:pPr>
            <a:r>
              <a:rPr lang="pl-PL" sz="1200" spc="4" dirty="0">
                <a:latin typeface="Arial"/>
                <a:cs typeface="Arial"/>
              </a:rPr>
              <a:t>po</a:t>
            </a:r>
            <a:r>
              <a:rPr lang="pl-PL" sz="1200" dirty="0">
                <a:latin typeface="Arial"/>
                <a:cs typeface="Arial"/>
              </a:rPr>
              <a:t>c</a:t>
            </a:r>
            <a:r>
              <a:rPr lang="pl-PL" sz="1200" spc="4" dirty="0">
                <a:latin typeface="Arial"/>
                <a:cs typeface="Arial"/>
              </a:rPr>
              <a:t>ho</a:t>
            </a:r>
            <a:r>
              <a:rPr lang="pl-PL" sz="1200" spc="-4" dirty="0">
                <a:latin typeface="Arial"/>
                <a:cs typeface="Arial"/>
              </a:rPr>
              <a:t>d</a:t>
            </a:r>
            <a:r>
              <a:rPr lang="pl-PL" sz="1200" spc="-9" dirty="0">
                <a:latin typeface="Arial"/>
                <a:cs typeface="Arial"/>
              </a:rPr>
              <a:t>z</a:t>
            </a:r>
            <a:r>
              <a:rPr lang="pl-PL" sz="1200" spc="4" dirty="0">
                <a:latin typeface="Arial"/>
                <a:cs typeface="Arial"/>
              </a:rPr>
              <a:t>e</a:t>
            </a:r>
            <a:r>
              <a:rPr lang="pl-PL" sz="1200" spc="-4" dirty="0">
                <a:latin typeface="Arial"/>
                <a:cs typeface="Arial"/>
              </a:rPr>
              <a:t>n</a:t>
            </a:r>
            <a:r>
              <a:rPr lang="pl-PL" sz="1200" dirty="0">
                <a:latin typeface="Arial"/>
                <a:cs typeface="Arial"/>
              </a:rPr>
              <a:t>ia</a:t>
            </a:r>
            <a:r>
              <a:rPr lang="pl-PL" sz="1200" spc="-29" dirty="0">
                <a:latin typeface="Arial"/>
                <a:cs typeface="Arial"/>
              </a:rPr>
              <a:t> </a:t>
            </a:r>
            <a:r>
              <a:rPr lang="pl-PL" sz="1200" spc="4" dirty="0">
                <a:latin typeface="Arial"/>
                <a:cs typeface="Arial"/>
              </a:rPr>
              <a:t>e</a:t>
            </a:r>
            <a:r>
              <a:rPr lang="pl-PL" sz="1200" dirty="0">
                <a:latin typeface="Arial"/>
                <a:cs typeface="Arial"/>
              </a:rPr>
              <a:t>ks</a:t>
            </a:r>
            <a:r>
              <a:rPr lang="pl-PL" sz="1200" spc="4" dirty="0">
                <a:latin typeface="Arial"/>
                <a:cs typeface="Arial"/>
              </a:rPr>
              <a:t>po</a:t>
            </a:r>
            <a:r>
              <a:rPr lang="pl-PL" sz="1200" dirty="0">
                <a:latin typeface="Arial"/>
                <a:cs typeface="Arial"/>
              </a:rPr>
              <a:t>rto</a:t>
            </a:r>
            <a:r>
              <a:rPr lang="pl-PL" sz="1200" spc="-14" dirty="0">
                <a:latin typeface="Arial"/>
                <a:cs typeface="Arial"/>
              </a:rPr>
              <a:t>w</a:t>
            </a:r>
            <a:r>
              <a:rPr lang="pl-PL" sz="1200" spc="4" dirty="0">
                <a:latin typeface="Arial"/>
                <a:cs typeface="Arial"/>
              </a:rPr>
              <a:t>a</a:t>
            </a:r>
            <a:r>
              <a:rPr lang="pl-PL" sz="1200" spc="-4" dirty="0">
                <a:latin typeface="Arial"/>
                <a:cs typeface="Arial"/>
              </a:rPr>
              <a:t>neg</a:t>
            </a:r>
            <a:r>
              <a:rPr lang="pl-PL" sz="1200" dirty="0">
                <a:latin typeface="Arial"/>
                <a:cs typeface="Arial"/>
              </a:rPr>
              <a:t>o</a:t>
            </a:r>
            <a:r>
              <a:rPr lang="pl-PL" sz="1200" spc="-29" dirty="0">
                <a:latin typeface="Arial"/>
                <a:cs typeface="Arial"/>
              </a:rPr>
              <a:t> </a:t>
            </a:r>
            <a:r>
              <a:rPr lang="pl-PL" sz="1200" dirty="0">
                <a:latin typeface="Arial"/>
                <a:cs typeface="Arial"/>
              </a:rPr>
              <a:t>t</a:t>
            </a:r>
            <a:r>
              <a:rPr lang="pl-PL" sz="1200" spc="4" dirty="0">
                <a:latin typeface="Arial"/>
                <a:cs typeface="Arial"/>
              </a:rPr>
              <a:t>o</a:t>
            </a:r>
            <a:r>
              <a:rPr lang="pl-PL" sz="1200" spc="-14" dirty="0">
                <a:latin typeface="Arial"/>
                <a:cs typeface="Arial"/>
              </a:rPr>
              <a:t>w</a:t>
            </a:r>
            <a:r>
              <a:rPr lang="pl-PL" sz="1200" spc="4" dirty="0">
                <a:latin typeface="Arial"/>
                <a:cs typeface="Arial"/>
              </a:rPr>
              <a:t>a</a:t>
            </a:r>
            <a:r>
              <a:rPr lang="pl-PL" sz="1200" dirty="0">
                <a:latin typeface="Arial"/>
                <a:cs typeface="Arial"/>
              </a:rPr>
              <a:t>ru</a:t>
            </a:r>
            <a:r>
              <a:rPr lang="pl-PL" sz="1200" spc="-4" dirty="0">
                <a:latin typeface="Arial"/>
                <a:cs typeface="Arial"/>
              </a:rPr>
              <a:t> </a:t>
            </a:r>
            <a:r>
              <a:rPr lang="pl-PL" sz="1200" dirty="0">
                <a:latin typeface="Arial"/>
                <a:cs typeface="Arial"/>
              </a:rPr>
              <a:t>i kt</a:t>
            </a:r>
            <a:r>
              <a:rPr lang="pl-PL" sz="1200" spc="4" dirty="0">
                <a:latin typeface="Arial"/>
                <a:cs typeface="Arial"/>
              </a:rPr>
              <a:t>ó</a:t>
            </a:r>
            <a:r>
              <a:rPr lang="pl-PL" sz="1200" dirty="0">
                <a:latin typeface="Arial"/>
                <a:cs typeface="Arial"/>
              </a:rPr>
              <a:t>ry w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9" dirty="0">
                <a:latin typeface="Arial"/>
                <a:cs typeface="Arial"/>
              </a:rPr>
              <a:t>y</a:t>
            </a:r>
            <a:r>
              <a:rPr lang="pl-PL" sz="1200" spc="4" dirty="0">
                <a:latin typeface="Arial"/>
                <a:cs typeface="Arial"/>
              </a:rPr>
              <a:t>pad</a:t>
            </a:r>
            <a:r>
              <a:rPr lang="pl-PL" sz="1200" dirty="0">
                <a:latin typeface="Arial"/>
                <a:cs typeface="Arial"/>
              </a:rPr>
              <a:t>ku </a:t>
            </a:r>
            <a:r>
              <a:rPr lang="pl-PL" sz="1200" spc="4" dirty="0">
                <a:latin typeface="Arial"/>
                <a:cs typeface="Arial"/>
              </a:rPr>
              <a:t>n</a:t>
            </a:r>
            <a:r>
              <a:rPr lang="pl-PL" sz="1200" dirty="0">
                <a:latin typeface="Arial"/>
                <a:cs typeface="Arial"/>
              </a:rPr>
              <a:t>iek</a:t>
            </a:r>
            <a:r>
              <a:rPr lang="pl-PL" sz="1200" spc="4" dirty="0">
                <a:latin typeface="Arial"/>
                <a:cs typeface="Arial"/>
              </a:rPr>
              <a:t>tó</a:t>
            </a:r>
            <a:r>
              <a:rPr lang="pl-PL" sz="1200" dirty="0">
                <a:latin typeface="Arial"/>
                <a:cs typeface="Arial"/>
              </a:rPr>
              <a:t>r</a:t>
            </a:r>
            <a:r>
              <a:rPr lang="pl-PL" sz="1200" spc="-14" dirty="0">
                <a:latin typeface="Arial"/>
                <a:cs typeface="Arial"/>
              </a:rPr>
              <a:t>y</a:t>
            </a:r>
            <a:r>
              <a:rPr lang="pl-PL" sz="1200" dirty="0">
                <a:latin typeface="Arial"/>
                <a:cs typeface="Arial"/>
              </a:rPr>
              <a:t>ch</a:t>
            </a:r>
            <a:r>
              <a:rPr lang="pl-PL" sz="1200" spc="-14" dirty="0">
                <a:latin typeface="Arial"/>
                <a:cs typeface="Arial"/>
              </a:rPr>
              <a:t> </a:t>
            </a:r>
            <a:r>
              <a:rPr lang="pl-PL" sz="1200" dirty="0">
                <a:latin typeface="Arial"/>
                <a:cs typeface="Arial"/>
              </a:rPr>
              <a:t>ro</a:t>
            </a:r>
            <a:r>
              <a:rPr lang="pl-PL" sz="1200" spc="4" dirty="0">
                <a:latin typeface="Arial"/>
                <a:cs typeface="Arial"/>
              </a:rPr>
              <a:t>d</a:t>
            </a:r>
            <a:r>
              <a:rPr lang="pl-PL" sz="1200" spc="-9" dirty="0">
                <a:latin typeface="Arial"/>
                <a:cs typeface="Arial"/>
              </a:rPr>
              <a:t>z</a:t>
            </a:r>
            <a:r>
              <a:rPr lang="pl-PL" sz="1200" spc="4" dirty="0">
                <a:latin typeface="Arial"/>
                <a:cs typeface="Arial"/>
              </a:rPr>
              <a:t>a</a:t>
            </a:r>
            <a:r>
              <a:rPr lang="pl-PL" sz="1200" dirty="0">
                <a:latin typeface="Arial"/>
                <a:cs typeface="Arial"/>
              </a:rPr>
              <a:t>jów</a:t>
            </a:r>
            <a:r>
              <a:rPr lang="pl-PL" sz="1200" spc="-19" dirty="0">
                <a:latin typeface="Arial"/>
                <a:cs typeface="Arial"/>
              </a:rPr>
              <a:t> </a:t>
            </a:r>
            <a:r>
              <a:rPr lang="pl-PL" sz="1200" dirty="0">
                <a:latin typeface="Arial"/>
                <a:cs typeface="Arial"/>
              </a:rPr>
              <a:t>t</a:t>
            </a:r>
            <a:r>
              <a:rPr lang="pl-PL" sz="1200" spc="4" dirty="0">
                <a:latin typeface="Arial"/>
                <a:cs typeface="Arial"/>
              </a:rPr>
              <a:t>o</a:t>
            </a:r>
            <a:r>
              <a:rPr lang="pl-PL" sz="1200" spc="-14" dirty="0">
                <a:latin typeface="Arial"/>
                <a:cs typeface="Arial"/>
              </a:rPr>
              <a:t>w</a:t>
            </a:r>
            <a:r>
              <a:rPr lang="pl-PL" sz="1200" spc="4" dirty="0">
                <a:latin typeface="Arial"/>
                <a:cs typeface="Arial"/>
              </a:rPr>
              <a:t>a</a:t>
            </a:r>
            <a:r>
              <a:rPr lang="pl-PL" sz="1200" dirty="0">
                <a:latin typeface="Arial"/>
                <a:cs typeface="Arial"/>
              </a:rPr>
              <a:t>rów</a:t>
            </a:r>
            <a:r>
              <a:rPr lang="pl-PL" sz="1200" spc="-9" dirty="0">
                <a:latin typeface="Arial"/>
                <a:cs typeface="Arial"/>
              </a:rPr>
              <a:t> </a:t>
            </a:r>
            <a:r>
              <a:rPr lang="pl-PL" sz="1200" dirty="0">
                <a:latin typeface="Arial"/>
                <a:cs typeface="Arial"/>
              </a:rPr>
              <a:t>j</a:t>
            </a:r>
            <a:r>
              <a:rPr lang="pl-PL" sz="1200" spc="4" dirty="0">
                <a:latin typeface="Arial"/>
                <a:cs typeface="Arial"/>
              </a:rPr>
              <a:t>e</a:t>
            </a:r>
            <a:r>
              <a:rPr lang="pl-PL" sz="1200" dirty="0">
                <a:latin typeface="Arial"/>
                <a:cs typeface="Arial"/>
              </a:rPr>
              <a:t>st</a:t>
            </a:r>
            <a:r>
              <a:rPr lang="pl-PL" sz="1200" spc="4" dirty="0">
                <a:latin typeface="Arial"/>
                <a:cs typeface="Arial"/>
              </a:rPr>
              <a:t> </a:t>
            </a:r>
            <a:r>
              <a:rPr lang="pl-PL" sz="1200" spc="-14" dirty="0">
                <a:latin typeface="Arial"/>
                <a:cs typeface="Arial"/>
              </a:rPr>
              <a:t>w</a:t>
            </a:r>
            <a:r>
              <a:rPr lang="pl-PL" sz="1200" spc="-9" dirty="0">
                <a:latin typeface="Arial"/>
                <a:cs typeface="Arial"/>
              </a:rPr>
              <a:t>y</a:t>
            </a:r>
            <a:r>
              <a:rPr lang="pl-PL" sz="1200" spc="4" dirty="0">
                <a:latin typeface="Arial"/>
                <a:cs typeface="Arial"/>
              </a:rPr>
              <a:t>ma</a:t>
            </a:r>
            <a:r>
              <a:rPr lang="pl-PL" sz="1200" spc="-4" dirty="0">
                <a:latin typeface="Arial"/>
                <a:cs typeface="Arial"/>
              </a:rPr>
              <a:t>g</a:t>
            </a:r>
            <a:r>
              <a:rPr lang="pl-PL" sz="1200" spc="4" dirty="0">
                <a:latin typeface="Arial"/>
                <a:cs typeface="Arial"/>
              </a:rPr>
              <a:t>an</a:t>
            </a:r>
            <a:r>
              <a:rPr lang="pl-PL" sz="1200" dirty="0">
                <a:latin typeface="Arial"/>
                <a:cs typeface="Arial"/>
              </a:rPr>
              <a:t>y</a:t>
            </a:r>
            <a:r>
              <a:rPr lang="pl-PL" sz="1200" spc="-9"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z </a:t>
            </a:r>
            <a:r>
              <a:rPr lang="pl-PL" sz="1200" spc="4" dirty="0">
                <a:latin typeface="Arial"/>
                <a:cs typeface="Arial"/>
              </a:rPr>
              <a:t>adm</a:t>
            </a:r>
            <a:r>
              <a:rPr lang="pl-PL" sz="1200" dirty="0">
                <a:latin typeface="Arial"/>
                <a:cs typeface="Arial"/>
              </a:rPr>
              <a:t>inistr</a:t>
            </a:r>
            <a:r>
              <a:rPr lang="pl-PL" sz="1200" spc="-9" dirty="0">
                <a:latin typeface="Arial"/>
                <a:cs typeface="Arial"/>
              </a:rPr>
              <a:t>a</a:t>
            </a:r>
            <a:r>
              <a:rPr lang="pl-PL" sz="1200" dirty="0">
                <a:latin typeface="Arial"/>
                <a:cs typeface="Arial"/>
              </a:rPr>
              <a:t>cję</a:t>
            </a:r>
            <a:r>
              <a:rPr lang="pl-PL" sz="1200" spc="-9" dirty="0">
                <a:latin typeface="Arial"/>
                <a:cs typeface="Arial"/>
              </a:rPr>
              <a:t> </a:t>
            </a:r>
            <a:r>
              <a:rPr lang="pl-PL" sz="1200" dirty="0">
                <a:latin typeface="Arial"/>
                <a:cs typeface="Arial"/>
              </a:rPr>
              <a:t>c</a:t>
            </a:r>
            <a:r>
              <a:rPr lang="pl-PL" sz="1200" spc="4" dirty="0">
                <a:latin typeface="Arial"/>
                <a:cs typeface="Arial"/>
              </a:rPr>
              <a:t>e</a:t>
            </a:r>
            <a:r>
              <a:rPr lang="pl-PL" sz="1200" dirty="0">
                <a:latin typeface="Arial"/>
                <a:cs typeface="Arial"/>
              </a:rPr>
              <a:t>l</a:t>
            </a:r>
            <a:r>
              <a:rPr lang="pl-PL" sz="1200" spc="-9" dirty="0">
                <a:latin typeface="Arial"/>
                <a:cs typeface="Arial"/>
              </a:rPr>
              <a:t>n</a:t>
            </a:r>
            <a:r>
              <a:rPr lang="pl-PL" sz="1200" dirty="0">
                <a:latin typeface="Arial"/>
                <a:cs typeface="Arial"/>
              </a:rPr>
              <a:t>ą</a:t>
            </a:r>
            <a:r>
              <a:rPr lang="pl-PL" sz="1200" spc="-39" dirty="0">
                <a:latin typeface="Arial"/>
                <a:cs typeface="Arial"/>
              </a:rPr>
              <a:t> </a:t>
            </a:r>
            <a:r>
              <a:rPr lang="pl-PL" sz="1200" dirty="0">
                <a:latin typeface="Arial"/>
                <a:cs typeface="Arial"/>
              </a:rPr>
              <a:t>kraju</a:t>
            </a:r>
            <a:r>
              <a:rPr lang="pl-PL" sz="1200" spc="-4" dirty="0">
                <a:latin typeface="Arial"/>
                <a:cs typeface="Arial"/>
              </a:rPr>
              <a:t> </a:t>
            </a:r>
            <a:r>
              <a:rPr lang="pl-PL" sz="1200" dirty="0">
                <a:latin typeface="Arial"/>
                <a:cs typeface="Arial"/>
              </a:rPr>
              <a:t>i</a:t>
            </a:r>
            <a:r>
              <a:rPr lang="pl-PL" sz="1200" spc="4" dirty="0">
                <a:latin typeface="Arial"/>
                <a:cs typeface="Arial"/>
              </a:rPr>
              <a:t>mpo</a:t>
            </a:r>
            <a:r>
              <a:rPr lang="pl-PL" sz="1200" dirty="0">
                <a:latin typeface="Arial"/>
                <a:cs typeface="Arial"/>
              </a:rPr>
              <a:t>rtera</a:t>
            </a:r>
            <a:r>
              <a:rPr lang="pl-PL" sz="1200" dirty="0" smtClean="0">
                <a:latin typeface="Arial"/>
                <a:cs typeface="Arial"/>
              </a:rPr>
              <a:t>.</a:t>
            </a:r>
          </a:p>
          <a:p>
            <a:pPr marL="12700">
              <a:lnSpc>
                <a:spcPct val="100041"/>
              </a:lnSpc>
            </a:pPr>
            <a:endParaRPr lang="pl-PL" sz="1200" dirty="0">
              <a:latin typeface="Arial"/>
              <a:cs typeface="Arial"/>
            </a:endParaRPr>
          </a:p>
          <a:p>
            <a:pPr marL="12700" marR="13586">
              <a:lnSpc>
                <a:spcPts val="1325"/>
              </a:lnSpc>
              <a:spcBef>
                <a:spcPts val="66"/>
              </a:spcBef>
            </a:pPr>
            <a:r>
              <a:rPr lang="pl-PL" sz="1200" spc="39" dirty="0">
                <a:latin typeface="Arial"/>
                <a:cs typeface="Arial"/>
              </a:rPr>
              <a:t>W</a:t>
            </a:r>
            <a:r>
              <a:rPr lang="pl-PL" sz="1200" dirty="0">
                <a:latin typeface="Arial"/>
                <a:cs typeface="Arial"/>
              </a:rPr>
              <a:t>i</a:t>
            </a:r>
            <a:r>
              <a:rPr lang="pl-PL" sz="1200" spc="-9" dirty="0">
                <a:latin typeface="Arial"/>
                <a:cs typeface="Arial"/>
              </a:rPr>
              <a:t>ę</a:t>
            </a:r>
            <a:r>
              <a:rPr lang="pl-PL" sz="1200" dirty="0">
                <a:latin typeface="Arial"/>
                <a:cs typeface="Arial"/>
              </a:rPr>
              <a:t>c</a:t>
            </a:r>
            <a:r>
              <a:rPr lang="pl-PL" sz="1200" spc="-4" dirty="0">
                <a:latin typeface="Arial"/>
                <a:cs typeface="Arial"/>
              </a:rPr>
              <a:t>e</a:t>
            </a:r>
            <a:r>
              <a:rPr lang="pl-PL" sz="1200" dirty="0">
                <a:latin typeface="Arial"/>
                <a:cs typeface="Arial"/>
              </a:rPr>
              <a:t>j</a:t>
            </a:r>
            <a:r>
              <a:rPr lang="pl-PL" sz="1200" spc="-34" dirty="0">
                <a:latin typeface="Arial"/>
                <a:cs typeface="Arial"/>
              </a:rPr>
              <a:t> </a:t>
            </a:r>
            <a:r>
              <a:rPr lang="pl-PL" sz="1200" spc="4" dirty="0">
                <a:latin typeface="Arial"/>
                <a:cs typeface="Arial"/>
              </a:rPr>
              <a:t>n</a:t>
            </a:r>
            <a:r>
              <a:rPr lang="pl-PL" sz="1200" dirty="0">
                <a:latin typeface="Arial"/>
                <a:cs typeface="Arial"/>
              </a:rPr>
              <a:t>a</a:t>
            </a:r>
            <a:r>
              <a:rPr lang="pl-PL" sz="1200" spc="-4" dirty="0">
                <a:latin typeface="Arial"/>
                <a:cs typeface="Arial"/>
              </a:rPr>
              <a:t> </a:t>
            </a:r>
            <a:r>
              <a:rPr lang="pl-PL" sz="1200" dirty="0">
                <a:latin typeface="Arial"/>
                <a:cs typeface="Arial"/>
              </a:rPr>
              <a:t>t</a:t>
            </a:r>
            <a:r>
              <a:rPr lang="pl-PL" sz="1200" spc="4" dirty="0">
                <a:latin typeface="Arial"/>
                <a:cs typeface="Arial"/>
              </a:rPr>
              <a:t>ema</a:t>
            </a:r>
            <a:r>
              <a:rPr lang="pl-PL" sz="1200" dirty="0">
                <a:latin typeface="Arial"/>
                <a:cs typeface="Arial"/>
              </a:rPr>
              <a:t>t</a:t>
            </a:r>
            <a:r>
              <a:rPr lang="pl-PL" sz="1200" spc="-19" dirty="0">
                <a:latin typeface="Arial"/>
                <a:cs typeface="Arial"/>
              </a:rPr>
              <a:t> </a:t>
            </a:r>
            <a:r>
              <a:rPr lang="pl-PL" sz="1200" dirty="0">
                <a:latin typeface="Arial"/>
                <a:cs typeface="Arial"/>
              </a:rPr>
              <a:t>s</a:t>
            </a:r>
            <a:r>
              <a:rPr lang="pl-PL" sz="1200" spc="4" dirty="0">
                <a:latin typeface="Arial"/>
                <a:cs typeface="Arial"/>
              </a:rPr>
              <a:t>po</a:t>
            </a:r>
            <a:r>
              <a:rPr lang="pl-PL" sz="1200" dirty="0">
                <a:latin typeface="Arial"/>
                <a:cs typeface="Arial"/>
              </a:rPr>
              <a:t>s</a:t>
            </a:r>
            <a:r>
              <a:rPr lang="pl-PL" sz="1200" spc="4" dirty="0">
                <a:latin typeface="Arial"/>
                <a:cs typeface="Arial"/>
              </a:rPr>
              <a:t>ob</a:t>
            </a:r>
            <a:r>
              <a:rPr lang="pl-PL" sz="1200" dirty="0">
                <a:latin typeface="Arial"/>
                <a:cs typeface="Arial"/>
              </a:rPr>
              <a:t>u</a:t>
            </a:r>
            <a:r>
              <a:rPr lang="pl-PL" sz="1200" spc="-39" dirty="0">
                <a:latin typeface="Arial"/>
                <a:cs typeface="Arial"/>
              </a:rPr>
              <a:t> </a:t>
            </a:r>
            <a:r>
              <a:rPr lang="pl-PL" sz="1200" spc="-14" dirty="0">
                <a:latin typeface="Arial"/>
                <a:cs typeface="Arial"/>
              </a:rPr>
              <a:t>w</a:t>
            </a:r>
            <a:r>
              <a:rPr lang="pl-PL" sz="1200" spc="-9" dirty="0">
                <a:latin typeface="Arial"/>
                <a:cs typeface="Arial"/>
              </a:rPr>
              <a:t>y</a:t>
            </a:r>
            <a:r>
              <a:rPr lang="pl-PL" sz="1200" dirty="0">
                <a:latin typeface="Arial"/>
                <a:cs typeface="Arial"/>
              </a:rPr>
              <a:t>st</a:t>
            </a:r>
            <a:r>
              <a:rPr lang="pl-PL" sz="1200" spc="4" dirty="0">
                <a:latin typeface="Arial"/>
                <a:cs typeface="Arial"/>
              </a:rPr>
              <a:t>a</a:t>
            </a:r>
            <a:r>
              <a:rPr lang="pl-PL" sz="1200" spc="-14" dirty="0">
                <a:latin typeface="Arial"/>
                <a:cs typeface="Arial"/>
              </a:rPr>
              <a:t>w</a:t>
            </a:r>
            <a:r>
              <a:rPr lang="pl-PL" sz="1200" dirty="0">
                <a:latin typeface="Arial"/>
                <a:cs typeface="Arial"/>
              </a:rPr>
              <a:t>ia</a:t>
            </a:r>
            <a:r>
              <a:rPr lang="pl-PL" sz="1200" spc="4" dirty="0">
                <a:latin typeface="Arial"/>
                <a:cs typeface="Arial"/>
              </a:rPr>
              <a:t>n</a:t>
            </a:r>
            <a:r>
              <a:rPr lang="pl-PL" sz="1200" dirty="0">
                <a:latin typeface="Arial"/>
                <a:cs typeface="Arial"/>
              </a:rPr>
              <a:t>ia</a:t>
            </a:r>
            <a:r>
              <a:rPr lang="pl-PL" sz="1200" spc="4" dirty="0">
                <a:latin typeface="Arial"/>
                <a:cs typeface="Arial"/>
              </a:rPr>
              <a:t> </a:t>
            </a:r>
            <a:r>
              <a:rPr lang="pl-PL" sz="1200" dirty="0">
                <a:latin typeface="Arial"/>
                <a:cs typeface="Arial"/>
              </a:rPr>
              <a:t>t</a:t>
            </a:r>
            <a:r>
              <a:rPr lang="pl-PL" sz="1200" spc="4" dirty="0">
                <a:latin typeface="Arial"/>
                <a:cs typeface="Arial"/>
              </a:rPr>
              <a:t>e</a:t>
            </a:r>
            <a:r>
              <a:rPr lang="pl-PL" sz="1200" spc="-4" dirty="0">
                <a:latin typeface="Arial"/>
                <a:cs typeface="Arial"/>
              </a:rPr>
              <a:t>g</a:t>
            </a:r>
            <a:r>
              <a:rPr lang="pl-PL" sz="1200" dirty="0">
                <a:latin typeface="Arial"/>
                <a:cs typeface="Arial"/>
              </a:rPr>
              <a:t>o</a:t>
            </a:r>
            <a:r>
              <a:rPr lang="pl-PL" sz="1200" spc="-14" dirty="0">
                <a:latin typeface="Arial"/>
                <a:cs typeface="Arial"/>
              </a:rPr>
              <a:t> </a:t>
            </a:r>
            <a:r>
              <a:rPr lang="pl-PL" sz="1200" dirty="0">
                <a:latin typeface="Arial"/>
                <a:cs typeface="Arial"/>
              </a:rPr>
              <a:t>ro</a:t>
            </a:r>
            <a:r>
              <a:rPr lang="pl-PL" sz="1200" spc="4" dirty="0">
                <a:latin typeface="Arial"/>
                <a:cs typeface="Arial"/>
              </a:rPr>
              <a:t>d</a:t>
            </a:r>
            <a:r>
              <a:rPr lang="pl-PL" sz="1200" spc="-9" dirty="0">
                <a:latin typeface="Arial"/>
                <a:cs typeface="Arial"/>
              </a:rPr>
              <a:t>z</a:t>
            </a:r>
            <a:r>
              <a:rPr lang="pl-PL" sz="1200" spc="4" dirty="0">
                <a:latin typeface="Arial"/>
                <a:cs typeface="Arial"/>
              </a:rPr>
              <a:t>a</a:t>
            </a:r>
            <a:r>
              <a:rPr lang="pl-PL" sz="1200" dirty="0">
                <a:latin typeface="Arial"/>
                <a:cs typeface="Arial"/>
              </a:rPr>
              <a:t>ju</a:t>
            </a:r>
          </a:p>
          <a:p>
            <a:pPr marL="12700">
              <a:lnSpc>
                <a:spcPct val="100041"/>
              </a:lnSpc>
            </a:pPr>
            <a:r>
              <a:rPr lang="pl-PL" sz="1200" spc="4" dirty="0">
                <a:latin typeface="Arial"/>
                <a:cs typeface="Arial"/>
              </a:rPr>
              <a:t>do</a:t>
            </a:r>
            <a:r>
              <a:rPr lang="pl-PL" sz="1200" dirty="0">
                <a:latin typeface="Arial"/>
                <a:cs typeface="Arial"/>
              </a:rPr>
              <a:t>k</a:t>
            </a:r>
            <a:r>
              <a:rPr lang="pl-PL" sz="1200" spc="4" dirty="0">
                <a:latin typeface="Arial"/>
                <a:cs typeface="Arial"/>
              </a:rPr>
              <a:t>um</a:t>
            </a:r>
            <a:r>
              <a:rPr lang="pl-PL" sz="1200" spc="-4" dirty="0">
                <a:latin typeface="Arial"/>
                <a:cs typeface="Arial"/>
              </a:rPr>
              <a:t>en</a:t>
            </a:r>
            <a:r>
              <a:rPr lang="pl-PL" sz="1200" dirty="0">
                <a:latin typeface="Arial"/>
                <a:cs typeface="Arial"/>
              </a:rPr>
              <a:t>t</a:t>
            </a:r>
            <a:r>
              <a:rPr lang="pl-PL" sz="1200" spc="4" dirty="0">
                <a:latin typeface="Arial"/>
                <a:cs typeface="Arial"/>
              </a:rPr>
              <a:t>ó</a:t>
            </a:r>
            <a:r>
              <a:rPr lang="pl-PL" sz="1200" dirty="0">
                <a:latin typeface="Arial"/>
                <a:cs typeface="Arial"/>
              </a:rPr>
              <a:t>w</a:t>
            </a:r>
            <a:r>
              <a:rPr lang="pl-PL" sz="1200" spc="-34" dirty="0">
                <a:latin typeface="Arial"/>
                <a:cs typeface="Arial"/>
              </a:rPr>
              <a:t> </a:t>
            </a:r>
            <a:r>
              <a:rPr lang="pl-PL" sz="1200" spc="4" dirty="0">
                <a:latin typeface="Arial"/>
                <a:cs typeface="Arial"/>
              </a:rPr>
              <a:t>n</a:t>
            </a:r>
            <a:r>
              <a:rPr lang="pl-PL" sz="1200" dirty="0">
                <a:latin typeface="Arial"/>
                <a:cs typeface="Arial"/>
              </a:rPr>
              <a:t>a</a:t>
            </a:r>
            <a:r>
              <a:rPr lang="pl-PL" sz="1200" spc="-14" dirty="0">
                <a:latin typeface="Arial"/>
                <a:cs typeface="Arial"/>
              </a:rPr>
              <a:t> </a:t>
            </a:r>
            <a:r>
              <a:rPr lang="pl-PL" sz="1200" dirty="0">
                <a:latin typeface="Arial"/>
                <a:cs typeface="Arial"/>
              </a:rPr>
              <a:t>stro</a:t>
            </a:r>
            <a:r>
              <a:rPr lang="pl-PL" sz="1200" spc="4" dirty="0">
                <a:latin typeface="Arial"/>
                <a:cs typeface="Arial"/>
              </a:rPr>
              <a:t>n</a:t>
            </a:r>
            <a:r>
              <a:rPr lang="pl-PL" sz="1200" dirty="0">
                <a:latin typeface="Arial"/>
                <a:cs typeface="Arial"/>
              </a:rPr>
              <a:t>ie</a:t>
            </a:r>
            <a:r>
              <a:rPr lang="pl-PL" sz="1200" spc="-4" dirty="0">
                <a:latin typeface="Arial"/>
                <a:cs typeface="Arial"/>
              </a:rPr>
              <a:t> </a:t>
            </a:r>
            <a:r>
              <a:rPr lang="pl-PL" sz="1200" b="1" dirty="0">
                <a:solidFill>
                  <a:srgbClr val="FF6600"/>
                </a:solidFill>
                <a:latin typeface="Arial"/>
                <a:cs typeface="Arial"/>
                <a:hlinkClick r:id="rId32"/>
              </a:rPr>
              <a:t>Kra</a:t>
            </a:r>
            <a:r>
              <a:rPr lang="pl-PL" sz="1200" b="1" spc="-4" dirty="0">
                <a:solidFill>
                  <a:srgbClr val="FF6600"/>
                </a:solidFill>
                <a:latin typeface="Arial"/>
                <a:cs typeface="Arial"/>
                <a:hlinkClick r:id="rId32"/>
              </a:rPr>
              <a:t>j</a:t>
            </a:r>
            <a:r>
              <a:rPr lang="pl-PL" sz="1200" b="1" dirty="0">
                <a:solidFill>
                  <a:srgbClr val="FF6600"/>
                </a:solidFill>
                <a:latin typeface="Arial"/>
                <a:cs typeface="Arial"/>
                <a:hlinkClick r:id="rId32"/>
              </a:rPr>
              <a:t>o</a:t>
            </a:r>
            <a:r>
              <a:rPr lang="pl-PL" sz="1200" b="1" spc="25" dirty="0">
                <a:solidFill>
                  <a:srgbClr val="FF6600"/>
                </a:solidFill>
                <a:latin typeface="Arial"/>
                <a:cs typeface="Arial"/>
                <a:hlinkClick r:id="rId32"/>
              </a:rPr>
              <a:t>w</a:t>
            </a:r>
            <a:r>
              <a:rPr lang="pl-PL" sz="1200" b="1" spc="4" dirty="0">
                <a:solidFill>
                  <a:srgbClr val="FF6600"/>
                </a:solidFill>
                <a:latin typeface="Arial"/>
                <a:cs typeface="Arial"/>
                <a:hlinkClick r:id="rId32"/>
              </a:rPr>
              <a:t>e</a:t>
            </a:r>
            <a:r>
              <a:rPr lang="pl-PL" sz="1200" b="1" dirty="0">
                <a:solidFill>
                  <a:srgbClr val="FF6600"/>
                </a:solidFill>
                <a:latin typeface="Arial"/>
                <a:cs typeface="Arial"/>
                <a:hlinkClick r:id="rId32"/>
              </a:rPr>
              <a:t>j</a:t>
            </a:r>
            <a:r>
              <a:rPr lang="pl-PL" sz="1200" b="1" spc="-14" dirty="0">
                <a:solidFill>
                  <a:srgbClr val="FF6600"/>
                </a:solidFill>
                <a:latin typeface="Arial"/>
                <a:cs typeface="Arial"/>
                <a:hlinkClick r:id="rId32"/>
              </a:rPr>
              <a:t> </a:t>
            </a:r>
            <a:r>
              <a:rPr lang="pl-PL" sz="1200" b="1" dirty="0">
                <a:solidFill>
                  <a:srgbClr val="FF6600"/>
                </a:solidFill>
                <a:latin typeface="Arial"/>
                <a:cs typeface="Arial"/>
                <a:hlinkClick r:id="rId32"/>
              </a:rPr>
              <a:t>Izby</a:t>
            </a:r>
            <a:r>
              <a:rPr lang="pl-PL" sz="1200" b="1" spc="9" dirty="0">
                <a:solidFill>
                  <a:srgbClr val="FF6600"/>
                </a:solidFill>
                <a:latin typeface="Arial"/>
                <a:cs typeface="Arial"/>
                <a:hlinkClick r:id="rId32"/>
              </a:rPr>
              <a:t> </a:t>
            </a:r>
            <a:r>
              <a:rPr lang="pl-PL" sz="1200" b="1" dirty="0">
                <a:solidFill>
                  <a:srgbClr val="FF6600"/>
                </a:solidFill>
                <a:latin typeface="Arial"/>
                <a:cs typeface="Arial"/>
                <a:hlinkClick r:id="rId32"/>
              </a:rPr>
              <a:t>Go</a:t>
            </a:r>
            <a:r>
              <a:rPr lang="pl-PL" sz="1200" b="1" spc="4" dirty="0">
                <a:solidFill>
                  <a:srgbClr val="FF6600"/>
                </a:solidFill>
                <a:latin typeface="Arial"/>
                <a:cs typeface="Arial"/>
                <a:hlinkClick r:id="rId32"/>
              </a:rPr>
              <a:t>s</a:t>
            </a:r>
            <a:r>
              <a:rPr lang="pl-PL" sz="1200" b="1" dirty="0">
                <a:solidFill>
                  <a:srgbClr val="FF6600"/>
                </a:solidFill>
                <a:latin typeface="Arial"/>
                <a:cs typeface="Arial"/>
                <a:hlinkClick r:id="rId32"/>
              </a:rPr>
              <a:t>podar</a:t>
            </a:r>
            <a:r>
              <a:rPr lang="pl-PL" sz="1200" b="1" spc="4" dirty="0">
                <a:solidFill>
                  <a:srgbClr val="FF6600"/>
                </a:solidFill>
                <a:latin typeface="Arial"/>
                <a:cs typeface="Arial"/>
                <a:hlinkClick r:id="rId32"/>
              </a:rPr>
              <a:t>c</a:t>
            </a:r>
            <a:r>
              <a:rPr lang="pl-PL" sz="1200" b="1" dirty="0">
                <a:solidFill>
                  <a:srgbClr val="FF6600"/>
                </a:solidFill>
                <a:latin typeface="Arial"/>
                <a:cs typeface="Arial"/>
                <a:hlinkClick r:id="rId32"/>
              </a:rPr>
              <a:t>z</a:t>
            </a:r>
            <a:r>
              <a:rPr lang="pl-PL" sz="1200" b="1" spc="4" dirty="0">
                <a:solidFill>
                  <a:srgbClr val="FF6600"/>
                </a:solidFill>
                <a:latin typeface="Arial"/>
                <a:cs typeface="Arial"/>
                <a:hlinkClick r:id="rId32"/>
              </a:rPr>
              <a:t>e</a:t>
            </a:r>
            <a:r>
              <a:rPr lang="pl-PL" sz="1200" b="1" dirty="0">
                <a:solidFill>
                  <a:srgbClr val="FF6600"/>
                </a:solidFill>
                <a:latin typeface="Arial"/>
                <a:cs typeface="Arial"/>
                <a:hlinkClick r:id="rId32"/>
              </a:rPr>
              <a:t>j </a:t>
            </a:r>
            <a:r>
              <a:rPr lang="pl-PL" sz="1200" dirty="0">
                <a:latin typeface="Arial"/>
                <a:cs typeface="Arial"/>
                <a:hlinkClick r:id="rId32"/>
              </a:rPr>
              <a:t>. </a:t>
            </a:r>
            <a:endParaRPr lang="pl-PL" sz="1200" dirty="0" smtClean="0">
              <a:latin typeface="Arial"/>
              <a:cs typeface="Arial"/>
            </a:endParaRPr>
          </a:p>
          <a:p>
            <a:pPr marL="12700">
              <a:lnSpc>
                <a:spcPct val="100041"/>
              </a:lnSpc>
            </a:pPr>
            <a:endParaRPr lang="pl-PL" sz="1200" dirty="0">
              <a:latin typeface="Arial"/>
              <a:cs typeface="Arial"/>
            </a:endParaRPr>
          </a:p>
          <a:p>
            <a:pPr marL="12700">
              <a:lnSpc>
                <a:spcPct val="100041"/>
              </a:lnSpc>
            </a:pPr>
            <a:r>
              <a:rPr lang="pl-PL" sz="1200" dirty="0">
                <a:latin typeface="Arial"/>
                <a:cs typeface="Arial"/>
              </a:rPr>
              <a:t>I</a:t>
            </a:r>
            <a:r>
              <a:rPr lang="pl-PL" sz="1200" dirty="0" smtClean="0">
                <a:latin typeface="Arial"/>
                <a:cs typeface="Arial"/>
              </a:rPr>
              <a:t>s</a:t>
            </a:r>
            <a:r>
              <a:rPr lang="pl-PL" sz="1200" spc="4" dirty="0" smtClean="0">
                <a:latin typeface="Arial"/>
                <a:cs typeface="Arial"/>
              </a:rPr>
              <a:t>tn</a:t>
            </a:r>
            <a:r>
              <a:rPr lang="pl-PL" sz="1200" dirty="0" smtClean="0">
                <a:latin typeface="Arial"/>
                <a:cs typeface="Arial"/>
              </a:rPr>
              <a:t>ieje</a:t>
            </a:r>
            <a:r>
              <a:rPr lang="pl-PL" sz="1200" spc="-4" dirty="0" smtClean="0">
                <a:latin typeface="Arial"/>
                <a:cs typeface="Arial"/>
              </a:rPr>
              <a:t> </a:t>
            </a:r>
            <a:r>
              <a:rPr lang="pl-PL" sz="1200" spc="4" dirty="0" smtClean="0">
                <a:latin typeface="Arial"/>
                <a:cs typeface="Arial"/>
              </a:rPr>
              <a:t>mo</a:t>
            </a:r>
            <a:r>
              <a:rPr lang="pl-PL" sz="1200" spc="-9" dirty="0" smtClean="0">
                <a:latin typeface="Arial"/>
                <a:cs typeface="Arial"/>
              </a:rPr>
              <a:t>ż</a:t>
            </a:r>
            <a:r>
              <a:rPr lang="pl-PL" sz="1200" dirty="0" smtClean="0">
                <a:latin typeface="Arial"/>
                <a:cs typeface="Arial"/>
              </a:rPr>
              <a:t>l</a:t>
            </a:r>
            <a:r>
              <a:rPr lang="pl-PL" sz="1200" spc="-4" dirty="0" smtClean="0">
                <a:latin typeface="Arial"/>
                <a:cs typeface="Arial"/>
              </a:rPr>
              <a:t>i</a:t>
            </a:r>
            <a:r>
              <a:rPr lang="pl-PL" sz="1200" spc="-14" dirty="0" smtClean="0">
                <a:latin typeface="Arial"/>
                <a:cs typeface="Arial"/>
              </a:rPr>
              <a:t>w</a:t>
            </a:r>
            <a:r>
              <a:rPr lang="pl-PL" sz="1200" spc="4" dirty="0" smtClean="0">
                <a:latin typeface="Arial"/>
                <a:cs typeface="Arial"/>
              </a:rPr>
              <a:t>o</a:t>
            </a:r>
            <a:r>
              <a:rPr lang="pl-PL" sz="1200" dirty="0" smtClean="0">
                <a:latin typeface="Arial"/>
                <a:cs typeface="Arial"/>
              </a:rPr>
              <a:t>ść </a:t>
            </a:r>
            <a:r>
              <a:rPr lang="pl-PL" sz="1200" spc="4" dirty="0">
                <a:latin typeface="Arial"/>
                <a:cs typeface="Arial"/>
              </a:rPr>
              <a:t>u</a:t>
            </a:r>
            <a:r>
              <a:rPr lang="pl-PL" sz="1200" spc="-9" dirty="0">
                <a:latin typeface="Arial"/>
                <a:cs typeface="Arial"/>
              </a:rPr>
              <a:t>zy</a:t>
            </a:r>
            <a:r>
              <a:rPr lang="pl-PL" sz="1200" dirty="0">
                <a:latin typeface="Arial"/>
                <a:cs typeface="Arial"/>
              </a:rPr>
              <a:t>sk</a:t>
            </a:r>
            <a:r>
              <a:rPr lang="pl-PL" sz="1200" spc="4" dirty="0">
                <a:latin typeface="Arial"/>
                <a:cs typeface="Arial"/>
              </a:rPr>
              <a:t>an</a:t>
            </a:r>
            <a:r>
              <a:rPr lang="pl-PL" sz="1200" dirty="0">
                <a:latin typeface="Arial"/>
                <a:cs typeface="Arial"/>
              </a:rPr>
              <a:t>ia</a:t>
            </a:r>
            <a:r>
              <a:rPr lang="pl-PL" sz="1200" spc="-4" dirty="0">
                <a:latin typeface="Arial"/>
                <a:cs typeface="Arial"/>
              </a:rPr>
              <a:t> </a:t>
            </a:r>
            <a:r>
              <a:rPr lang="pl-PL" sz="1200" spc="4" dirty="0">
                <a:latin typeface="Arial"/>
                <a:cs typeface="Arial"/>
              </a:rPr>
              <a:t>p</a:t>
            </a:r>
            <a:r>
              <a:rPr lang="pl-PL" sz="1200" dirty="0">
                <a:latin typeface="Arial"/>
                <a:cs typeface="Arial"/>
              </a:rPr>
              <a:t>iec</a:t>
            </a:r>
            <a:r>
              <a:rPr lang="pl-PL" sz="1200" spc="-9" dirty="0">
                <a:latin typeface="Arial"/>
                <a:cs typeface="Arial"/>
              </a:rPr>
              <a:t>z</a:t>
            </a:r>
            <a:r>
              <a:rPr lang="pl-PL" sz="1200" spc="4" dirty="0">
                <a:latin typeface="Arial"/>
                <a:cs typeface="Arial"/>
              </a:rPr>
              <a:t>ę</a:t>
            </a:r>
            <a:r>
              <a:rPr lang="pl-PL" sz="1200" dirty="0">
                <a:latin typeface="Arial"/>
                <a:cs typeface="Arial"/>
              </a:rPr>
              <a:t>ci</a:t>
            </a:r>
            <a:r>
              <a:rPr lang="pl-PL" sz="1200" spc="-24" dirty="0">
                <a:latin typeface="Arial"/>
                <a:cs typeface="Arial"/>
              </a:rPr>
              <a:t> </a:t>
            </a:r>
            <a:r>
              <a:rPr lang="pl-PL" sz="1200" dirty="0">
                <a:latin typeface="Arial"/>
                <a:cs typeface="Arial"/>
              </a:rPr>
              <a:t>le</a:t>
            </a:r>
            <a:r>
              <a:rPr lang="pl-PL" sz="1200" spc="-4" dirty="0">
                <a:latin typeface="Arial"/>
                <a:cs typeface="Arial"/>
              </a:rPr>
              <a:t>g</a:t>
            </a:r>
            <a:r>
              <a:rPr lang="pl-PL" sz="1200" spc="4" dirty="0">
                <a:latin typeface="Arial"/>
                <a:cs typeface="Arial"/>
              </a:rPr>
              <a:t>a</a:t>
            </a:r>
            <a:r>
              <a:rPr lang="pl-PL" sz="1200" dirty="0">
                <a:latin typeface="Arial"/>
                <a:cs typeface="Arial"/>
              </a:rPr>
              <a:t>l</a:t>
            </a:r>
            <a:r>
              <a:rPr lang="pl-PL" sz="1200" spc="-4" dirty="0">
                <a:latin typeface="Arial"/>
                <a:cs typeface="Arial"/>
              </a:rPr>
              <a:t>i</a:t>
            </a:r>
            <a:r>
              <a:rPr lang="pl-PL" sz="1200" spc="-9" dirty="0">
                <a:latin typeface="Arial"/>
                <a:cs typeface="Arial"/>
              </a:rPr>
              <a:t>z</a:t>
            </a:r>
            <a:r>
              <a:rPr lang="pl-PL" sz="1200" spc="4" dirty="0">
                <a:latin typeface="Arial"/>
                <a:cs typeface="Arial"/>
              </a:rPr>
              <a:t>a</a:t>
            </a:r>
            <a:r>
              <a:rPr lang="pl-PL" sz="1200" dirty="0">
                <a:latin typeface="Arial"/>
                <a:cs typeface="Arial"/>
              </a:rPr>
              <a:t>c</a:t>
            </a:r>
            <a:r>
              <a:rPr lang="pl-PL" sz="1200" spc="-9" dirty="0">
                <a:latin typeface="Arial"/>
                <a:cs typeface="Arial"/>
              </a:rPr>
              <a:t>y</a:t>
            </a:r>
            <a:r>
              <a:rPr lang="pl-PL" sz="1200" dirty="0">
                <a:latin typeface="Arial"/>
                <a:cs typeface="Arial"/>
              </a:rPr>
              <a:t>jn</a:t>
            </a:r>
            <a:r>
              <a:rPr lang="pl-PL" sz="1200" spc="4" dirty="0">
                <a:latin typeface="Arial"/>
                <a:cs typeface="Arial"/>
              </a:rPr>
              <a:t>e</a:t>
            </a:r>
            <a:r>
              <a:rPr lang="pl-PL" sz="1200" dirty="0">
                <a:latin typeface="Arial"/>
                <a:cs typeface="Arial"/>
              </a:rPr>
              <a:t>j </a:t>
            </a:r>
            <a:r>
              <a:rPr lang="pl-PL" sz="1200" spc="4" dirty="0" smtClean="0">
                <a:latin typeface="Arial"/>
                <a:cs typeface="Arial"/>
              </a:rPr>
              <a:t>U</a:t>
            </a:r>
            <a:r>
              <a:rPr lang="pl-PL" sz="1200" dirty="0" smtClean="0">
                <a:latin typeface="Arial"/>
                <a:cs typeface="Arial"/>
              </a:rPr>
              <a:t>r</a:t>
            </a:r>
            <a:r>
              <a:rPr lang="pl-PL" sz="1200" spc="-14" dirty="0" smtClean="0">
                <a:latin typeface="Arial"/>
                <a:cs typeface="Arial"/>
              </a:rPr>
              <a:t>z</a:t>
            </a:r>
            <a:r>
              <a:rPr lang="pl-PL" sz="1200" spc="4" dirty="0" smtClean="0">
                <a:latin typeface="Arial"/>
                <a:cs typeface="Arial"/>
              </a:rPr>
              <a:t>ęd</a:t>
            </a:r>
            <a:r>
              <a:rPr lang="pl-PL" sz="1200" dirty="0" smtClean="0">
                <a:latin typeface="Arial"/>
                <a:cs typeface="Arial"/>
              </a:rPr>
              <a:t>u</a:t>
            </a:r>
            <a:r>
              <a:rPr lang="pl-PL" sz="1200" spc="-14" dirty="0" smtClean="0">
                <a:latin typeface="Arial"/>
                <a:cs typeface="Arial"/>
              </a:rPr>
              <a:t> </a:t>
            </a:r>
            <a:r>
              <a:rPr lang="pl-PL" sz="1200" dirty="0" smtClean="0">
                <a:latin typeface="Arial"/>
                <a:cs typeface="Arial"/>
              </a:rPr>
              <a:t>C</a:t>
            </a:r>
            <a:r>
              <a:rPr lang="pl-PL" sz="1200" spc="4" dirty="0" smtClean="0">
                <a:latin typeface="Arial"/>
                <a:cs typeface="Arial"/>
              </a:rPr>
              <a:t>e</a:t>
            </a:r>
            <a:r>
              <a:rPr lang="pl-PL" sz="1200" dirty="0" smtClean="0">
                <a:latin typeface="Arial"/>
                <a:cs typeface="Arial"/>
              </a:rPr>
              <a:t>ln</a:t>
            </a:r>
            <a:r>
              <a:rPr lang="pl-PL" sz="1200" spc="4" dirty="0" smtClean="0">
                <a:latin typeface="Arial"/>
                <a:cs typeface="Arial"/>
              </a:rPr>
              <a:t>e</a:t>
            </a:r>
            <a:r>
              <a:rPr lang="pl-PL" sz="1200" spc="-4" dirty="0" smtClean="0">
                <a:latin typeface="Arial"/>
                <a:cs typeface="Arial"/>
              </a:rPr>
              <a:t>g</a:t>
            </a:r>
            <a:r>
              <a:rPr lang="pl-PL" sz="1200" dirty="0" smtClean="0">
                <a:latin typeface="Arial"/>
                <a:cs typeface="Arial"/>
              </a:rPr>
              <a:t>o</a:t>
            </a:r>
            <a:r>
              <a:rPr lang="pl-PL" sz="1200" spc="-29" dirty="0" smtClean="0">
                <a:latin typeface="Arial"/>
                <a:cs typeface="Arial"/>
              </a:rPr>
              <a:t> </a:t>
            </a:r>
            <a:r>
              <a:rPr lang="pl-PL" sz="1200" spc="4" dirty="0">
                <a:latin typeface="Arial"/>
                <a:cs typeface="Arial"/>
              </a:rPr>
              <a:t>n</a:t>
            </a:r>
            <a:r>
              <a:rPr lang="pl-PL" sz="1200" dirty="0">
                <a:latin typeface="Arial"/>
                <a:cs typeface="Arial"/>
              </a:rPr>
              <a:t>a</a:t>
            </a:r>
            <a:r>
              <a:rPr lang="pl-PL" sz="1200" spc="-4" dirty="0">
                <a:latin typeface="Arial"/>
                <a:cs typeface="Arial"/>
              </a:rPr>
              <a:t> </a:t>
            </a:r>
            <a:r>
              <a:rPr lang="pl-PL" sz="1200" spc="4" dirty="0">
                <a:latin typeface="Arial"/>
                <a:cs typeface="Arial"/>
              </a:rPr>
              <a:t>up</a:t>
            </a:r>
            <a:r>
              <a:rPr lang="pl-PL" sz="1200" dirty="0">
                <a:latin typeface="Arial"/>
                <a:cs typeface="Arial"/>
              </a:rPr>
              <a:t>r</a:t>
            </a:r>
            <a:r>
              <a:rPr lang="pl-PL" sz="1200" spc="-14" dirty="0">
                <a:latin typeface="Arial"/>
                <a:cs typeface="Arial"/>
              </a:rPr>
              <a:t>z</a:t>
            </a:r>
            <a:r>
              <a:rPr lang="pl-PL" sz="1200" spc="4" dirty="0">
                <a:latin typeface="Arial"/>
                <a:cs typeface="Arial"/>
              </a:rPr>
              <a:t>edn</a:t>
            </a:r>
            <a:r>
              <a:rPr lang="pl-PL" sz="1200" dirty="0">
                <a:latin typeface="Arial"/>
                <a:cs typeface="Arial"/>
              </a:rPr>
              <a:t>io</a:t>
            </a:r>
            <a:r>
              <a:rPr lang="pl-PL" sz="1200" spc="-39" dirty="0">
                <a:latin typeface="Arial"/>
                <a:cs typeface="Arial"/>
              </a:rPr>
              <a:t> </a:t>
            </a:r>
            <a:r>
              <a:rPr lang="pl-PL" sz="1200" spc="-14" dirty="0">
                <a:latin typeface="Arial"/>
                <a:cs typeface="Arial"/>
              </a:rPr>
              <a:t>w</a:t>
            </a:r>
            <a:r>
              <a:rPr lang="pl-PL" sz="1200" spc="-9" dirty="0">
                <a:latin typeface="Arial"/>
                <a:cs typeface="Arial"/>
              </a:rPr>
              <a:t>y</a:t>
            </a:r>
            <a:r>
              <a:rPr lang="pl-PL" sz="1200" spc="4" dirty="0">
                <a:latin typeface="Arial"/>
                <a:cs typeface="Arial"/>
              </a:rPr>
              <a:t>pe</a:t>
            </a:r>
            <a:r>
              <a:rPr lang="pl-PL" sz="1200" dirty="0">
                <a:latin typeface="Arial"/>
                <a:cs typeface="Arial"/>
              </a:rPr>
              <a:t>łni</a:t>
            </a:r>
            <a:r>
              <a:rPr lang="pl-PL" sz="1200" spc="4" dirty="0">
                <a:latin typeface="Arial"/>
                <a:cs typeface="Arial"/>
              </a:rPr>
              <a:t>on</a:t>
            </a:r>
            <a:r>
              <a:rPr lang="pl-PL" sz="1200" spc="-9" dirty="0">
                <a:latin typeface="Arial"/>
                <a:cs typeface="Arial"/>
              </a:rPr>
              <a:t>y</a:t>
            </a:r>
            <a:r>
              <a:rPr lang="pl-PL" sz="1200" dirty="0">
                <a:latin typeface="Arial"/>
                <a:cs typeface="Arial"/>
              </a:rPr>
              <a:t>m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z</a:t>
            </a:r>
            <a:r>
              <a:rPr lang="pl-PL" sz="1200" spc="-9" dirty="0">
                <a:latin typeface="Arial"/>
                <a:cs typeface="Arial"/>
              </a:rPr>
              <a:t> </a:t>
            </a:r>
            <a:r>
              <a:rPr lang="pl-PL" sz="1200" spc="4" dirty="0">
                <a:latin typeface="Arial"/>
                <a:cs typeface="Arial"/>
              </a:rPr>
              <a:t>nada</a:t>
            </a:r>
            <a:r>
              <a:rPr lang="pl-PL" sz="1200" spc="-14" dirty="0">
                <a:latin typeface="Arial"/>
                <a:cs typeface="Arial"/>
              </a:rPr>
              <a:t>w</a:t>
            </a:r>
            <a:r>
              <a:rPr lang="pl-PL" sz="1200" dirty="0">
                <a:latin typeface="Arial"/>
                <a:cs typeface="Arial"/>
              </a:rPr>
              <a:t>cę </a:t>
            </a:r>
            <a:r>
              <a:rPr lang="pl-PL" sz="1200" spc="4" dirty="0">
                <a:latin typeface="Arial"/>
                <a:cs typeface="Arial"/>
              </a:rPr>
              <a:t>d</a:t>
            </a:r>
            <a:r>
              <a:rPr lang="pl-PL" sz="1200" dirty="0">
                <a:latin typeface="Arial"/>
                <a:cs typeface="Arial"/>
              </a:rPr>
              <a:t>ruk</a:t>
            </a:r>
            <a:r>
              <a:rPr lang="pl-PL" sz="1200" spc="4" dirty="0">
                <a:latin typeface="Arial"/>
                <a:cs typeface="Arial"/>
              </a:rPr>
              <a:t>u</a:t>
            </a:r>
            <a:r>
              <a:rPr lang="pl-PL" sz="1200" dirty="0">
                <a:latin typeface="Arial"/>
                <a:cs typeface="Arial"/>
              </a:rPr>
              <a:t>,</a:t>
            </a:r>
            <a:r>
              <a:rPr lang="pl-PL" sz="1200" spc="-19" dirty="0">
                <a:latin typeface="Arial"/>
                <a:cs typeface="Arial"/>
              </a:rPr>
              <a:t> </a:t>
            </a:r>
            <a:r>
              <a:rPr lang="pl-PL" sz="1200" dirty="0">
                <a:latin typeface="Arial"/>
                <a:cs typeface="Arial"/>
              </a:rPr>
              <a:t>o</a:t>
            </a:r>
            <a:r>
              <a:rPr lang="pl-PL" sz="1200" spc="4" dirty="0">
                <a:latin typeface="Arial"/>
                <a:cs typeface="Arial"/>
              </a:rPr>
              <a:t> </a:t>
            </a:r>
            <a:r>
              <a:rPr lang="pl-PL" sz="1200" dirty="0">
                <a:latin typeface="Arial"/>
                <a:cs typeface="Arial"/>
              </a:rPr>
              <a:t>ile</a:t>
            </a:r>
            <a:r>
              <a:rPr lang="pl-PL" sz="1200" spc="-4"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s</a:t>
            </a:r>
            <a:r>
              <a:rPr lang="pl-PL" sz="1200" spc="-9" dirty="0">
                <a:latin typeface="Arial"/>
                <a:cs typeface="Arial"/>
              </a:rPr>
              <a:t>y</a:t>
            </a:r>
            <a:r>
              <a:rPr lang="pl-PL" sz="1200" dirty="0">
                <a:latin typeface="Arial"/>
                <a:cs typeface="Arial"/>
              </a:rPr>
              <a:t>łka</a:t>
            </a:r>
            <a:r>
              <a:rPr lang="pl-PL" sz="1200" spc="4" dirty="0">
                <a:latin typeface="Arial"/>
                <a:cs typeface="Arial"/>
              </a:rPr>
              <a:t> będ</a:t>
            </a:r>
            <a:r>
              <a:rPr lang="pl-PL" sz="1200" spc="-9" dirty="0">
                <a:latin typeface="Arial"/>
                <a:cs typeface="Arial"/>
              </a:rPr>
              <a:t>z</a:t>
            </a:r>
            <a:r>
              <a:rPr lang="pl-PL" sz="1200" dirty="0">
                <a:latin typeface="Arial"/>
                <a:cs typeface="Arial"/>
              </a:rPr>
              <a:t>ie</a:t>
            </a:r>
            <a:r>
              <a:rPr lang="pl-PL" sz="1200" spc="-29" dirty="0">
                <a:latin typeface="Arial"/>
                <a:cs typeface="Arial"/>
              </a:rPr>
              <a:t> </a:t>
            </a:r>
            <a:r>
              <a:rPr lang="pl-PL" sz="1200" spc="4" dirty="0">
                <a:latin typeface="Arial"/>
                <a:cs typeface="Arial"/>
              </a:rPr>
              <a:t>e</a:t>
            </a:r>
            <a:r>
              <a:rPr lang="pl-PL" sz="1200" dirty="0">
                <a:latin typeface="Arial"/>
                <a:cs typeface="Arial"/>
              </a:rPr>
              <a:t>ks</a:t>
            </a:r>
            <a:r>
              <a:rPr lang="pl-PL" sz="1200" spc="4" dirty="0">
                <a:latin typeface="Arial"/>
                <a:cs typeface="Arial"/>
              </a:rPr>
              <a:t>po</a:t>
            </a:r>
            <a:r>
              <a:rPr lang="pl-PL" sz="1200" dirty="0">
                <a:latin typeface="Arial"/>
                <a:cs typeface="Arial"/>
              </a:rPr>
              <a:t>rto</a:t>
            </a:r>
            <a:r>
              <a:rPr lang="pl-PL" sz="1200" spc="-14" dirty="0">
                <a:latin typeface="Arial"/>
                <a:cs typeface="Arial"/>
              </a:rPr>
              <a:t>w</a:t>
            </a:r>
            <a:r>
              <a:rPr lang="pl-PL" sz="1200" spc="4" dirty="0">
                <a:latin typeface="Arial"/>
                <a:cs typeface="Arial"/>
              </a:rPr>
              <a:t>an</a:t>
            </a:r>
            <a:r>
              <a:rPr lang="pl-PL" sz="1200" dirty="0">
                <a:latin typeface="Arial"/>
                <a:cs typeface="Arial"/>
              </a:rPr>
              <a:t>a</a:t>
            </a:r>
            <a:r>
              <a:rPr lang="pl-PL" sz="1200" spc="-39"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z lo</a:t>
            </a:r>
            <a:r>
              <a:rPr lang="pl-PL" sz="1200" spc="4" dirty="0">
                <a:latin typeface="Arial"/>
                <a:cs typeface="Arial"/>
              </a:rPr>
              <a:t>tn</a:t>
            </a:r>
            <a:r>
              <a:rPr lang="pl-PL" sz="1200" dirty="0">
                <a:latin typeface="Arial"/>
                <a:cs typeface="Arial"/>
              </a:rPr>
              <a:t>ic</a:t>
            </a:r>
            <a:r>
              <a:rPr lang="pl-PL" sz="1200" spc="-14" dirty="0">
                <a:latin typeface="Arial"/>
                <a:cs typeface="Arial"/>
              </a:rPr>
              <a:t>z</a:t>
            </a:r>
            <a:r>
              <a:rPr lang="pl-PL" sz="1200" dirty="0">
                <a:latin typeface="Arial"/>
                <a:cs typeface="Arial"/>
              </a:rPr>
              <a:t>e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jśc</a:t>
            </a:r>
            <a:r>
              <a:rPr lang="pl-PL" sz="1200" spc="-4" dirty="0">
                <a:latin typeface="Arial"/>
                <a:cs typeface="Arial"/>
              </a:rPr>
              <a:t>i</a:t>
            </a:r>
            <a:r>
              <a:rPr lang="pl-PL" sz="1200" dirty="0">
                <a:latin typeface="Arial"/>
                <a:cs typeface="Arial"/>
              </a:rPr>
              <a:t>e</a:t>
            </a:r>
            <a:r>
              <a:rPr lang="pl-PL" sz="1200" spc="-4" dirty="0">
                <a:latin typeface="Arial"/>
                <a:cs typeface="Arial"/>
              </a:rPr>
              <a:t> g</a:t>
            </a:r>
            <a:r>
              <a:rPr lang="pl-PL" sz="1200" dirty="0">
                <a:latin typeface="Arial"/>
                <a:cs typeface="Arial"/>
              </a:rPr>
              <a:t>ra</a:t>
            </a:r>
            <a:r>
              <a:rPr lang="pl-PL" sz="1200" spc="4" dirty="0">
                <a:latin typeface="Arial"/>
                <a:cs typeface="Arial"/>
              </a:rPr>
              <a:t>n</a:t>
            </a:r>
            <a:r>
              <a:rPr lang="pl-PL" sz="1200" dirty="0">
                <a:latin typeface="Arial"/>
                <a:cs typeface="Arial"/>
              </a:rPr>
              <a:t>ic</a:t>
            </a:r>
            <a:r>
              <a:rPr lang="pl-PL" sz="1200" spc="-14" dirty="0">
                <a:latin typeface="Arial"/>
                <a:cs typeface="Arial"/>
              </a:rPr>
              <a:t>z</a:t>
            </a:r>
            <a:r>
              <a:rPr lang="pl-PL" sz="1200" spc="4" dirty="0">
                <a:latin typeface="Arial"/>
                <a:cs typeface="Arial"/>
              </a:rPr>
              <a:t>n</a:t>
            </a:r>
            <a:r>
              <a:rPr lang="pl-PL" sz="1200" dirty="0">
                <a:latin typeface="Arial"/>
                <a:cs typeface="Arial"/>
              </a:rPr>
              <a:t>e</a:t>
            </a:r>
            <a:r>
              <a:rPr lang="pl-PL" sz="1200" spc="-14" dirty="0">
                <a:latin typeface="Arial"/>
                <a:cs typeface="Arial"/>
              </a:rPr>
              <a:t> </a:t>
            </a:r>
            <a:r>
              <a:rPr lang="pl-PL" sz="1200" dirty="0">
                <a:latin typeface="Arial"/>
                <a:cs typeface="Arial"/>
              </a:rPr>
              <a:t>i </a:t>
            </a:r>
            <a:r>
              <a:rPr lang="pl-PL" sz="1200" spc="4" dirty="0">
                <a:latin typeface="Arial"/>
                <a:cs typeface="Arial"/>
              </a:rPr>
              <a:t>będ</a:t>
            </a:r>
            <a:r>
              <a:rPr lang="pl-PL" sz="1200" dirty="0">
                <a:latin typeface="Arial"/>
                <a:cs typeface="Arial"/>
              </a:rPr>
              <a:t>ą</a:t>
            </a:r>
            <a:r>
              <a:rPr lang="pl-PL" sz="1200" spc="-29" dirty="0">
                <a:latin typeface="Arial"/>
                <a:cs typeface="Arial"/>
              </a:rPr>
              <a:t> </a:t>
            </a:r>
            <a:r>
              <a:rPr lang="pl-PL" sz="1200" dirty="0">
                <a:latin typeface="Arial"/>
                <a:cs typeface="Arial"/>
              </a:rPr>
              <a:t>jej</a:t>
            </a:r>
            <a:r>
              <a:rPr lang="pl-PL" sz="1200" spc="-9" dirty="0">
                <a:latin typeface="Arial"/>
                <a:cs typeface="Arial"/>
              </a:rPr>
              <a:t> </a:t>
            </a:r>
            <a:r>
              <a:rPr lang="pl-PL" sz="1200" dirty="0">
                <a:latin typeface="Arial"/>
                <a:cs typeface="Arial"/>
              </a:rPr>
              <a:t>t</a:t>
            </a:r>
            <a:r>
              <a:rPr lang="pl-PL" sz="1200" spc="4" dirty="0">
                <a:latin typeface="Arial"/>
                <a:cs typeface="Arial"/>
              </a:rPr>
              <a:t>o</a:t>
            </a:r>
            <a:r>
              <a:rPr lang="pl-PL" sz="1200" spc="-14" dirty="0">
                <a:latin typeface="Arial"/>
                <a:cs typeface="Arial"/>
              </a:rPr>
              <a:t>w</a:t>
            </a:r>
            <a:r>
              <a:rPr lang="pl-PL" sz="1200" spc="4" dirty="0">
                <a:latin typeface="Arial"/>
                <a:cs typeface="Arial"/>
              </a:rPr>
              <a:t>a</a:t>
            </a:r>
            <a:r>
              <a:rPr lang="pl-PL" sz="1200" dirty="0">
                <a:latin typeface="Arial"/>
                <a:cs typeface="Arial"/>
              </a:rPr>
              <a:t>r</a:t>
            </a:r>
            <a:r>
              <a:rPr lang="pl-PL" sz="1200" spc="-14" dirty="0">
                <a:latin typeface="Arial"/>
                <a:cs typeface="Arial"/>
              </a:rPr>
              <a:t>z</a:t>
            </a:r>
            <a:r>
              <a:rPr lang="pl-PL" sz="1200" spc="-9" dirty="0">
                <a:latin typeface="Arial"/>
                <a:cs typeface="Arial"/>
              </a:rPr>
              <a:t>y</a:t>
            </a:r>
            <a:r>
              <a:rPr lang="pl-PL" sz="1200" dirty="0">
                <a:latin typeface="Arial"/>
                <a:cs typeface="Arial"/>
              </a:rPr>
              <a:t>s</a:t>
            </a:r>
            <a:r>
              <a:rPr lang="pl-PL" sz="1200" spc="-9" dirty="0">
                <a:latin typeface="Arial"/>
                <a:cs typeface="Arial"/>
              </a:rPr>
              <a:t>zy</a:t>
            </a:r>
            <a:r>
              <a:rPr lang="pl-PL" sz="1200" dirty="0">
                <a:latin typeface="Arial"/>
                <a:cs typeface="Arial"/>
              </a:rPr>
              <a:t>ły</a:t>
            </a:r>
            <a:r>
              <a:rPr lang="pl-PL" sz="1200" spc="50" dirty="0">
                <a:latin typeface="Arial"/>
                <a:cs typeface="Arial"/>
              </a:rPr>
              <a:t> </a:t>
            </a:r>
            <a:r>
              <a:rPr lang="pl-PL" sz="1200" spc="4" dirty="0">
                <a:latin typeface="Arial"/>
                <a:cs typeface="Arial"/>
              </a:rPr>
              <a:t>do</a:t>
            </a:r>
            <a:r>
              <a:rPr lang="pl-PL" sz="1200" dirty="0">
                <a:latin typeface="Arial"/>
                <a:cs typeface="Arial"/>
              </a:rPr>
              <a:t>k</a:t>
            </a:r>
            <a:r>
              <a:rPr lang="pl-PL" sz="1200" spc="4" dirty="0">
                <a:latin typeface="Arial"/>
                <a:cs typeface="Arial"/>
              </a:rPr>
              <a:t>um</a:t>
            </a:r>
            <a:r>
              <a:rPr lang="pl-PL" sz="1200" spc="-4" dirty="0">
                <a:latin typeface="Arial"/>
                <a:cs typeface="Arial"/>
              </a:rPr>
              <a:t>en</a:t>
            </a:r>
            <a:r>
              <a:rPr lang="pl-PL" sz="1200" dirty="0">
                <a:latin typeface="Arial"/>
                <a:cs typeface="Arial"/>
              </a:rPr>
              <a:t>ty p</a:t>
            </a:r>
            <a:r>
              <a:rPr lang="pl-PL" sz="1200" spc="4" dirty="0">
                <a:latin typeface="Arial"/>
                <a:cs typeface="Arial"/>
              </a:rPr>
              <a:t>o</a:t>
            </a:r>
            <a:r>
              <a:rPr lang="pl-PL" sz="1200" dirty="0">
                <a:latin typeface="Arial"/>
                <a:cs typeface="Arial"/>
              </a:rPr>
              <a:t>t</a:t>
            </a:r>
            <a:r>
              <a:rPr lang="pl-PL" sz="1200" spc="-14" dirty="0">
                <a:latin typeface="Arial"/>
                <a:cs typeface="Arial"/>
              </a:rPr>
              <a:t>w</a:t>
            </a:r>
            <a:r>
              <a:rPr lang="pl-PL" sz="1200" dirty="0">
                <a:latin typeface="Arial"/>
                <a:cs typeface="Arial"/>
              </a:rPr>
              <a:t>ie</a:t>
            </a:r>
            <a:r>
              <a:rPr lang="pl-PL" sz="1200" spc="-4" dirty="0">
                <a:latin typeface="Arial"/>
                <a:cs typeface="Arial"/>
              </a:rPr>
              <a:t>r</a:t>
            </a:r>
            <a:r>
              <a:rPr lang="pl-PL" sz="1200" dirty="0">
                <a:latin typeface="Arial"/>
                <a:cs typeface="Arial"/>
              </a:rPr>
              <a:t>d</a:t>
            </a:r>
            <a:r>
              <a:rPr lang="pl-PL" sz="1200" spc="-9" dirty="0">
                <a:latin typeface="Arial"/>
                <a:cs typeface="Arial"/>
              </a:rPr>
              <a:t>z</a:t>
            </a:r>
            <a:r>
              <a:rPr lang="pl-PL" sz="1200" dirty="0">
                <a:latin typeface="Arial"/>
                <a:cs typeface="Arial"/>
              </a:rPr>
              <a:t>ające</a:t>
            </a:r>
            <a:r>
              <a:rPr lang="pl-PL" sz="1200" spc="-29" dirty="0">
                <a:latin typeface="Arial"/>
                <a:cs typeface="Arial"/>
              </a:rPr>
              <a:t> </a:t>
            </a:r>
            <a:r>
              <a:rPr lang="pl-PL" sz="1200" dirty="0">
                <a:latin typeface="Arial"/>
                <a:cs typeface="Arial"/>
              </a:rPr>
              <a:t>p</a:t>
            </a:r>
            <a:r>
              <a:rPr lang="pl-PL" sz="1200" spc="4" dirty="0">
                <a:latin typeface="Arial"/>
                <a:cs typeface="Arial"/>
              </a:rPr>
              <a:t>o</a:t>
            </a:r>
            <a:r>
              <a:rPr lang="pl-PL" sz="1200" dirty="0">
                <a:latin typeface="Arial"/>
                <a:cs typeface="Arial"/>
              </a:rPr>
              <a:t>ch</a:t>
            </a:r>
            <a:r>
              <a:rPr lang="pl-PL" sz="1200" spc="-4" dirty="0">
                <a:latin typeface="Arial"/>
                <a:cs typeface="Arial"/>
              </a:rPr>
              <a:t>o</a:t>
            </a:r>
            <a:r>
              <a:rPr lang="pl-PL" sz="1200" dirty="0">
                <a:latin typeface="Arial"/>
                <a:cs typeface="Arial"/>
              </a:rPr>
              <a:t>d</a:t>
            </a:r>
            <a:r>
              <a:rPr lang="pl-PL" sz="1200" spc="-9" dirty="0">
                <a:latin typeface="Arial"/>
                <a:cs typeface="Arial"/>
              </a:rPr>
              <a:t>z</a:t>
            </a:r>
            <a:r>
              <a:rPr lang="pl-PL" sz="1200" dirty="0">
                <a:latin typeface="Arial"/>
                <a:cs typeface="Arial"/>
              </a:rPr>
              <a:t>e</a:t>
            </a:r>
            <a:r>
              <a:rPr lang="pl-PL" sz="1200" spc="-4" dirty="0">
                <a:latin typeface="Arial"/>
                <a:cs typeface="Arial"/>
              </a:rPr>
              <a:t>n</a:t>
            </a:r>
            <a:r>
              <a:rPr lang="pl-PL" sz="1200" dirty="0">
                <a:latin typeface="Arial"/>
                <a:cs typeface="Arial"/>
              </a:rPr>
              <a:t>ie</a:t>
            </a:r>
            <a:r>
              <a:rPr lang="pl-PL" sz="1200" spc="-44" dirty="0">
                <a:latin typeface="Arial"/>
                <a:cs typeface="Arial"/>
              </a:rPr>
              <a:t> </a:t>
            </a:r>
            <a:r>
              <a:rPr lang="pl-PL" sz="1200" dirty="0">
                <a:latin typeface="Arial"/>
                <a:cs typeface="Arial"/>
              </a:rPr>
              <a:t>t</a:t>
            </a:r>
            <a:r>
              <a:rPr lang="pl-PL" sz="1200" spc="4" dirty="0">
                <a:latin typeface="Arial"/>
                <a:cs typeface="Arial"/>
              </a:rPr>
              <a:t>o</a:t>
            </a:r>
            <a:r>
              <a:rPr lang="pl-PL" sz="1200" spc="-14" dirty="0">
                <a:latin typeface="Arial"/>
                <a:cs typeface="Arial"/>
              </a:rPr>
              <a:t>w</a:t>
            </a:r>
            <a:r>
              <a:rPr lang="pl-PL" sz="1200" dirty="0">
                <a:latin typeface="Arial"/>
                <a:cs typeface="Arial"/>
              </a:rPr>
              <a:t>aru</a:t>
            </a:r>
            <a:r>
              <a:rPr lang="pl-PL" sz="1200" dirty="0" smtClean="0">
                <a:latin typeface="Arial"/>
                <a:cs typeface="Arial"/>
              </a:rPr>
              <a:t>.</a:t>
            </a:r>
            <a:endParaRPr lang="pl-PL" sz="1200" dirty="0">
              <a:latin typeface="Arial"/>
              <a:cs typeface="Arial"/>
            </a:endParaRPr>
          </a:p>
          <a:p>
            <a:pPr marL="12700">
              <a:lnSpc>
                <a:spcPts val="1325"/>
              </a:lnSpc>
              <a:spcBef>
                <a:spcPts val="66"/>
              </a:spcBef>
            </a:pPr>
            <a:endParaRPr lang="pl-PL" sz="1200" b="1" spc="0" dirty="0" smtClean="0">
              <a:latin typeface="Arial"/>
              <a:cs typeface="Arial"/>
            </a:endParaRPr>
          </a:p>
          <a:p>
            <a:pPr marL="12700">
              <a:lnSpc>
                <a:spcPts val="1325"/>
              </a:lnSpc>
              <a:spcBef>
                <a:spcPts val="66"/>
              </a:spcBef>
            </a:pPr>
            <a:endParaRPr sz="1200" b="1" dirty="0">
              <a:latin typeface="Arial"/>
              <a:cs typeface="Arial"/>
            </a:endParaRPr>
          </a:p>
        </p:txBody>
      </p:sp>
      <p:sp>
        <p:nvSpPr>
          <p:cNvPr id="63" name="object 16">
            <a:hlinkClick r:id="rId4" action="ppaction://hlinksldjump"/>
          </p:cNvPr>
          <p:cNvSpPr txBox="1"/>
          <p:nvPr/>
        </p:nvSpPr>
        <p:spPr>
          <a:xfrm>
            <a:off x="239979" y="782145"/>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extLst>
      <p:ext uri="{BB962C8B-B14F-4D97-AF65-F5344CB8AC3E}">
        <p14:creationId xmlns:p14="http://schemas.microsoft.com/office/powerpoint/2010/main" val="2100353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bject 58"/>
          <p:cNvSpPr txBox="1"/>
          <p:nvPr/>
        </p:nvSpPr>
        <p:spPr>
          <a:xfrm>
            <a:off x="1525524" y="336803"/>
            <a:ext cx="2153412" cy="1232916"/>
          </a:xfrm>
          <a:prstGeom prst="rect">
            <a:avLst/>
          </a:prstGeom>
        </p:spPr>
        <p:txBody>
          <a:bodyPr wrap="square" lIns="0" tIns="0" rIns="0" bIns="0" rtlCol="0">
            <a:noAutofit/>
          </a:bodyPr>
          <a:lstStyle/>
          <a:p>
            <a:pPr>
              <a:lnSpc>
                <a:spcPts val="1000"/>
              </a:lnSpc>
            </a:pPr>
            <a:endParaRPr sz="1000"/>
          </a:p>
          <a:p>
            <a:pPr marL="29718">
              <a:lnSpc>
                <a:spcPct val="95825"/>
              </a:lnSpc>
              <a:spcBef>
                <a:spcPts val="2453"/>
              </a:spcBef>
            </a:pPr>
            <a:r>
              <a:rPr sz="1200" spc="0" dirty="0" smtClean="0">
                <a:solidFill>
                  <a:srgbClr val="FFFFFF"/>
                </a:solidFill>
                <a:latin typeface="Arial"/>
                <a:cs typeface="Arial"/>
              </a:rPr>
              <a:t>ji</a:t>
            </a:r>
            <a:endParaRPr sz="1200">
              <a:latin typeface="Arial"/>
              <a:cs typeface="Arial"/>
            </a:endParaRPr>
          </a:p>
        </p:txBody>
      </p:sp>
      <p:sp>
        <p:nvSpPr>
          <p:cNvPr id="57" name="object 57"/>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3" name="object 33"/>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4" name="object 34"/>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5" name="object 35"/>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10030968" y="4669535"/>
            <a:ext cx="2353055" cy="2188464"/>
          </a:xfrm>
          <a:prstGeom prst="rect">
            <a:avLst/>
          </a:prstGeom>
          <a:blipFill>
            <a:blip r:embed="rId3" cstate="print"/>
            <a:stretch>
              <a:fillRect/>
            </a:stretch>
          </a:blipFill>
        </p:spPr>
        <p:txBody>
          <a:bodyPr wrap="square" lIns="0" tIns="0" rIns="0" bIns="0" rtlCol="0">
            <a:noAutofit/>
          </a:bodyPr>
          <a:lstStyle/>
          <a:p>
            <a:endParaRPr/>
          </a:p>
        </p:txBody>
      </p:sp>
      <p:sp>
        <p:nvSpPr>
          <p:cNvPr id="37" name="object 37"/>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147667"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42" name="object 42"/>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3" name="object 43">
            <a:hlinkClick r:id="rId4" action="ppaction://hlinksldjump"/>
          </p:cNvPr>
          <p:cNvSpPr/>
          <p:nvPr/>
        </p:nvSpPr>
        <p:spPr>
          <a:xfrm>
            <a:off x="0" y="336803"/>
            <a:ext cx="2052827" cy="1232916"/>
          </a:xfrm>
          <a:prstGeom prst="rect">
            <a:avLst/>
          </a:prstGeom>
          <a:blipFill>
            <a:blip r:embed="rId5" cstate="print"/>
            <a:stretch>
              <a:fillRect/>
            </a:stretch>
          </a:blipFill>
        </p:spPr>
        <p:txBody>
          <a:bodyPr wrap="square" lIns="0" tIns="0" rIns="0" bIns="0" rtlCol="0">
            <a:noAutofit/>
          </a:bodyPr>
          <a:lstStyle/>
          <a:p>
            <a:endParaRPr/>
          </a:p>
        </p:txBody>
      </p:sp>
      <p:sp>
        <p:nvSpPr>
          <p:cNvPr id="44" name="object 44">
            <a:hlinkClick r:id="rId6" action="ppaction://hlinksldjump"/>
          </p:cNvPr>
          <p:cNvSpPr/>
          <p:nvPr/>
        </p:nvSpPr>
        <p:spPr>
          <a:xfrm>
            <a:off x="1525524" y="336803"/>
            <a:ext cx="2153412" cy="1232916"/>
          </a:xfrm>
          <a:prstGeom prst="rect">
            <a:avLst/>
          </a:prstGeom>
          <a:blipFill>
            <a:blip r:embed="rId7" cstate="print"/>
            <a:stretch>
              <a:fillRect/>
            </a:stretch>
          </a:blipFill>
        </p:spPr>
        <p:txBody>
          <a:bodyPr wrap="square" lIns="0" tIns="0" rIns="0" bIns="0" rtlCol="0">
            <a:noAutofit/>
          </a:bodyPr>
          <a:lstStyle/>
          <a:p>
            <a:endParaRPr/>
          </a:p>
        </p:txBody>
      </p:sp>
      <p:sp>
        <p:nvSpPr>
          <p:cNvPr id="45" name="object 45">
            <a:hlinkClick r:id="rId8" action="ppaction://hlinksldjump"/>
          </p:cNvPr>
          <p:cNvSpPr/>
          <p:nvPr/>
        </p:nvSpPr>
        <p:spPr>
          <a:xfrm>
            <a:off x="3151632" y="336803"/>
            <a:ext cx="2154936" cy="1232916"/>
          </a:xfrm>
          <a:prstGeom prst="rect">
            <a:avLst/>
          </a:prstGeom>
          <a:blipFill>
            <a:blip r:embed="rId9" cstate="print"/>
            <a:stretch>
              <a:fillRect/>
            </a:stretch>
          </a:blipFill>
        </p:spPr>
        <p:txBody>
          <a:bodyPr wrap="square" lIns="0" tIns="0" rIns="0" bIns="0" rtlCol="0">
            <a:noAutofit/>
          </a:bodyPr>
          <a:lstStyle/>
          <a:p>
            <a:endParaRPr/>
          </a:p>
        </p:txBody>
      </p:sp>
      <p:sp>
        <p:nvSpPr>
          <p:cNvPr id="46" name="object 46">
            <a:hlinkClick r:id="rId10" action="ppaction://hlinksldjump"/>
          </p:cNvPr>
          <p:cNvSpPr/>
          <p:nvPr/>
        </p:nvSpPr>
        <p:spPr>
          <a:xfrm>
            <a:off x="4779264" y="336803"/>
            <a:ext cx="2154936" cy="1232916"/>
          </a:xfrm>
          <a:prstGeom prst="rect">
            <a:avLst/>
          </a:prstGeom>
          <a:blipFill>
            <a:blip r:embed="rId11" cstate="print"/>
            <a:stretch>
              <a:fillRect/>
            </a:stretch>
          </a:blipFill>
        </p:spPr>
        <p:txBody>
          <a:bodyPr wrap="square" lIns="0" tIns="0" rIns="0" bIns="0" rtlCol="0">
            <a:noAutofit/>
          </a:bodyPr>
          <a:lstStyle/>
          <a:p>
            <a:endParaRPr/>
          </a:p>
        </p:txBody>
      </p:sp>
      <p:sp>
        <p:nvSpPr>
          <p:cNvPr id="47" name="object 47">
            <a:hlinkClick r:id="rId12" action="ppaction://hlinksldjump"/>
          </p:cNvPr>
          <p:cNvSpPr/>
          <p:nvPr/>
        </p:nvSpPr>
        <p:spPr>
          <a:xfrm>
            <a:off x="0" y="4194048"/>
            <a:ext cx="3157728" cy="1164336"/>
          </a:xfrm>
          <a:prstGeom prst="rect">
            <a:avLst/>
          </a:prstGeom>
          <a:blipFill>
            <a:blip r:embed="rId13" cstate="print"/>
            <a:stretch>
              <a:fillRect/>
            </a:stretch>
          </a:blipFill>
        </p:spPr>
        <p:txBody>
          <a:bodyPr wrap="square" lIns="0" tIns="0" rIns="0" bIns="0" rtlCol="0">
            <a:noAutofit/>
          </a:bodyPr>
          <a:lstStyle/>
          <a:p>
            <a:endParaRPr/>
          </a:p>
        </p:txBody>
      </p:sp>
      <p:sp>
        <p:nvSpPr>
          <p:cNvPr id="48" name="object 48">
            <a:hlinkClick r:id="rId6" action="ppaction://hlinksldjump"/>
          </p:cNvPr>
          <p:cNvSpPr/>
          <p:nvPr/>
        </p:nvSpPr>
        <p:spPr>
          <a:xfrm>
            <a:off x="0" y="2180843"/>
            <a:ext cx="3157728" cy="1164336"/>
          </a:xfrm>
          <a:prstGeom prst="rect">
            <a:avLst/>
          </a:prstGeom>
          <a:blipFill>
            <a:blip r:embed="rId14" cstate="print"/>
            <a:stretch>
              <a:fillRect/>
            </a:stretch>
          </a:blipFill>
        </p:spPr>
        <p:txBody>
          <a:bodyPr wrap="square" lIns="0" tIns="0" rIns="0" bIns="0" rtlCol="0">
            <a:noAutofit/>
          </a:bodyPr>
          <a:lstStyle/>
          <a:p>
            <a:endParaRPr/>
          </a:p>
        </p:txBody>
      </p:sp>
      <p:sp>
        <p:nvSpPr>
          <p:cNvPr id="49" name="object 49">
            <a:hlinkClick r:id="rId15" action="ppaction://hlinksldjump"/>
          </p:cNvPr>
          <p:cNvSpPr/>
          <p:nvPr/>
        </p:nvSpPr>
        <p:spPr>
          <a:xfrm>
            <a:off x="0" y="3186684"/>
            <a:ext cx="3154680" cy="1165859"/>
          </a:xfrm>
          <a:prstGeom prst="rect">
            <a:avLst/>
          </a:prstGeom>
          <a:blipFill>
            <a:blip r:embed="rId16" cstate="print"/>
            <a:stretch>
              <a:fillRect/>
            </a:stretch>
          </a:blipFill>
        </p:spPr>
        <p:txBody>
          <a:bodyPr wrap="square" lIns="0" tIns="0" rIns="0" bIns="0" rtlCol="0">
            <a:noAutofit/>
          </a:bodyPr>
          <a:lstStyle/>
          <a:p>
            <a:endParaRPr/>
          </a:p>
        </p:txBody>
      </p:sp>
      <p:sp>
        <p:nvSpPr>
          <p:cNvPr id="50" name="object 50">
            <a:hlinkClick r:id="rId17" action="ppaction://hlinksldjump"/>
          </p:cNvPr>
          <p:cNvSpPr/>
          <p:nvPr/>
        </p:nvSpPr>
        <p:spPr>
          <a:xfrm>
            <a:off x="2880000" y="3840480"/>
            <a:ext cx="3162299" cy="918972"/>
          </a:xfrm>
          <a:prstGeom prst="rect">
            <a:avLst/>
          </a:prstGeom>
          <a:blipFill>
            <a:blip r:embed="rId18" cstate="print"/>
            <a:stretch>
              <a:fillRect/>
            </a:stretch>
          </a:blipFill>
        </p:spPr>
        <p:txBody>
          <a:bodyPr wrap="square" lIns="0" tIns="0" rIns="0" bIns="0" rtlCol="0">
            <a:noAutofit/>
          </a:bodyPr>
          <a:lstStyle/>
          <a:p>
            <a:endParaRPr/>
          </a:p>
        </p:txBody>
      </p:sp>
      <p:sp>
        <p:nvSpPr>
          <p:cNvPr id="51" name="object 51">
            <a:hlinkClick r:id="rId19" action="ppaction://hlinksldjump"/>
          </p:cNvPr>
          <p:cNvSpPr/>
          <p:nvPr/>
        </p:nvSpPr>
        <p:spPr>
          <a:xfrm>
            <a:off x="2880000" y="4546743"/>
            <a:ext cx="3162299" cy="915924"/>
          </a:xfrm>
          <a:prstGeom prst="rect">
            <a:avLst/>
          </a:prstGeom>
          <a:blipFill>
            <a:blip r:embed="rId20" cstate="print"/>
            <a:stretch>
              <a:fillRect/>
            </a:stretch>
          </a:blipFill>
        </p:spPr>
        <p:txBody>
          <a:bodyPr wrap="square" lIns="0" tIns="0" rIns="0" bIns="0" rtlCol="0">
            <a:noAutofit/>
          </a:bodyPr>
          <a:lstStyle/>
          <a:p>
            <a:endParaRPr/>
          </a:p>
        </p:txBody>
      </p:sp>
      <p:sp>
        <p:nvSpPr>
          <p:cNvPr id="52" name="object 52">
            <a:hlinkClick r:id="rId21" action="ppaction://hlinksldjump"/>
          </p:cNvPr>
          <p:cNvSpPr/>
          <p:nvPr/>
        </p:nvSpPr>
        <p:spPr>
          <a:xfrm>
            <a:off x="2880000" y="5234941"/>
            <a:ext cx="3162299" cy="915923"/>
          </a:xfrm>
          <a:prstGeom prst="rect">
            <a:avLst/>
          </a:prstGeom>
          <a:blipFill>
            <a:blip r:embed="rId22" cstate="print"/>
            <a:stretch>
              <a:fillRect/>
            </a:stretch>
          </a:blipFill>
        </p:spPr>
        <p:txBody>
          <a:bodyPr wrap="square" lIns="0" tIns="0" rIns="0" bIns="0" rtlCol="0">
            <a:noAutofit/>
          </a:bodyPr>
          <a:lstStyle/>
          <a:p>
            <a:endParaRPr/>
          </a:p>
        </p:txBody>
      </p:sp>
      <p:sp>
        <p:nvSpPr>
          <p:cNvPr id="53" name="object 53">
            <a:hlinkClick r:id="rId23" action="ppaction://hlinksldjump"/>
          </p:cNvPr>
          <p:cNvSpPr/>
          <p:nvPr/>
        </p:nvSpPr>
        <p:spPr>
          <a:xfrm>
            <a:off x="2880000" y="2413798"/>
            <a:ext cx="3162299" cy="920495"/>
          </a:xfrm>
          <a:prstGeom prst="rect">
            <a:avLst/>
          </a:prstGeom>
          <a:blipFill>
            <a:blip r:embed="rId24" cstate="print"/>
            <a:stretch>
              <a:fillRect/>
            </a:stretch>
          </a:blipFill>
        </p:spPr>
        <p:txBody>
          <a:bodyPr wrap="square" lIns="0" tIns="0" rIns="0" bIns="0" rtlCol="0">
            <a:noAutofit/>
          </a:bodyPr>
          <a:lstStyle/>
          <a:p>
            <a:endParaRPr/>
          </a:p>
        </p:txBody>
      </p:sp>
      <p:sp>
        <p:nvSpPr>
          <p:cNvPr id="54" name="object 54">
            <a:hlinkClick r:id="rId12" action="ppaction://hlinksldjump"/>
          </p:cNvPr>
          <p:cNvSpPr/>
          <p:nvPr/>
        </p:nvSpPr>
        <p:spPr>
          <a:xfrm>
            <a:off x="2880000" y="1673176"/>
            <a:ext cx="3162299" cy="954024"/>
          </a:xfrm>
          <a:prstGeom prst="rect">
            <a:avLst/>
          </a:prstGeom>
          <a:blipFill>
            <a:blip r:embed="rId24" cstate="print"/>
            <a:stretch>
              <a:fillRect/>
            </a:stretch>
          </a:blipFill>
        </p:spPr>
        <p:txBody>
          <a:bodyPr wrap="square" lIns="0" tIns="0" rIns="0" bIns="0" rtlCol="0">
            <a:noAutofit/>
          </a:bodyPr>
          <a:lstStyle/>
          <a:p>
            <a:endParaRPr/>
          </a:p>
        </p:txBody>
      </p:sp>
      <p:sp>
        <p:nvSpPr>
          <p:cNvPr id="55" name="object 55">
            <a:hlinkClick r:id="rId25" action="ppaction://hlinksldjump"/>
          </p:cNvPr>
          <p:cNvSpPr/>
          <p:nvPr/>
        </p:nvSpPr>
        <p:spPr>
          <a:xfrm>
            <a:off x="8033004" y="326135"/>
            <a:ext cx="2154936" cy="1231392"/>
          </a:xfrm>
          <a:prstGeom prst="rect">
            <a:avLst/>
          </a:prstGeom>
          <a:blipFill>
            <a:blip r:embed="rId26" cstate="print"/>
            <a:stretch>
              <a:fillRect/>
            </a:stretch>
          </a:blipFill>
        </p:spPr>
        <p:txBody>
          <a:bodyPr wrap="square" lIns="0" tIns="0" rIns="0" bIns="0" rtlCol="0">
            <a:noAutofit/>
          </a:bodyPr>
          <a:lstStyle/>
          <a:p>
            <a:endParaRPr/>
          </a:p>
        </p:txBody>
      </p:sp>
      <p:sp>
        <p:nvSpPr>
          <p:cNvPr id="56" name="object 56">
            <a:hlinkClick r:id="rId27" action="ppaction://hlinksldjump"/>
          </p:cNvPr>
          <p:cNvSpPr/>
          <p:nvPr/>
        </p:nvSpPr>
        <p:spPr>
          <a:xfrm>
            <a:off x="6406896" y="326135"/>
            <a:ext cx="2153411" cy="1231392"/>
          </a:xfrm>
          <a:prstGeom prst="rect">
            <a:avLst/>
          </a:prstGeom>
          <a:blipFill>
            <a:blip r:embed="rId28" cstate="print"/>
            <a:stretch>
              <a:fillRect/>
            </a:stretch>
          </a:blipFill>
        </p:spPr>
        <p:txBody>
          <a:bodyPr wrap="square" lIns="0" tIns="0" rIns="0" bIns="0" rtlCol="0">
            <a:noAutofit/>
          </a:bodyPr>
          <a:lstStyle/>
          <a:p>
            <a:endParaRPr/>
          </a:p>
        </p:txBody>
      </p:sp>
      <p:sp>
        <p:nvSpPr>
          <p:cNvPr id="30" name="object 30"/>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8" name="object 28">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9" name="object 29">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6" name="object 26">
            <a:hlinkClick r:id="" action="ppaction://hlinkshowjump?jump=previousslide"/>
          </p:cNvPr>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7" name="object 27">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4" name="object 24">
            <a:hlinkClick r:id="rId29" action="ppaction://hlinksldjump"/>
          </p:cNvPr>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5" name="object 25"/>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3" name="object 23"/>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22" name="object 22"/>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20" name="object 20"/>
          <p:cNvSpPr txBox="1"/>
          <p:nvPr/>
        </p:nvSpPr>
        <p:spPr>
          <a:xfrm>
            <a:off x="6900164" y="771223"/>
            <a:ext cx="1179626"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425" marR="371652"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9" name="object 19"/>
          <p:cNvSpPr txBox="1"/>
          <p:nvPr/>
        </p:nvSpPr>
        <p:spPr>
          <a:xfrm>
            <a:off x="8744204" y="7712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16" name="object 16"/>
          <p:cNvSpPr txBox="1"/>
          <p:nvPr/>
        </p:nvSpPr>
        <p:spPr>
          <a:xfrm>
            <a:off x="3709542" y="782145"/>
            <a:ext cx="1053338"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roc</a:t>
            </a:r>
            <a:r>
              <a:rPr sz="1200" spc="4" dirty="0" smtClean="0">
                <a:solidFill>
                  <a:srgbClr val="FFFFFF"/>
                </a:solidFill>
                <a:latin typeface="Arial"/>
                <a:cs typeface="Arial"/>
              </a:rPr>
              <a:t>ed</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a:p>
            <a:pPr marL="60198" marR="74371"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a:latin typeface="Arial"/>
              <a:cs typeface="Arial"/>
            </a:endParaRPr>
          </a:p>
        </p:txBody>
      </p:sp>
      <p:sp>
        <p:nvSpPr>
          <p:cNvPr id="15" name="object 15"/>
          <p:cNvSpPr txBox="1"/>
          <p:nvPr/>
        </p:nvSpPr>
        <p:spPr>
          <a:xfrm>
            <a:off x="5353558" y="782145"/>
            <a:ext cx="1018666"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Dok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5"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2498"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12" name="object 12"/>
          <p:cNvSpPr txBox="1"/>
          <p:nvPr/>
        </p:nvSpPr>
        <p:spPr>
          <a:xfrm>
            <a:off x="3353371" y="2000503"/>
            <a:ext cx="2354173" cy="360679"/>
          </a:xfrm>
          <a:prstGeom prst="rect">
            <a:avLst/>
          </a:prstGeom>
        </p:spPr>
        <p:txBody>
          <a:bodyPr wrap="square" lIns="0" tIns="0" rIns="0" bIns="0" rtlCol="0">
            <a:noAutofit/>
          </a:bodyPr>
          <a:lstStyle/>
          <a:p>
            <a:pPr marL="287274" marR="288035" algn="ctr">
              <a:lnSpc>
                <a:spcPts val="1325"/>
              </a:lnSpc>
              <a:spcBef>
                <a:spcPts val="66"/>
              </a:spcBef>
            </a:pPr>
            <a:r>
              <a:rPr sz="1200" spc="0" dirty="0" smtClean="0">
                <a:solidFill>
                  <a:schemeClr val="bg1"/>
                </a:solidFill>
                <a:latin typeface="Arial"/>
                <a:cs typeface="Arial"/>
              </a:rPr>
              <a:t>Oś</a:t>
            </a:r>
            <a:r>
              <a:rPr sz="1200" spc="-9" dirty="0" smtClean="0">
                <a:solidFill>
                  <a:schemeClr val="bg1"/>
                </a:solidFill>
                <a:latin typeface="Arial"/>
                <a:cs typeface="Arial"/>
              </a:rPr>
              <a:t>w</a:t>
            </a:r>
            <a:r>
              <a:rPr sz="1200" spc="0" dirty="0" smtClean="0">
                <a:solidFill>
                  <a:schemeClr val="bg1"/>
                </a:solidFill>
                <a:latin typeface="Arial"/>
                <a:cs typeface="Arial"/>
              </a:rPr>
              <a:t>ia</a:t>
            </a:r>
            <a:r>
              <a:rPr sz="1200" spc="4" dirty="0" smtClean="0">
                <a:solidFill>
                  <a:schemeClr val="bg1"/>
                </a:solidFill>
                <a:latin typeface="Arial"/>
                <a:cs typeface="Arial"/>
              </a:rPr>
              <a:t>d</a:t>
            </a:r>
            <a:r>
              <a:rPr sz="1200" spc="0" dirty="0" smtClean="0">
                <a:solidFill>
                  <a:schemeClr val="bg1"/>
                </a:solidFill>
                <a:latin typeface="Arial"/>
                <a:cs typeface="Arial"/>
              </a:rPr>
              <a:t>c</a:t>
            </a:r>
            <a:r>
              <a:rPr sz="1200" spc="-9" dirty="0" smtClean="0">
                <a:solidFill>
                  <a:schemeClr val="bg1"/>
                </a:solidFill>
                <a:latin typeface="Arial"/>
                <a:cs typeface="Arial"/>
              </a:rPr>
              <a:t>z</a:t>
            </a:r>
            <a:r>
              <a:rPr sz="1200" spc="4" dirty="0" smtClean="0">
                <a:solidFill>
                  <a:schemeClr val="bg1"/>
                </a:solidFill>
                <a:latin typeface="Arial"/>
                <a:cs typeface="Arial"/>
              </a:rPr>
              <a:t>en</a:t>
            </a:r>
            <a:r>
              <a:rPr sz="1200" spc="0" dirty="0" smtClean="0">
                <a:solidFill>
                  <a:schemeClr val="bg1"/>
                </a:solidFill>
                <a:latin typeface="Arial"/>
                <a:cs typeface="Arial"/>
              </a:rPr>
              <a:t>ie</a:t>
            </a:r>
            <a:r>
              <a:rPr sz="1200" spc="-9" dirty="0" smtClean="0">
                <a:solidFill>
                  <a:schemeClr val="bg1"/>
                </a:solidFill>
                <a:latin typeface="Arial"/>
                <a:cs typeface="Arial"/>
              </a:rPr>
              <a:t> </a:t>
            </a:r>
            <a:r>
              <a:rPr sz="1200" spc="0" dirty="0" smtClean="0">
                <a:solidFill>
                  <a:schemeClr val="bg1"/>
                </a:solidFill>
                <a:latin typeface="Arial"/>
                <a:cs typeface="Arial"/>
              </a:rPr>
              <a:t>o</a:t>
            </a:r>
            <a:r>
              <a:rPr sz="1200" spc="-4" dirty="0" smtClean="0">
                <a:solidFill>
                  <a:schemeClr val="bg1"/>
                </a:solidFill>
                <a:latin typeface="Arial"/>
                <a:cs typeface="Arial"/>
              </a:rPr>
              <a:t> </a:t>
            </a:r>
            <a:r>
              <a:rPr sz="1200" spc="-9" dirty="0" smtClean="0">
                <a:solidFill>
                  <a:schemeClr val="bg1"/>
                </a:solidFill>
                <a:latin typeface="Arial"/>
                <a:cs typeface="Arial"/>
              </a:rPr>
              <a:t>z</a:t>
            </a:r>
            <a:r>
              <a:rPr sz="1200" spc="4" dirty="0" smtClean="0">
                <a:solidFill>
                  <a:schemeClr val="bg1"/>
                </a:solidFill>
                <a:latin typeface="Arial"/>
                <a:cs typeface="Arial"/>
              </a:rPr>
              <a:t>am</a:t>
            </a:r>
            <a:r>
              <a:rPr sz="1200" spc="0" dirty="0" smtClean="0">
                <a:solidFill>
                  <a:schemeClr val="bg1"/>
                </a:solidFill>
                <a:latin typeface="Arial"/>
                <a:cs typeface="Arial"/>
              </a:rPr>
              <a:t>iar</a:t>
            </a:r>
            <a:r>
              <a:rPr sz="1200" spc="-14" dirty="0" smtClean="0">
                <a:solidFill>
                  <a:schemeClr val="bg1"/>
                </a:solidFill>
                <a:latin typeface="Arial"/>
                <a:cs typeface="Arial"/>
              </a:rPr>
              <a:t>z</a:t>
            </a:r>
            <a:r>
              <a:rPr sz="1200" spc="0" dirty="0" smtClean="0">
                <a:solidFill>
                  <a:schemeClr val="bg1"/>
                </a:solidFill>
                <a:latin typeface="Arial"/>
                <a:cs typeface="Arial"/>
              </a:rPr>
              <a:t>e</a:t>
            </a:r>
            <a:endParaRPr sz="1200" dirty="0">
              <a:solidFill>
                <a:schemeClr val="bg1"/>
              </a:solidFill>
              <a:latin typeface="Arial"/>
              <a:cs typeface="Arial"/>
            </a:endParaRPr>
          </a:p>
          <a:p>
            <a:pPr algn="ctr">
              <a:lnSpc>
                <a:spcPct val="95825"/>
              </a:lnSpc>
            </a:pPr>
            <a:r>
              <a:rPr sz="1200" spc="4" dirty="0" smtClean="0">
                <a:solidFill>
                  <a:schemeClr val="bg1"/>
                </a:solidFill>
                <a:latin typeface="Arial"/>
                <a:cs typeface="Arial"/>
              </a:rPr>
              <a:t>ub</a:t>
            </a:r>
            <a:r>
              <a:rPr sz="1200" spc="0" dirty="0" smtClean="0">
                <a:solidFill>
                  <a:schemeClr val="bg1"/>
                </a:solidFill>
                <a:latin typeface="Arial"/>
                <a:cs typeface="Arial"/>
              </a:rPr>
              <a:t>ie</a:t>
            </a:r>
            <a:r>
              <a:rPr sz="1200" spc="-4" dirty="0" smtClean="0">
                <a:solidFill>
                  <a:schemeClr val="bg1"/>
                </a:solidFill>
                <a:latin typeface="Arial"/>
                <a:cs typeface="Arial"/>
              </a:rPr>
              <a:t>g</a:t>
            </a:r>
            <a:r>
              <a:rPr sz="1200" spc="4" dirty="0" smtClean="0">
                <a:solidFill>
                  <a:schemeClr val="bg1"/>
                </a:solidFill>
                <a:latin typeface="Arial"/>
                <a:cs typeface="Arial"/>
              </a:rPr>
              <a:t>a</a:t>
            </a:r>
            <a:r>
              <a:rPr sz="1200" spc="-4" dirty="0" smtClean="0">
                <a:solidFill>
                  <a:schemeClr val="bg1"/>
                </a:solidFill>
                <a:latin typeface="Arial"/>
                <a:cs typeface="Arial"/>
              </a:rPr>
              <a:t>n</a:t>
            </a:r>
            <a:r>
              <a:rPr sz="1200" spc="0" dirty="0" smtClean="0">
                <a:solidFill>
                  <a:schemeClr val="bg1"/>
                </a:solidFill>
                <a:latin typeface="Arial"/>
                <a:cs typeface="Arial"/>
              </a:rPr>
              <a:t>ia</a:t>
            </a:r>
            <a:r>
              <a:rPr sz="1200" spc="-39" dirty="0" smtClean="0">
                <a:solidFill>
                  <a:schemeClr val="bg1"/>
                </a:solidFill>
                <a:latin typeface="Arial"/>
                <a:cs typeface="Arial"/>
              </a:rPr>
              <a:t> </a:t>
            </a:r>
            <a:r>
              <a:rPr sz="1200" spc="0" dirty="0" smtClean="0">
                <a:solidFill>
                  <a:schemeClr val="bg1"/>
                </a:solidFill>
                <a:latin typeface="Arial"/>
                <a:cs typeface="Arial"/>
              </a:rPr>
              <a:t>się</a:t>
            </a:r>
            <a:r>
              <a:rPr sz="1200" spc="9" dirty="0" smtClean="0">
                <a:solidFill>
                  <a:schemeClr val="bg1"/>
                </a:solidFill>
                <a:latin typeface="Arial"/>
                <a:cs typeface="Arial"/>
              </a:rPr>
              <a:t> </a:t>
            </a:r>
            <a:r>
              <a:rPr sz="1200" spc="0" dirty="0" smtClean="0">
                <a:solidFill>
                  <a:schemeClr val="bg1"/>
                </a:solidFill>
                <a:latin typeface="Arial"/>
                <a:cs typeface="Arial"/>
              </a:rPr>
              <a:t>o</a:t>
            </a:r>
            <a:r>
              <a:rPr sz="1200" spc="-4" dirty="0" smtClean="0">
                <a:solidFill>
                  <a:schemeClr val="bg1"/>
                </a:solidFill>
                <a:latin typeface="Arial"/>
                <a:cs typeface="Arial"/>
              </a:rPr>
              <a:t> </a:t>
            </a:r>
            <a:r>
              <a:rPr sz="1200" spc="-9" dirty="0" smtClean="0">
                <a:solidFill>
                  <a:schemeClr val="bg1"/>
                </a:solidFill>
                <a:latin typeface="Arial"/>
                <a:cs typeface="Arial"/>
              </a:rPr>
              <a:t>z</a:t>
            </a:r>
            <a:r>
              <a:rPr sz="1200" spc="-14" dirty="0" smtClean="0">
                <a:solidFill>
                  <a:schemeClr val="bg1"/>
                </a:solidFill>
                <a:latin typeface="Arial"/>
                <a:cs typeface="Arial"/>
              </a:rPr>
              <a:t>w</a:t>
            </a:r>
            <a:r>
              <a:rPr sz="1200" spc="0" dirty="0" smtClean="0">
                <a:solidFill>
                  <a:schemeClr val="bg1"/>
                </a:solidFill>
                <a:latin typeface="Arial"/>
                <a:cs typeface="Arial"/>
              </a:rPr>
              <a:t>rot</a:t>
            </a:r>
            <a:r>
              <a:rPr sz="1200" spc="29" dirty="0" smtClean="0">
                <a:solidFill>
                  <a:schemeClr val="bg1"/>
                </a:solidFill>
                <a:latin typeface="Arial"/>
                <a:cs typeface="Arial"/>
              </a:rPr>
              <a:t> </a:t>
            </a:r>
            <a:r>
              <a:rPr sz="1200" spc="4" dirty="0" smtClean="0">
                <a:solidFill>
                  <a:schemeClr val="bg1"/>
                </a:solidFill>
                <a:latin typeface="Arial"/>
                <a:cs typeface="Arial"/>
              </a:rPr>
              <a:t>pod</a:t>
            </a:r>
            <a:r>
              <a:rPr sz="1200" spc="-4" dirty="0" smtClean="0">
                <a:solidFill>
                  <a:schemeClr val="bg1"/>
                </a:solidFill>
                <a:latin typeface="Arial"/>
                <a:cs typeface="Arial"/>
              </a:rPr>
              <a:t>a</a:t>
            </a:r>
            <a:r>
              <a:rPr sz="1200" spc="0" dirty="0" smtClean="0">
                <a:solidFill>
                  <a:schemeClr val="bg1"/>
                </a:solidFill>
                <a:latin typeface="Arial"/>
                <a:cs typeface="Arial"/>
              </a:rPr>
              <a:t>tku</a:t>
            </a:r>
            <a:r>
              <a:rPr sz="1200" spc="-19" dirty="0" smtClean="0">
                <a:solidFill>
                  <a:schemeClr val="bg1"/>
                </a:solidFill>
                <a:latin typeface="Arial"/>
                <a:cs typeface="Arial"/>
              </a:rPr>
              <a:t> </a:t>
            </a:r>
            <a:r>
              <a:rPr sz="1200" spc="-79" dirty="0" smtClean="0">
                <a:solidFill>
                  <a:schemeClr val="bg1"/>
                </a:solidFill>
                <a:latin typeface="Arial"/>
                <a:cs typeface="Arial"/>
              </a:rPr>
              <a:t>VAT</a:t>
            </a:r>
            <a:endParaRPr sz="1200" dirty="0">
              <a:solidFill>
                <a:schemeClr val="bg1"/>
              </a:solidFill>
              <a:latin typeface="Arial"/>
              <a:cs typeface="Arial"/>
            </a:endParaRPr>
          </a:p>
        </p:txBody>
      </p:sp>
      <p:sp>
        <p:nvSpPr>
          <p:cNvPr id="11" name="object 11"/>
          <p:cNvSpPr txBox="1"/>
          <p:nvPr/>
        </p:nvSpPr>
        <p:spPr>
          <a:xfrm>
            <a:off x="746556" y="2683462"/>
            <a:ext cx="1588363"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0" dirty="0" smtClean="0">
                <a:solidFill>
                  <a:srgbClr val="FFFFFF"/>
                </a:solidFill>
                <a:latin typeface="Arial"/>
                <a:cs typeface="Arial"/>
              </a:rPr>
              <a:t>i</a:t>
            </a:r>
            <a:r>
              <a:rPr sz="1200" spc="4" dirty="0" smtClean="0">
                <a:solidFill>
                  <a:srgbClr val="FFFFFF"/>
                </a:solidFill>
                <a:latin typeface="Arial"/>
                <a:cs typeface="Arial"/>
              </a:rPr>
              <a:t>nd</a:t>
            </a:r>
            <a:r>
              <a:rPr sz="1200" spc="-9" dirty="0" smtClean="0">
                <a:solidFill>
                  <a:srgbClr val="FFFFFF"/>
                </a:solidFill>
                <a:latin typeface="Arial"/>
                <a:cs typeface="Arial"/>
              </a:rPr>
              <a:t>yw</a:t>
            </a:r>
            <a:r>
              <a:rPr sz="1200" spc="0" dirty="0" smtClean="0">
                <a:solidFill>
                  <a:srgbClr val="FFFFFF"/>
                </a:solidFill>
                <a:latin typeface="Arial"/>
                <a:cs typeface="Arial"/>
              </a:rPr>
              <a:t>i</a:t>
            </a:r>
            <a:r>
              <a:rPr sz="1200" spc="4" dirty="0" smtClean="0">
                <a:solidFill>
                  <a:srgbClr val="FFFFFF"/>
                </a:solidFill>
                <a:latin typeface="Arial"/>
                <a:cs typeface="Arial"/>
              </a:rPr>
              <a:t>dua</a:t>
            </a:r>
            <a:r>
              <a:rPr sz="1200" spc="0" dirty="0" smtClean="0">
                <a:solidFill>
                  <a:srgbClr val="FFFFFF"/>
                </a:solidFill>
                <a:latin typeface="Arial"/>
                <a:cs typeface="Arial"/>
              </a:rPr>
              <a:t>l</a:t>
            </a:r>
            <a:r>
              <a:rPr sz="1200" spc="4" dirty="0" smtClean="0">
                <a:solidFill>
                  <a:srgbClr val="FFFFFF"/>
                </a:solidFill>
                <a:latin typeface="Arial"/>
                <a:cs typeface="Arial"/>
              </a:rPr>
              <a:t>n</a:t>
            </a:r>
            <a:r>
              <a:rPr sz="1200" spc="0" dirty="0" smtClean="0">
                <a:solidFill>
                  <a:srgbClr val="FFFFFF"/>
                </a:solidFill>
                <a:latin typeface="Arial"/>
                <a:cs typeface="Arial"/>
              </a:rPr>
              <a:t>a</a:t>
            </a:r>
            <a:endParaRPr sz="1200">
              <a:latin typeface="Arial"/>
              <a:cs typeface="Arial"/>
            </a:endParaRPr>
          </a:p>
        </p:txBody>
      </p:sp>
      <p:sp>
        <p:nvSpPr>
          <p:cNvPr id="9" name="object 9"/>
          <p:cNvSpPr txBox="1"/>
          <p:nvPr/>
        </p:nvSpPr>
        <p:spPr>
          <a:xfrm>
            <a:off x="900785" y="3690572"/>
            <a:ext cx="1272667"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b</a:t>
            </a:r>
            <a:r>
              <a:rPr sz="1200" spc="0" dirty="0" smtClean="0">
                <a:solidFill>
                  <a:srgbClr val="FFFFFF"/>
                </a:solidFill>
                <a:latin typeface="Arial"/>
                <a:cs typeface="Arial"/>
              </a:rPr>
              <a:t>i</a:t>
            </a:r>
            <a:r>
              <a:rPr sz="1200" spc="4" dirty="0" smtClean="0">
                <a:solidFill>
                  <a:srgbClr val="FFFFFF"/>
                </a:solidFill>
                <a:latin typeface="Arial"/>
                <a:cs typeface="Arial"/>
              </a:rPr>
              <a:t>o</a:t>
            </a:r>
            <a:r>
              <a:rPr sz="1200" spc="0" dirty="0" smtClean="0">
                <a:solidFill>
                  <a:srgbClr val="FFFFFF"/>
                </a:solidFill>
                <a:latin typeface="Arial"/>
                <a:cs typeface="Arial"/>
              </a:rPr>
              <a:t>rc</a:t>
            </a:r>
            <a:r>
              <a:rPr sz="1200" spc="-9" dirty="0" smtClean="0">
                <a:solidFill>
                  <a:srgbClr val="FFFFFF"/>
                </a:solidFill>
                <a:latin typeface="Arial"/>
                <a:cs typeface="Arial"/>
              </a:rPr>
              <a:t>z</a:t>
            </a:r>
            <a:r>
              <a:rPr sz="1200" spc="0" dirty="0" smtClean="0">
                <a:solidFill>
                  <a:srgbClr val="FFFFFF"/>
                </a:solidFill>
                <a:latin typeface="Arial"/>
                <a:cs typeface="Arial"/>
              </a:rPr>
              <a:t>a</a:t>
            </a:r>
            <a:endParaRPr sz="1200">
              <a:latin typeface="Arial"/>
              <a:cs typeface="Arial"/>
            </a:endParaRPr>
          </a:p>
        </p:txBody>
      </p:sp>
      <p:sp>
        <p:nvSpPr>
          <p:cNvPr id="8" name="object 8"/>
          <p:cNvSpPr txBox="1"/>
          <p:nvPr/>
        </p:nvSpPr>
        <p:spPr>
          <a:xfrm>
            <a:off x="3664151" y="4915653"/>
            <a:ext cx="1732615" cy="178104"/>
          </a:xfrm>
          <a:prstGeom prst="rect">
            <a:avLst/>
          </a:prstGeom>
        </p:spPr>
        <p:txBody>
          <a:bodyPr wrap="square" lIns="0" tIns="0" rIns="0" bIns="0" rtlCol="0">
            <a:noAutofit/>
          </a:bodyPr>
          <a:lstStyle/>
          <a:p>
            <a:pPr marL="12700">
              <a:lnSpc>
                <a:spcPts val="1330"/>
              </a:lnSpc>
              <a:spcBef>
                <a:spcPts val="66"/>
              </a:spcBef>
            </a:pPr>
            <a:r>
              <a:rPr sz="1200" spc="0" dirty="0" smtClean="0">
                <a:solidFill>
                  <a:srgbClr val="FFFFFF"/>
                </a:solidFill>
                <a:latin typeface="Arial"/>
                <a:cs typeface="Arial"/>
              </a:rPr>
              <a:t>Ś</a:t>
            </a:r>
            <a:r>
              <a:rPr sz="1200" spc="-14" dirty="0" smtClean="0">
                <a:solidFill>
                  <a:srgbClr val="FFFFFF"/>
                </a:solidFill>
                <a:latin typeface="Arial"/>
                <a:cs typeface="Arial"/>
              </a:rPr>
              <a:t>w</a:t>
            </a:r>
            <a:r>
              <a:rPr sz="1200" spc="0" dirty="0" smtClean="0">
                <a:solidFill>
                  <a:srgbClr val="FFFFFF"/>
                </a:solidFill>
                <a:latin typeface="Arial"/>
                <a:cs typeface="Arial"/>
              </a:rPr>
              <a:t>iadect</a:t>
            </a:r>
            <a:r>
              <a:rPr sz="1200" spc="-14" dirty="0" smtClean="0">
                <a:solidFill>
                  <a:srgbClr val="FFFFFF"/>
                </a:solidFill>
                <a:latin typeface="Arial"/>
                <a:cs typeface="Arial"/>
              </a:rPr>
              <a:t>w</a:t>
            </a:r>
            <a:r>
              <a:rPr sz="1200" spc="0" dirty="0" smtClean="0">
                <a:solidFill>
                  <a:srgbClr val="FFFFFF"/>
                </a:solidFill>
                <a:latin typeface="Arial"/>
                <a:cs typeface="Arial"/>
              </a:rPr>
              <a:t>o</a:t>
            </a:r>
            <a:r>
              <a:rPr sz="1200" spc="-14" dirty="0" smtClean="0">
                <a:solidFill>
                  <a:srgbClr val="FFFFFF"/>
                </a:solidFill>
                <a:latin typeface="Arial"/>
                <a:cs typeface="Arial"/>
              </a:rPr>
              <a:t> </a:t>
            </a:r>
            <a:r>
              <a:rPr sz="1200" spc="9" dirty="0" smtClean="0">
                <a:solidFill>
                  <a:srgbClr val="FFFFFF"/>
                </a:solidFill>
                <a:latin typeface="Arial"/>
                <a:cs typeface="Arial"/>
              </a:rPr>
              <a:t>f</a:t>
            </a:r>
            <a:r>
              <a:rPr sz="1200" spc="0" dirty="0" smtClean="0">
                <a:solidFill>
                  <a:srgbClr val="FFFFFF"/>
                </a:solidFill>
                <a:latin typeface="Arial"/>
                <a:cs typeface="Arial"/>
              </a:rPr>
              <a:t>itos</a:t>
            </a:r>
            <a:r>
              <a:rPr sz="1200" spc="4" dirty="0" smtClean="0">
                <a:solidFill>
                  <a:srgbClr val="FFFFFF"/>
                </a:solidFill>
                <a:latin typeface="Arial"/>
                <a:cs typeface="Arial"/>
              </a:rPr>
              <a:t>a</a:t>
            </a:r>
            <a:r>
              <a:rPr sz="1200" spc="0" dirty="0" smtClean="0">
                <a:solidFill>
                  <a:srgbClr val="FFFFFF"/>
                </a:solidFill>
                <a:latin typeface="Arial"/>
                <a:cs typeface="Arial"/>
              </a:rPr>
              <a:t>nit</a:t>
            </a:r>
            <a:r>
              <a:rPr sz="1200" spc="-4" dirty="0" smtClean="0">
                <a:solidFill>
                  <a:srgbClr val="FFFFFF"/>
                </a:solidFill>
                <a:latin typeface="Arial"/>
                <a:cs typeface="Arial"/>
              </a:rPr>
              <a:t>ar</a:t>
            </a:r>
            <a:r>
              <a:rPr sz="1200" spc="0" dirty="0" smtClean="0">
                <a:solidFill>
                  <a:srgbClr val="FFFFFF"/>
                </a:solidFill>
                <a:latin typeface="Arial"/>
                <a:cs typeface="Arial"/>
              </a:rPr>
              <a:t>ne</a:t>
            </a:r>
            <a:endParaRPr sz="1200" dirty="0">
              <a:latin typeface="Arial"/>
              <a:cs typeface="Arial"/>
            </a:endParaRPr>
          </a:p>
        </p:txBody>
      </p:sp>
      <p:sp>
        <p:nvSpPr>
          <p:cNvPr id="7" name="object 7"/>
          <p:cNvSpPr txBox="1"/>
          <p:nvPr/>
        </p:nvSpPr>
        <p:spPr>
          <a:xfrm>
            <a:off x="287832" y="4514802"/>
            <a:ext cx="2481032" cy="543560"/>
          </a:xfrm>
          <a:prstGeom prst="rect">
            <a:avLst/>
          </a:prstGeom>
        </p:spPr>
        <p:txBody>
          <a:bodyPr wrap="square" lIns="0" tIns="0" rIns="0" bIns="0" rtlCol="0">
            <a:noAutofit/>
          </a:bodyPr>
          <a:lstStyle/>
          <a:p>
            <a:pPr marL="285749" marR="285431" algn="ctr">
              <a:lnSpc>
                <a:spcPts val="1325"/>
              </a:lnSpc>
              <a:spcBef>
                <a:spcPts val="66"/>
              </a:spcBef>
            </a:pPr>
            <a:r>
              <a:rPr sz="1200" spc="0" dirty="0" smtClean="0">
                <a:latin typeface="Arial"/>
                <a:cs typeface="Arial"/>
              </a:rPr>
              <a:t>I</a:t>
            </a:r>
            <a:r>
              <a:rPr sz="1200" spc="4" dirty="0" smtClean="0">
                <a:latin typeface="Arial"/>
                <a:cs typeface="Arial"/>
              </a:rPr>
              <a:t>nn</a:t>
            </a:r>
            <a:r>
              <a:rPr sz="1200" spc="0" dirty="0" smtClean="0">
                <a:latin typeface="Arial"/>
                <a:cs typeface="Arial"/>
              </a:rPr>
              <a:t>e</a:t>
            </a:r>
            <a:r>
              <a:rPr sz="1200" spc="-14" dirty="0" smtClean="0">
                <a:latin typeface="Arial"/>
                <a:cs typeface="Arial"/>
              </a:rPr>
              <a:t> </a:t>
            </a:r>
            <a:r>
              <a:rPr sz="1200" spc="4" dirty="0" smtClean="0">
                <a:latin typeface="Arial"/>
                <a:cs typeface="Arial"/>
              </a:rPr>
              <a:t>doda</a:t>
            </a:r>
            <a:r>
              <a:rPr sz="1200" spc="0" dirty="0" smtClean="0">
                <a:latin typeface="Arial"/>
                <a:cs typeface="Arial"/>
              </a:rPr>
              <a:t>tk</a:t>
            </a:r>
            <a:r>
              <a:rPr sz="1200" spc="-4" dirty="0" smtClean="0">
                <a:latin typeface="Arial"/>
                <a:cs typeface="Arial"/>
              </a:rPr>
              <a:t>o</a:t>
            </a:r>
            <a:r>
              <a:rPr sz="1200" spc="-14" dirty="0" smtClean="0">
                <a:latin typeface="Arial"/>
                <a:cs typeface="Arial"/>
              </a:rPr>
              <a:t>w</a:t>
            </a:r>
            <a:r>
              <a:rPr sz="1200" spc="0" dirty="0" smtClean="0">
                <a:latin typeface="Arial"/>
                <a:cs typeface="Arial"/>
              </a:rPr>
              <a:t>e</a:t>
            </a:r>
            <a:r>
              <a:rPr sz="1200" spc="-19" dirty="0" smtClean="0">
                <a:latin typeface="Arial"/>
                <a:cs typeface="Arial"/>
              </a:rPr>
              <a:t> </a:t>
            </a:r>
            <a:r>
              <a:rPr sz="1200" spc="4" dirty="0" smtClean="0">
                <a:latin typeface="Arial"/>
                <a:cs typeface="Arial"/>
              </a:rPr>
              <a:t>do</a:t>
            </a:r>
            <a:r>
              <a:rPr sz="1200" spc="0" dirty="0" smtClean="0">
                <a:latin typeface="Arial"/>
                <a:cs typeface="Arial"/>
              </a:rPr>
              <a:t>k</a:t>
            </a:r>
            <a:r>
              <a:rPr sz="1200" spc="4" dirty="0" smtClean="0">
                <a:latin typeface="Arial"/>
                <a:cs typeface="Arial"/>
              </a:rPr>
              <a:t>um</a:t>
            </a:r>
            <a:r>
              <a:rPr sz="1200" spc="-4" dirty="0" smtClean="0">
                <a:latin typeface="Arial"/>
                <a:cs typeface="Arial"/>
              </a:rPr>
              <a:t>e</a:t>
            </a:r>
            <a:r>
              <a:rPr sz="1200" spc="4" dirty="0" smtClean="0">
                <a:latin typeface="Arial"/>
                <a:cs typeface="Arial"/>
              </a:rPr>
              <a:t>n</a:t>
            </a:r>
            <a:r>
              <a:rPr sz="1200" spc="0" dirty="0" smtClean="0">
                <a:latin typeface="Arial"/>
                <a:cs typeface="Arial"/>
              </a:rPr>
              <a:t>ty</a:t>
            </a:r>
            <a:endParaRPr sz="1200">
              <a:latin typeface="Arial"/>
              <a:cs typeface="Arial"/>
            </a:endParaRPr>
          </a:p>
          <a:p>
            <a:pPr indent="0" algn="ctr">
              <a:lnSpc>
                <a:spcPct val="100041"/>
              </a:lnSpc>
            </a:pPr>
            <a:r>
              <a:rPr sz="1200" spc="4" dirty="0" smtClean="0">
                <a:latin typeface="Arial"/>
                <a:cs typeface="Arial"/>
              </a:rPr>
              <a:t>u</a:t>
            </a:r>
            <a:r>
              <a:rPr sz="1200" spc="-9" dirty="0" smtClean="0">
                <a:latin typeface="Arial"/>
                <a:cs typeface="Arial"/>
              </a:rPr>
              <a:t>z</a:t>
            </a:r>
            <a:r>
              <a:rPr sz="1200" spc="4" dirty="0" smtClean="0">
                <a:latin typeface="Arial"/>
                <a:cs typeface="Arial"/>
              </a:rPr>
              <a:t>a</a:t>
            </a:r>
            <a:r>
              <a:rPr sz="1200" spc="0" dirty="0" smtClean="0">
                <a:latin typeface="Arial"/>
                <a:cs typeface="Arial"/>
              </a:rPr>
              <a:t>le</a:t>
            </a:r>
            <a:r>
              <a:rPr sz="1200" spc="-9" dirty="0" smtClean="0">
                <a:latin typeface="Arial"/>
                <a:cs typeface="Arial"/>
              </a:rPr>
              <a:t>ż</a:t>
            </a:r>
            <a:r>
              <a:rPr sz="1200" spc="4" dirty="0" smtClean="0">
                <a:latin typeface="Arial"/>
                <a:cs typeface="Arial"/>
              </a:rPr>
              <a:t>n</a:t>
            </a:r>
            <a:r>
              <a:rPr sz="1200" spc="0" dirty="0" smtClean="0">
                <a:latin typeface="Arial"/>
                <a:cs typeface="Arial"/>
              </a:rPr>
              <a:t>io</a:t>
            </a:r>
            <a:r>
              <a:rPr sz="1200" spc="4" dirty="0" smtClean="0">
                <a:latin typeface="Arial"/>
                <a:cs typeface="Arial"/>
              </a:rPr>
              <a:t>n</a:t>
            </a:r>
            <a:r>
              <a:rPr sz="1200" spc="0" dirty="0" smtClean="0">
                <a:latin typeface="Arial"/>
                <a:cs typeface="Arial"/>
              </a:rPr>
              <a:t>e</a:t>
            </a:r>
            <a:r>
              <a:rPr sz="1200" spc="-34" dirty="0" smtClean="0">
                <a:latin typeface="Arial"/>
                <a:cs typeface="Arial"/>
              </a:rPr>
              <a:t> </a:t>
            </a:r>
            <a:r>
              <a:rPr sz="1200" spc="4" dirty="0" smtClean="0">
                <a:latin typeface="Arial"/>
                <a:cs typeface="Arial"/>
              </a:rPr>
              <a:t>o</a:t>
            </a:r>
            <a:r>
              <a:rPr sz="1200" spc="0" dirty="0" smtClean="0">
                <a:latin typeface="Arial"/>
                <a:cs typeface="Arial"/>
              </a:rPr>
              <a:t>d</a:t>
            </a:r>
            <a:r>
              <a:rPr sz="1200" spc="-4" dirty="0" smtClean="0">
                <a:latin typeface="Arial"/>
                <a:cs typeface="Arial"/>
              </a:rPr>
              <a:t> </a:t>
            </a:r>
            <a:r>
              <a:rPr sz="1200" spc="-9" dirty="0" smtClean="0">
                <a:latin typeface="Arial"/>
                <a:cs typeface="Arial"/>
              </a:rPr>
              <a:t>z</a:t>
            </a:r>
            <a:r>
              <a:rPr sz="1200" spc="4" dirty="0" smtClean="0">
                <a:latin typeface="Arial"/>
                <a:cs typeface="Arial"/>
              </a:rPr>
              <a:t>a</a:t>
            </a:r>
            <a:r>
              <a:rPr sz="1200" spc="-14" dirty="0" smtClean="0">
                <a:latin typeface="Arial"/>
                <a:cs typeface="Arial"/>
              </a:rPr>
              <a:t>w</a:t>
            </a:r>
            <a:r>
              <a:rPr sz="1200" spc="4" dirty="0" smtClean="0">
                <a:latin typeface="Arial"/>
                <a:cs typeface="Arial"/>
              </a:rPr>
              <a:t>a</a:t>
            </a:r>
            <a:r>
              <a:rPr sz="1200" spc="0" dirty="0" smtClean="0">
                <a:latin typeface="Arial"/>
                <a:cs typeface="Arial"/>
              </a:rPr>
              <a:t>rtości</a:t>
            </a:r>
            <a:r>
              <a:rPr sz="1200" spc="9"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s</a:t>
            </a:r>
            <a:r>
              <a:rPr sz="1200" spc="-9" dirty="0" smtClean="0">
                <a:latin typeface="Arial"/>
                <a:cs typeface="Arial"/>
              </a:rPr>
              <a:t>y</a:t>
            </a:r>
            <a:r>
              <a:rPr sz="1200" spc="0" dirty="0" smtClean="0">
                <a:latin typeface="Arial"/>
                <a:cs typeface="Arial"/>
              </a:rPr>
              <a:t>łki, kraju</a:t>
            </a:r>
            <a:r>
              <a:rPr sz="1200" spc="-4" dirty="0" smtClean="0">
                <a:latin typeface="Arial"/>
                <a:cs typeface="Arial"/>
              </a:rPr>
              <a:t> </a:t>
            </a:r>
            <a:r>
              <a:rPr sz="1200" spc="4" dirty="0" smtClean="0">
                <a:latin typeface="Arial"/>
                <a:cs typeface="Arial"/>
              </a:rPr>
              <a:t>do</a:t>
            </a:r>
            <a:r>
              <a:rPr sz="1200" spc="0" dirty="0" smtClean="0">
                <a:latin typeface="Arial"/>
                <a:cs typeface="Arial"/>
              </a:rPr>
              <a:t>c</a:t>
            </a:r>
            <a:r>
              <a:rPr sz="1200" spc="4" dirty="0" smtClean="0">
                <a:latin typeface="Arial"/>
                <a:cs typeface="Arial"/>
              </a:rPr>
              <a:t>e</a:t>
            </a:r>
            <a:r>
              <a:rPr sz="1200" spc="0" dirty="0" smtClean="0">
                <a:latin typeface="Arial"/>
                <a:cs typeface="Arial"/>
              </a:rPr>
              <a:t>l</a:t>
            </a:r>
            <a:r>
              <a:rPr sz="1200" spc="-9" dirty="0" smtClean="0">
                <a:latin typeface="Arial"/>
                <a:cs typeface="Arial"/>
              </a:rPr>
              <a:t>o</a:t>
            </a:r>
            <a:r>
              <a:rPr sz="1200" spc="-14" dirty="0" smtClean="0">
                <a:latin typeface="Arial"/>
                <a:cs typeface="Arial"/>
              </a:rPr>
              <a:t>w</a:t>
            </a:r>
            <a:r>
              <a:rPr sz="1200" spc="4" dirty="0" smtClean="0">
                <a:latin typeface="Arial"/>
                <a:cs typeface="Arial"/>
              </a:rPr>
              <a:t>e</a:t>
            </a:r>
            <a:r>
              <a:rPr sz="1200" spc="-4" dirty="0" smtClean="0">
                <a:latin typeface="Arial"/>
                <a:cs typeface="Arial"/>
              </a:rPr>
              <a:t>g</a:t>
            </a:r>
            <a:r>
              <a:rPr sz="1200" spc="0" dirty="0" smtClean="0">
                <a:latin typeface="Arial"/>
                <a:cs typeface="Arial"/>
              </a:rPr>
              <a:t>o</a:t>
            </a:r>
            <a:r>
              <a:rPr sz="1200" spc="-25" dirty="0" smtClean="0">
                <a:latin typeface="Arial"/>
                <a:cs typeface="Arial"/>
              </a:rPr>
              <a:t> </a:t>
            </a:r>
            <a:r>
              <a:rPr sz="1200" spc="0" dirty="0" smtClean="0">
                <a:latin typeface="Arial"/>
                <a:cs typeface="Arial"/>
              </a:rPr>
              <a:t>l</a:t>
            </a:r>
            <a:r>
              <a:rPr sz="1200" spc="4" dirty="0" smtClean="0">
                <a:latin typeface="Arial"/>
                <a:cs typeface="Arial"/>
              </a:rPr>
              <a:t>u</a:t>
            </a:r>
            <a:r>
              <a:rPr sz="1200" spc="0" dirty="0" smtClean="0">
                <a:latin typeface="Arial"/>
                <a:cs typeface="Arial"/>
              </a:rPr>
              <a:t>b</a:t>
            </a:r>
            <a:r>
              <a:rPr sz="1200" spc="-14" dirty="0" smtClean="0">
                <a:latin typeface="Arial"/>
                <a:cs typeface="Arial"/>
              </a:rPr>
              <a:t> </a:t>
            </a:r>
            <a:r>
              <a:rPr sz="1200" spc="0" dirty="0" smtClean="0">
                <a:latin typeface="Arial"/>
                <a:cs typeface="Arial"/>
              </a:rPr>
              <a:t>c</a:t>
            </a:r>
            <a:r>
              <a:rPr sz="1200" spc="4" dirty="0" smtClean="0">
                <a:latin typeface="Arial"/>
                <a:cs typeface="Arial"/>
              </a:rPr>
              <a:t>e</a:t>
            </a:r>
            <a:r>
              <a:rPr sz="1200" spc="0" dirty="0" smtClean="0">
                <a:latin typeface="Arial"/>
                <a:cs typeface="Arial"/>
              </a:rPr>
              <a:t>lu</a:t>
            </a:r>
            <a:r>
              <a:rPr sz="1200" spc="-4" dirty="0" smtClean="0">
                <a:latin typeface="Arial"/>
                <a:cs typeface="Arial"/>
              </a:rPr>
              <a:t> </a:t>
            </a:r>
            <a:r>
              <a:rPr sz="1200" spc="-14" dirty="0" smtClean="0">
                <a:latin typeface="Arial"/>
                <a:cs typeface="Arial"/>
              </a:rPr>
              <a:t>w</a:t>
            </a:r>
            <a:r>
              <a:rPr sz="1200" spc="-9" dirty="0" smtClean="0">
                <a:latin typeface="Arial"/>
                <a:cs typeface="Arial"/>
              </a:rPr>
              <a:t>y</a:t>
            </a:r>
            <a:r>
              <a:rPr sz="1200" spc="0" dirty="0" smtClean="0">
                <a:latin typeface="Arial"/>
                <a:cs typeface="Arial"/>
              </a:rPr>
              <a:t>s</a:t>
            </a:r>
            <a:r>
              <a:rPr sz="1200" spc="-9" dirty="0" smtClean="0">
                <a:latin typeface="Arial"/>
                <a:cs typeface="Arial"/>
              </a:rPr>
              <a:t>y</a:t>
            </a:r>
            <a:r>
              <a:rPr sz="1200" spc="0" dirty="0" smtClean="0">
                <a:latin typeface="Arial"/>
                <a:cs typeface="Arial"/>
              </a:rPr>
              <a:t>łki</a:t>
            </a:r>
            <a:endParaRPr sz="1200">
              <a:latin typeface="Arial"/>
              <a:cs typeface="Arial"/>
            </a:endParaRPr>
          </a:p>
        </p:txBody>
      </p:sp>
      <p:sp>
        <p:nvSpPr>
          <p:cNvPr id="6" name="object 6"/>
          <p:cNvSpPr txBox="1"/>
          <p:nvPr/>
        </p:nvSpPr>
        <p:spPr>
          <a:xfrm>
            <a:off x="3585385" y="5604002"/>
            <a:ext cx="1845310"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Ś</a:t>
            </a:r>
            <a:r>
              <a:rPr sz="1200" spc="-9" dirty="0" smtClean="0">
                <a:solidFill>
                  <a:srgbClr val="FFFFFF"/>
                </a:solidFill>
                <a:latin typeface="Arial"/>
                <a:cs typeface="Arial"/>
              </a:rPr>
              <a:t>w</a:t>
            </a:r>
            <a:r>
              <a:rPr sz="1200" spc="0" dirty="0" smtClean="0">
                <a:solidFill>
                  <a:srgbClr val="FFFFFF"/>
                </a:solidFill>
                <a:latin typeface="Arial"/>
                <a:cs typeface="Arial"/>
              </a:rPr>
              <a:t>i</a:t>
            </a:r>
            <a:r>
              <a:rPr sz="1200" spc="4" dirty="0" smtClean="0">
                <a:solidFill>
                  <a:srgbClr val="FFFFFF"/>
                </a:solidFill>
                <a:latin typeface="Arial"/>
                <a:cs typeface="Arial"/>
              </a:rPr>
              <a:t>ade</a:t>
            </a:r>
            <a:r>
              <a:rPr sz="1200" spc="0" dirty="0" smtClean="0">
                <a:solidFill>
                  <a:srgbClr val="FFFFFF"/>
                </a:solidFill>
                <a:latin typeface="Arial"/>
                <a:cs typeface="Arial"/>
              </a:rPr>
              <a:t>c</a:t>
            </a:r>
            <a:r>
              <a:rPr sz="1200" spc="4" dirty="0" smtClean="0">
                <a:solidFill>
                  <a:srgbClr val="FFFFFF"/>
                </a:solidFill>
                <a:latin typeface="Arial"/>
                <a:cs typeface="Arial"/>
              </a:rPr>
              <a:t>t</a:t>
            </a:r>
            <a:r>
              <a:rPr sz="1200" spc="-9" dirty="0" smtClean="0">
                <a:solidFill>
                  <a:srgbClr val="FFFFFF"/>
                </a:solidFill>
                <a:latin typeface="Arial"/>
                <a:cs typeface="Arial"/>
              </a:rPr>
              <a:t>w</a:t>
            </a:r>
            <a:r>
              <a:rPr sz="1200" spc="0" dirty="0" smtClean="0">
                <a:solidFill>
                  <a:srgbClr val="FFFFFF"/>
                </a:solidFill>
                <a:latin typeface="Arial"/>
                <a:cs typeface="Arial"/>
              </a:rPr>
              <a:t>o</a:t>
            </a:r>
            <a:r>
              <a:rPr sz="1200" spc="-25" dirty="0" smtClean="0">
                <a:solidFill>
                  <a:srgbClr val="FFFFFF"/>
                </a:solidFill>
                <a:latin typeface="Arial"/>
                <a:cs typeface="Arial"/>
              </a:rPr>
              <a:t> </a:t>
            </a:r>
            <a:r>
              <a:rPr sz="1200" spc="-14" dirty="0" smtClean="0">
                <a:solidFill>
                  <a:srgbClr val="FFFFFF"/>
                </a:solidFill>
                <a:latin typeface="Arial"/>
                <a:cs typeface="Arial"/>
              </a:rPr>
              <a:t>w</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4" dirty="0" smtClean="0">
                <a:solidFill>
                  <a:srgbClr val="FFFFFF"/>
                </a:solidFill>
                <a:latin typeface="Arial"/>
                <a:cs typeface="Arial"/>
              </a:rPr>
              <a:t>e</a:t>
            </a:r>
            <a:r>
              <a:rPr sz="1200" spc="0" dirty="0" smtClean="0">
                <a:solidFill>
                  <a:srgbClr val="FFFFFF"/>
                </a:solidFill>
                <a:latin typeface="Arial"/>
                <a:cs typeface="Arial"/>
              </a:rPr>
              <a:t>r</a:t>
            </a:r>
            <a:r>
              <a:rPr sz="1200" spc="-14" dirty="0" smtClean="0">
                <a:solidFill>
                  <a:srgbClr val="FFFFFF"/>
                </a:solidFill>
                <a:latin typeface="Arial"/>
                <a:cs typeface="Arial"/>
              </a:rPr>
              <a:t>y</a:t>
            </a:r>
            <a:r>
              <a:rPr sz="1200" spc="4" dirty="0" smtClean="0">
                <a:solidFill>
                  <a:srgbClr val="FFFFFF"/>
                </a:solidFill>
                <a:latin typeface="Arial"/>
                <a:cs typeface="Arial"/>
              </a:rPr>
              <a:t>na</a:t>
            </a:r>
            <a:r>
              <a:rPr sz="1200" spc="0" dirty="0" smtClean="0">
                <a:solidFill>
                  <a:srgbClr val="FFFFFF"/>
                </a:solidFill>
                <a:latin typeface="Arial"/>
                <a:cs typeface="Arial"/>
              </a:rPr>
              <a:t>r</a:t>
            </a:r>
            <a:r>
              <a:rPr sz="1200" spc="-14" dirty="0" smtClean="0">
                <a:solidFill>
                  <a:srgbClr val="FFFFFF"/>
                </a:solidFill>
                <a:latin typeface="Arial"/>
                <a:cs typeface="Arial"/>
              </a:rPr>
              <a:t>y</a:t>
            </a:r>
            <a:r>
              <a:rPr sz="1200" spc="0" dirty="0" smtClean="0">
                <a:solidFill>
                  <a:srgbClr val="FFFFFF"/>
                </a:solidFill>
                <a:latin typeface="Arial"/>
                <a:cs typeface="Arial"/>
              </a:rPr>
              <a:t>jne</a:t>
            </a:r>
            <a:endParaRPr sz="1200" dirty="0">
              <a:latin typeface="Arial"/>
              <a:cs typeface="Arial"/>
            </a:endParaRPr>
          </a:p>
        </p:txBody>
      </p:sp>
      <p:sp>
        <p:nvSpPr>
          <p:cNvPr id="3" name="object 3">
            <a:hlinkClick r:id="rId29"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1</a:t>
            </a:r>
            <a:r>
              <a:rPr lang="pl-PL" sz="1600" spc="-4" dirty="0" smtClean="0">
                <a:latin typeface="Calibri"/>
                <a:cs typeface="Calibri"/>
              </a:rPr>
              <a:t>9</a:t>
            </a:r>
            <a:endParaRPr sz="1600" dirty="0">
              <a:latin typeface="Calibri"/>
              <a:cs typeface="Calibri"/>
            </a:endParaRPr>
          </a:p>
        </p:txBody>
      </p:sp>
      <p:sp>
        <p:nvSpPr>
          <p:cNvPr id="59" name="object 19"/>
          <p:cNvSpPr txBox="1"/>
          <p:nvPr/>
        </p:nvSpPr>
        <p:spPr>
          <a:xfrm>
            <a:off x="2091308" y="690705"/>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latin typeface="Arial"/>
                <a:cs typeface="Arial"/>
              </a:rPr>
              <a:t>Pr</a:t>
            </a:r>
            <a:r>
              <a:rPr sz="1200" spc="-14" dirty="0" err="1" smtClean="0">
                <a:latin typeface="Arial"/>
                <a:cs typeface="Arial"/>
              </a:rPr>
              <a:t>z</a:t>
            </a:r>
            <a:r>
              <a:rPr sz="1200" spc="-9" dirty="0" err="1" smtClean="0">
                <a:latin typeface="Arial"/>
                <a:cs typeface="Arial"/>
              </a:rPr>
              <a:t>y</a:t>
            </a:r>
            <a:r>
              <a:rPr sz="1200" spc="-4" dirty="0" err="1" smtClean="0">
                <a:latin typeface="Arial"/>
                <a:cs typeface="Arial"/>
              </a:rPr>
              <a:t>g</a:t>
            </a:r>
            <a:r>
              <a:rPr sz="1200" spc="4" dirty="0" err="1" smtClean="0">
                <a:latin typeface="Arial"/>
                <a:cs typeface="Arial"/>
              </a:rPr>
              <a:t>o</a:t>
            </a:r>
            <a:r>
              <a:rPr sz="1200" spc="0" dirty="0" err="1" smtClean="0">
                <a:latin typeface="Arial"/>
                <a:cs typeface="Arial"/>
              </a:rPr>
              <a:t>t</a:t>
            </a:r>
            <a:r>
              <a:rPr sz="1200" spc="4" dirty="0" err="1" smtClean="0">
                <a:latin typeface="Arial"/>
                <a:cs typeface="Arial"/>
              </a:rPr>
              <a:t>o</a:t>
            </a:r>
            <a:r>
              <a:rPr sz="1200" spc="-14" dirty="0" err="1" smtClean="0">
                <a:latin typeface="Arial"/>
                <a:cs typeface="Arial"/>
              </a:rPr>
              <a:t>w</a:t>
            </a:r>
            <a:r>
              <a:rPr sz="1200" spc="4" dirty="0" err="1" smtClean="0">
                <a:latin typeface="Arial"/>
                <a:cs typeface="Arial"/>
              </a:rPr>
              <a:t>an</a:t>
            </a:r>
            <a:r>
              <a:rPr sz="1200" spc="0" dirty="0" err="1" smtClean="0">
                <a:latin typeface="Arial"/>
                <a:cs typeface="Arial"/>
              </a:rPr>
              <a:t>ie</a:t>
            </a:r>
            <a:r>
              <a:rPr lang="pl-PL" sz="1200" spc="0" dirty="0" smtClean="0">
                <a:latin typeface="Arial"/>
                <a:cs typeface="Arial"/>
              </a:rPr>
              <a:t> dokumentów do odprawy </a:t>
            </a:r>
            <a:endParaRPr sz="1200" dirty="0">
              <a:latin typeface="Arial"/>
              <a:cs typeface="Arial"/>
            </a:endParaRPr>
          </a:p>
        </p:txBody>
      </p:sp>
      <p:sp>
        <p:nvSpPr>
          <p:cNvPr id="60" name="object 4"/>
          <p:cNvSpPr txBox="1"/>
          <p:nvPr/>
        </p:nvSpPr>
        <p:spPr>
          <a:xfrm>
            <a:off x="4336006" y="4211066"/>
            <a:ext cx="344068" cy="177800"/>
          </a:xfrm>
          <a:prstGeom prst="rect">
            <a:avLst/>
          </a:prstGeom>
        </p:spPr>
        <p:txBody>
          <a:bodyPr wrap="square" lIns="0" tIns="0" rIns="0" bIns="0" rtlCol="0">
            <a:noAutofit/>
          </a:bodyPr>
          <a:lstStyle/>
          <a:p>
            <a:pPr marL="12700">
              <a:lnSpc>
                <a:spcPts val="1325"/>
              </a:lnSpc>
              <a:spcBef>
                <a:spcPts val="66"/>
              </a:spcBef>
            </a:pPr>
            <a:r>
              <a:rPr sz="1200" spc="-79" dirty="0" smtClean="0">
                <a:solidFill>
                  <a:srgbClr val="FFFFFF"/>
                </a:solidFill>
                <a:latin typeface="Arial"/>
                <a:cs typeface="Arial"/>
              </a:rPr>
              <a:t>A</a:t>
            </a:r>
            <a:r>
              <a:rPr sz="1200" spc="9" dirty="0" smtClean="0">
                <a:solidFill>
                  <a:srgbClr val="FFFFFF"/>
                </a:solidFill>
                <a:latin typeface="Arial"/>
                <a:cs typeface="Arial"/>
              </a:rPr>
              <a:t>T</a:t>
            </a:r>
            <a:r>
              <a:rPr sz="1200" spc="0" dirty="0" smtClean="0">
                <a:solidFill>
                  <a:srgbClr val="FFFFFF"/>
                </a:solidFill>
                <a:latin typeface="Arial"/>
                <a:cs typeface="Arial"/>
              </a:rPr>
              <a:t>R</a:t>
            </a:r>
            <a:endParaRPr sz="1200" dirty="0">
              <a:latin typeface="Arial"/>
              <a:cs typeface="Arial"/>
            </a:endParaRPr>
          </a:p>
        </p:txBody>
      </p:sp>
      <p:sp>
        <p:nvSpPr>
          <p:cNvPr id="61" name="object 11"/>
          <p:cNvSpPr txBox="1"/>
          <p:nvPr/>
        </p:nvSpPr>
        <p:spPr>
          <a:xfrm>
            <a:off x="3626459" y="2772362"/>
            <a:ext cx="1764588"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Ś</a:t>
            </a:r>
            <a:r>
              <a:rPr sz="1200" spc="-14" dirty="0" smtClean="0">
                <a:solidFill>
                  <a:srgbClr val="FFFFFF"/>
                </a:solidFill>
                <a:latin typeface="Arial"/>
                <a:cs typeface="Arial"/>
              </a:rPr>
              <a:t>w</a:t>
            </a:r>
            <a:r>
              <a:rPr sz="1200" spc="0" dirty="0" smtClean="0">
                <a:solidFill>
                  <a:srgbClr val="FFFFFF"/>
                </a:solidFill>
                <a:latin typeface="Arial"/>
                <a:cs typeface="Arial"/>
              </a:rPr>
              <a:t>ia</a:t>
            </a:r>
            <a:r>
              <a:rPr sz="1200" spc="4" dirty="0" smtClean="0">
                <a:solidFill>
                  <a:srgbClr val="FFFFFF"/>
                </a:solidFill>
                <a:latin typeface="Arial"/>
                <a:cs typeface="Arial"/>
              </a:rPr>
              <a:t>de</a:t>
            </a:r>
            <a:r>
              <a:rPr sz="1200" spc="0" dirty="0" smtClean="0">
                <a:solidFill>
                  <a:srgbClr val="FFFFFF"/>
                </a:solidFill>
                <a:latin typeface="Arial"/>
                <a:cs typeface="Arial"/>
              </a:rPr>
              <a:t>ct</a:t>
            </a:r>
            <a:r>
              <a:rPr sz="1200" spc="-9" dirty="0" smtClean="0">
                <a:solidFill>
                  <a:srgbClr val="FFFFFF"/>
                </a:solidFill>
                <a:latin typeface="Arial"/>
                <a:cs typeface="Arial"/>
              </a:rPr>
              <a:t>w</a:t>
            </a:r>
            <a:r>
              <a:rPr sz="1200" spc="0" dirty="0" smtClean="0">
                <a:solidFill>
                  <a:srgbClr val="FFFFFF"/>
                </a:solidFill>
                <a:latin typeface="Arial"/>
                <a:cs typeface="Arial"/>
              </a:rPr>
              <a:t>o</a:t>
            </a:r>
            <a:r>
              <a:rPr sz="1200" spc="-9" dirty="0" smtClean="0">
                <a:solidFill>
                  <a:srgbClr val="FFFFFF"/>
                </a:solidFill>
                <a:latin typeface="Arial"/>
                <a:cs typeface="Arial"/>
              </a:rPr>
              <a:t> </a:t>
            </a:r>
            <a:r>
              <a:rPr sz="1200" spc="4" dirty="0" smtClean="0">
                <a:solidFill>
                  <a:srgbClr val="FFFFFF"/>
                </a:solidFill>
                <a:latin typeface="Arial"/>
                <a:cs typeface="Arial"/>
              </a:rPr>
              <a:t>po</a:t>
            </a:r>
            <a:r>
              <a:rPr sz="1200" spc="0" dirty="0" smtClean="0">
                <a:solidFill>
                  <a:srgbClr val="FFFFFF"/>
                </a:solidFill>
                <a:latin typeface="Arial"/>
                <a:cs typeface="Arial"/>
              </a:rPr>
              <a:t>c</a:t>
            </a:r>
            <a:r>
              <a:rPr sz="1200" spc="4" dirty="0" smtClean="0">
                <a:solidFill>
                  <a:srgbClr val="FFFFFF"/>
                </a:solidFill>
                <a:latin typeface="Arial"/>
                <a:cs typeface="Arial"/>
              </a:rPr>
              <a:t>ho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en</a:t>
            </a:r>
            <a:r>
              <a:rPr sz="1200" spc="0" dirty="0" smtClean="0">
                <a:solidFill>
                  <a:srgbClr val="FFFFFF"/>
                </a:solidFill>
                <a:latin typeface="Arial"/>
                <a:cs typeface="Arial"/>
              </a:rPr>
              <a:t>ia</a:t>
            </a:r>
            <a:endParaRPr sz="1200" dirty="0">
              <a:latin typeface="Arial"/>
              <a:cs typeface="Arial"/>
            </a:endParaRPr>
          </a:p>
        </p:txBody>
      </p:sp>
      <p:sp>
        <p:nvSpPr>
          <p:cNvPr id="62" name="object 11"/>
          <p:cNvSpPr txBox="1"/>
          <p:nvPr/>
        </p:nvSpPr>
        <p:spPr>
          <a:xfrm>
            <a:off x="3246120" y="3429000"/>
            <a:ext cx="2150646" cy="261572"/>
          </a:xfrm>
          <a:prstGeom prst="rect">
            <a:avLst/>
          </a:prstGeom>
        </p:spPr>
        <p:txBody>
          <a:bodyPr wrap="square" lIns="0" tIns="0" rIns="0" bIns="0" rtlCol="0">
            <a:noAutofit/>
          </a:bodyPr>
          <a:lstStyle/>
          <a:p>
            <a:pPr marL="12700" algn="ctr">
              <a:lnSpc>
                <a:spcPts val="1325"/>
              </a:lnSpc>
              <a:spcBef>
                <a:spcPts val="66"/>
              </a:spcBef>
            </a:pPr>
            <a:r>
              <a:rPr lang="pl-PL" sz="1200" dirty="0">
                <a:solidFill>
                  <a:srgbClr val="FFFFFF"/>
                </a:solidFill>
                <a:latin typeface="Arial"/>
                <a:cs typeface="Arial"/>
              </a:rPr>
              <a:t>Świadectwo EUR1 lub deklaracja na fakturze</a:t>
            </a:r>
            <a:endParaRPr sz="1200" dirty="0">
              <a:latin typeface="Arial"/>
              <a:cs typeface="Arial"/>
            </a:endParaRPr>
          </a:p>
        </p:txBody>
      </p:sp>
      <p:sp>
        <p:nvSpPr>
          <p:cNvPr id="65" name="object 51">
            <a:hlinkClick r:id="rId30" action="ppaction://hlinksldjump"/>
          </p:cNvPr>
          <p:cNvSpPr/>
          <p:nvPr/>
        </p:nvSpPr>
        <p:spPr>
          <a:xfrm>
            <a:off x="2880000" y="3112867"/>
            <a:ext cx="3162299" cy="915924"/>
          </a:xfrm>
          <a:prstGeom prst="rect">
            <a:avLst/>
          </a:prstGeom>
          <a:blipFill>
            <a:blip r:embed="rId31" cstate="print"/>
            <a:stretch>
              <a:fillRect/>
            </a:stretch>
          </a:blipFill>
        </p:spPr>
        <p:txBody>
          <a:bodyPr wrap="square" lIns="0" tIns="0" rIns="0" bIns="0" rtlCol="0">
            <a:noAutofit/>
          </a:bodyPr>
          <a:lstStyle/>
          <a:p>
            <a:endParaRPr/>
          </a:p>
        </p:txBody>
      </p:sp>
      <p:sp>
        <p:nvSpPr>
          <p:cNvPr id="66" name="object 11"/>
          <p:cNvSpPr txBox="1"/>
          <p:nvPr/>
        </p:nvSpPr>
        <p:spPr>
          <a:xfrm>
            <a:off x="3246120" y="3429000"/>
            <a:ext cx="2461424" cy="261572"/>
          </a:xfrm>
          <a:prstGeom prst="rect">
            <a:avLst/>
          </a:prstGeom>
        </p:spPr>
        <p:txBody>
          <a:bodyPr wrap="square" lIns="0" tIns="0" rIns="0" bIns="0" rtlCol="0">
            <a:noAutofit/>
          </a:bodyPr>
          <a:lstStyle/>
          <a:p>
            <a:pPr marL="12700" algn="ctr">
              <a:lnSpc>
                <a:spcPts val="1325"/>
              </a:lnSpc>
              <a:spcBef>
                <a:spcPts val="66"/>
              </a:spcBef>
            </a:pPr>
            <a:r>
              <a:rPr lang="pl-PL" sz="1200" dirty="0">
                <a:latin typeface="Arial"/>
                <a:cs typeface="Arial"/>
              </a:rPr>
              <a:t>Świadectwo EUR1 lub deklaracja na fakturze</a:t>
            </a:r>
            <a:endParaRPr sz="1200" dirty="0">
              <a:latin typeface="Arial"/>
              <a:cs typeface="Arial"/>
            </a:endParaRPr>
          </a:p>
        </p:txBody>
      </p:sp>
      <p:sp>
        <p:nvSpPr>
          <p:cNvPr id="67" name="object 9"/>
          <p:cNvSpPr txBox="1"/>
          <p:nvPr/>
        </p:nvSpPr>
        <p:spPr>
          <a:xfrm>
            <a:off x="6063745" y="2017014"/>
            <a:ext cx="4499610" cy="3302507"/>
          </a:xfrm>
          <a:prstGeom prst="rect">
            <a:avLst/>
          </a:prstGeom>
        </p:spPr>
        <p:txBody>
          <a:bodyPr wrap="square" lIns="0" tIns="0" rIns="0" bIns="0" rtlCol="0">
            <a:noAutofit/>
          </a:bodyPr>
          <a:lstStyle/>
          <a:p>
            <a:pPr marL="8890">
              <a:lnSpc>
                <a:spcPts val="1325"/>
              </a:lnSpc>
              <a:spcBef>
                <a:spcPts val="65"/>
              </a:spcBef>
              <a:spcAft>
                <a:spcPts val="0"/>
              </a:spcAft>
            </a:pPr>
            <a:endParaRPr lang="pl-PL" sz="1200" dirty="0">
              <a:effectLst/>
              <a:latin typeface="Times New Roman"/>
              <a:ea typeface="Times New Roman"/>
            </a:endParaRPr>
          </a:p>
        </p:txBody>
      </p:sp>
      <p:sp>
        <p:nvSpPr>
          <p:cNvPr id="68" name="object 14"/>
          <p:cNvSpPr txBox="1"/>
          <p:nvPr/>
        </p:nvSpPr>
        <p:spPr>
          <a:xfrm>
            <a:off x="6119999" y="1899158"/>
            <a:ext cx="4500000" cy="4500000"/>
          </a:xfrm>
          <a:prstGeom prst="rect">
            <a:avLst/>
          </a:prstGeom>
        </p:spPr>
        <p:txBody>
          <a:bodyPr wrap="square" lIns="0" tIns="0" rIns="0" bIns="0" rtlCol="0">
            <a:noAutofit/>
          </a:bodyPr>
          <a:lstStyle/>
          <a:p>
            <a:pPr marL="12700">
              <a:lnSpc>
                <a:spcPts val="1325"/>
              </a:lnSpc>
              <a:spcBef>
                <a:spcPts val="66"/>
              </a:spcBef>
            </a:pPr>
            <a:r>
              <a:rPr lang="pl-PL" sz="1400" b="1" dirty="0">
                <a:latin typeface="Arial"/>
                <a:cs typeface="Arial"/>
              </a:rPr>
              <a:t>Świadectwo EUR1 lub deklaracja na </a:t>
            </a:r>
            <a:r>
              <a:rPr lang="pl-PL" sz="1400" b="1" dirty="0" smtClean="0">
                <a:latin typeface="Arial"/>
                <a:cs typeface="Arial"/>
              </a:rPr>
              <a:t>fakturze</a:t>
            </a:r>
          </a:p>
          <a:p>
            <a:pPr marL="12700">
              <a:lnSpc>
                <a:spcPts val="1325"/>
              </a:lnSpc>
              <a:spcBef>
                <a:spcPts val="66"/>
              </a:spcBef>
            </a:pPr>
            <a:endParaRPr lang="pl-PL" sz="1200" dirty="0">
              <a:latin typeface="Arial"/>
              <a:cs typeface="Arial"/>
            </a:endParaRPr>
          </a:p>
          <a:p>
            <a:pPr marL="12700">
              <a:lnSpc>
                <a:spcPts val="1325"/>
              </a:lnSpc>
              <a:spcBef>
                <a:spcPts val="66"/>
              </a:spcBef>
            </a:pPr>
            <a:r>
              <a:rPr lang="pl-PL" sz="1200" dirty="0">
                <a:latin typeface="Arial"/>
                <a:cs typeface="Arial"/>
              </a:rPr>
              <a:t>Są to dokumenty, które mają na celu potwierdzenie pochodzenia preferencyjnego eksportowanego towaru, na podstawie którego w kraju importera będzie mogła zostać zastosowana obniżona stawka celna. Przepisy i reguły dotyczące tego w jaki sposób towar nabywa preferencyjnego pochodzenia są zawarte w odpowiednich umowach międzynarodowych. Ich wykaz jest dostępny na </a:t>
            </a:r>
            <a:r>
              <a:rPr lang="pl-PL" sz="1200" dirty="0">
                <a:latin typeface="Arial"/>
                <a:cs typeface="Arial"/>
                <a:hlinkClick r:id="rId32"/>
              </a:rPr>
              <a:t>stronach internetowych </a:t>
            </a:r>
            <a:r>
              <a:rPr lang="pl-PL" sz="1200" dirty="0" smtClean="0">
                <a:latin typeface="Arial"/>
                <a:cs typeface="Arial"/>
                <a:hlinkClick r:id="rId32"/>
              </a:rPr>
              <a:t>Ministerstwa Finansów.   </a:t>
            </a:r>
            <a:endParaRPr lang="pl-PL" sz="1200" dirty="0">
              <a:latin typeface="Arial"/>
              <a:cs typeface="Arial"/>
            </a:endParaRPr>
          </a:p>
          <a:p>
            <a:pPr marL="12700">
              <a:lnSpc>
                <a:spcPts val="1325"/>
              </a:lnSpc>
              <a:spcBef>
                <a:spcPts val="66"/>
              </a:spcBef>
            </a:pPr>
            <a:endParaRPr lang="pl-PL" sz="1200" dirty="0" smtClean="0">
              <a:latin typeface="Arial"/>
              <a:cs typeface="Arial"/>
            </a:endParaRPr>
          </a:p>
          <a:p>
            <a:pPr marL="12700">
              <a:lnSpc>
                <a:spcPts val="1325"/>
              </a:lnSpc>
              <a:spcBef>
                <a:spcPts val="66"/>
              </a:spcBef>
            </a:pPr>
            <a:r>
              <a:rPr lang="pl-PL" sz="1200" dirty="0" smtClean="0">
                <a:latin typeface="Arial"/>
                <a:cs typeface="Arial"/>
              </a:rPr>
              <a:t>Aby </a:t>
            </a:r>
            <a:r>
              <a:rPr lang="pl-PL" sz="1200" dirty="0">
                <a:latin typeface="Arial"/>
                <a:cs typeface="Arial"/>
              </a:rPr>
              <a:t>mogła zostać uznana deklaracja pochodzenia powinna zostać sporządzona zgodnie ze wzorem zamieszczonym w odpowiedniej umowie. Dokument EUR1 jest wystawiany poprzez przystawienie pieczęci urzędu celnego na uprzednio wypełnionym druku w urzędach celnych właściwych ze względu na siedzibę </a:t>
            </a:r>
            <a:r>
              <a:rPr lang="pl-PL" sz="1200" dirty="0" smtClean="0">
                <a:latin typeface="Arial"/>
                <a:cs typeface="Arial"/>
              </a:rPr>
              <a:t>wnioskodawcy</a:t>
            </a:r>
            <a:r>
              <a:rPr lang="pl-PL" sz="1200" dirty="0">
                <a:latin typeface="Arial"/>
                <a:cs typeface="Arial"/>
              </a:rPr>
              <a:t>. </a:t>
            </a:r>
            <a:endParaRPr lang="pl-PL" sz="1200" dirty="0" smtClean="0">
              <a:latin typeface="Arial"/>
              <a:cs typeface="Arial"/>
            </a:endParaRPr>
          </a:p>
          <a:p>
            <a:pPr marL="12700">
              <a:lnSpc>
                <a:spcPts val="1325"/>
              </a:lnSpc>
              <a:spcBef>
                <a:spcPts val="66"/>
              </a:spcBef>
            </a:pPr>
            <a:endParaRPr lang="pl-PL" sz="1200" dirty="0">
              <a:latin typeface="Arial"/>
              <a:cs typeface="Arial"/>
            </a:endParaRPr>
          </a:p>
          <a:p>
            <a:pPr marL="12700">
              <a:lnSpc>
                <a:spcPts val="1325"/>
              </a:lnSpc>
              <a:spcBef>
                <a:spcPts val="66"/>
              </a:spcBef>
            </a:pPr>
            <a:r>
              <a:rPr lang="pl-PL" sz="1200" dirty="0" smtClean="0">
                <a:latin typeface="Arial"/>
                <a:cs typeface="Arial"/>
              </a:rPr>
              <a:t>Istnieje </a:t>
            </a:r>
            <a:r>
              <a:rPr lang="pl-PL" sz="1200" dirty="0">
                <a:latin typeface="Arial"/>
                <a:cs typeface="Arial"/>
              </a:rPr>
              <a:t>także możliwość uzyskania pieczęci legalizacyjnej urzędu celnego na uprzednio wypełnionym przez nadawcę druku EUR1, o ile przesyłka będzie eksportowana przez lotnicze przejście graniczne i będą jej towarzyszyły właściwe dokumenty potwierdzające preferencyjne pochodzenie towaru. </a:t>
            </a:r>
          </a:p>
          <a:p>
            <a:pPr marL="12700">
              <a:lnSpc>
                <a:spcPts val="1325"/>
              </a:lnSpc>
              <a:spcBef>
                <a:spcPts val="66"/>
              </a:spcBef>
            </a:pPr>
            <a:endParaRPr sz="1200" dirty="0">
              <a:latin typeface="Arial"/>
              <a:cs typeface="Arial"/>
            </a:endParaRPr>
          </a:p>
        </p:txBody>
      </p:sp>
      <p:sp>
        <p:nvSpPr>
          <p:cNvPr id="63" name="object 16">
            <a:hlinkClick r:id="rId4" action="ppaction://hlinksldjump"/>
          </p:cNvPr>
          <p:cNvSpPr txBox="1"/>
          <p:nvPr/>
        </p:nvSpPr>
        <p:spPr>
          <a:xfrm>
            <a:off x="239979" y="782145"/>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extLst>
      <p:ext uri="{BB962C8B-B14F-4D97-AF65-F5344CB8AC3E}">
        <p14:creationId xmlns:p14="http://schemas.microsoft.com/office/powerpoint/2010/main" val="2100353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48"/>
          <p:cNvSpPr txBox="1"/>
          <p:nvPr/>
        </p:nvSpPr>
        <p:spPr>
          <a:xfrm>
            <a:off x="1525524" y="336803"/>
            <a:ext cx="2153412" cy="1232916"/>
          </a:xfrm>
          <a:prstGeom prst="rect">
            <a:avLst/>
          </a:prstGeom>
        </p:spPr>
        <p:txBody>
          <a:bodyPr wrap="square" lIns="0" tIns="0" rIns="0" bIns="0" rtlCol="0">
            <a:noAutofit/>
          </a:bodyPr>
          <a:lstStyle/>
          <a:p>
            <a:pPr>
              <a:lnSpc>
                <a:spcPts val="1000"/>
              </a:lnSpc>
            </a:pPr>
            <a:endParaRPr sz="1000"/>
          </a:p>
          <a:p>
            <a:pPr marL="29718">
              <a:lnSpc>
                <a:spcPct val="95825"/>
              </a:lnSpc>
              <a:spcBef>
                <a:spcPts val="2453"/>
              </a:spcBef>
            </a:pPr>
            <a:r>
              <a:rPr sz="1200" spc="0" dirty="0" smtClean="0">
                <a:solidFill>
                  <a:srgbClr val="FFFFFF"/>
                </a:solidFill>
                <a:latin typeface="Arial"/>
                <a:cs typeface="Arial"/>
              </a:rPr>
              <a:t>ji</a:t>
            </a:r>
            <a:endParaRPr sz="1200">
              <a:latin typeface="Arial"/>
              <a:cs typeface="Arial"/>
            </a:endParaRPr>
          </a:p>
        </p:txBody>
      </p:sp>
      <p:sp>
        <p:nvSpPr>
          <p:cNvPr id="47" name="object 47"/>
          <p:cNvSpPr/>
          <p:nvPr/>
        </p:nvSpPr>
        <p:spPr>
          <a:xfrm>
            <a:off x="0" y="12077"/>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7" name="object 37"/>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8" name="object 38"/>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9" name="object 39"/>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41" name="object 41"/>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42" name="object 42"/>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43" name="object 43"/>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44" name="object 44"/>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5" name="object 45"/>
          <p:cNvSpPr/>
          <p:nvPr/>
        </p:nvSpPr>
        <p:spPr>
          <a:xfrm>
            <a:off x="871728" y="2133600"/>
            <a:ext cx="9915144" cy="4078224"/>
          </a:xfrm>
          <a:custGeom>
            <a:avLst/>
            <a:gdLst/>
            <a:ahLst/>
            <a:cxnLst/>
            <a:rect l="l" t="t" r="r" b="b"/>
            <a:pathLst>
              <a:path w="9915144" h="4078224">
                <a:moveTo>
                  <a:pt x="0" y="679703"/>
                </a:moveTo>
                <a:lnTo>
                  <a:pt x="0" y="3398520"/>
                </a:lnTo>
                <a:lnTo>
                  <a:pt x="2253" y="3454265"/>
                </a:lnTo>
                <a:lnTo>
                  <a:pt x="8896" y="3508770"/>
                </a:lnTo>
                <a:lnTo>
                  <a:pt x="19754" y="3561859"/>
                </a:lnTo>
                <a:lnTo>
                  <a:pt x="34652" y="3613357"/>
                </a:lnTo>
                <a:lnTo>
                  <a:pt x="53415" y="3663089"/>
                </a:lnTo>
                <a:lnTo>
                  <a:pt x="75867" y="3710881"/>
                </a:lnTo>
                <a:lnTo>
                  <a:pt x="101836" y="3756557"/>
                </a:lnTo>
                <a:lnTo>
                  <a:pt x="131144" y="3799942"/>
                </a:lnTo>
                <a:lnTo>
                  <a:pt x="163618" y="3840862"/>
                </a:lnTo>
                <a:lnTo>
                  <a:pt x="199082" y="3879141"/>
                </a:lnTo>
                <a:lnTo>
                  <a:pt x="237361" y="3914605"/>
                </a:lnTo>
                <a:lnTo>
                  <a:pt x="278281" y="3947079"/>
                </a:lnTo>
                <a:lnTo>
                  <a:pt x="321666" y="3976387"/>
                </a:lnTo>
                <a:lnTo>
                  <a:pt x="367342" y="4002356"/>
                </a:lnTo>
                <a:lnTo>
                  <a:pt x="415134" y="4024808"/>
                </a:lnTo>
                <a:lnTo>
                  <a:pt x="464866" y="4043571"/>
                </a:lnTo>
                <a:lnTo>
                  <a:pt x="516364" y="4058469"/>
                </a:lnTo>
                <a:lnTo>
                  <a:pt x="569453" y="4069327"/>
                </a:lnTo>
                <a:lnTo>
                  <a:pt x="623958" y="4075970"/>
                </a:lnTo>
                <a:lnTo>
                  <a:pt x="679704" y="4078224"/>
                </a:lnTo>
                <a:lnTo>
                  <a:pt x="9235440" y="4078224"/>
                </a:lnTo>
                <a:lnTo>
                  <a:pt x="9291189" y="4075970"/>
                </a:lnTo>
                <a:lnTo>
                  <a:pt x="9345696" y="4069327"/>
                </a:lnTo>
                <a:lnTo>
                  <a:pt x="9398787" y="4058469"/>
                </a:lnTo>
                <a:lnTo>
                  <a:pt x="9450287" y="4043571"/>
                </a:lnTo>
                <a:lnTo>
                  <a:pt x="9500020" y="4024808"/>
                </a:lnTo>
                <a:lnTo>
                  <a:pt x="9547812" y="4002356"/>
                </a:lnTo>
                <a:lnTo>
                  <a:pt x="9593488" y="3976387"/>
                </a:lnTo>
                <a:lnTo>
                  <a:pt x="9636873" y="3947079"/>
                </a:lnTo>
                <a:lnTo>
                  <a:pt x="9677793" y="3914605"/>
                </a:lnTo>
                <a:lnTo>
                  <a:pt x="9716071" y="3879141"/>
                </a:lnTo>
                <a:lnTo>
                  <a:pt x="9751534" y="3840862"/>
                </a:lnTo>
                <a:lnTo>
                  <a:pt x="9784006" y="3799942"/>
                </a:lnTo>
                <a:lnTo>
                  <a:pt x="9813313" y="3756557"/>
                </a:lnTo>
                <a:lnTo>
                  <a:pt x="9839280" y="3710881"/>
                </a:lnTo>
                <a:lnTo>
                  <a:pt x="9861732" y="3663089"/>
                </a:lnTo>
                <a:lnTo>
                  <a:pt x="9880494" y="3613357"/>
                </a:lnTo>
                <a:lnTo>
                  <a:pt x="9895391" y="3561859"/>
                </a:lnTo>
                <a:lnTo>
                  <a:pt x="9906248" y="3508770"/>
                </a:lnTo>
                <a:lnTo>
                  <a:pt x="9912890" y="3454265"/>
                </a:lnTo>
                <a:lnTo>
                  <a:pt x="9915144" y="3398520"/>
                </a:lnTo>
                <a:lnTo>
                  <a:pt x="9915144" y="679703"/>
                </a:lnTo>
                <a:lnTo>
                  <a:pt x="9912890" y="623954"/>
                </a:lnTo>
                <a:lnTo>
                  <a:pt x="9906248" y="569447"/>
                </a:lnTo>
                <a:lnTo>
                  <a:pt x="9895391" y="516356"/>
                </a:lnTo>
                <a:lnTo>
                  <a:pt x="9880494" y="464856"/>
                </a:lnTo>
                <a:lnTo>
                  <a:pt x="9861732" y="415123"/>
                </a:lnTo>
                <a:lnTo>
                  <a:pt x="9839280" y="367331"/>
                </a:lnTo>
                <a:lnTo>
                  <a:pt x="9813313" y="321655"/>
                </a:lnTo>
                <a:lnTo>
                  <a:pt x="9784006" y="278270"/>
                </a:lnTo>
                <a:lnTo>
                  <a:pt x="9751534" y="237350"/>
                </a:lnTo>
                <a:lnTo>
                  <a:pt x="9716071" y="199072"/>
                </a:lnTo>
                <a:lnTo>
                  <a:pt x="9677793" y="163609"/>
                </a:lnTo>
                <a:lnTo>
                  <a:pt x="9636873" y="131137"/>
                </a:lnTo>
                <a:lnTo>
                  <a:pt x="9593488" y="101830"/>
                </a:lnTo>
                <a:lnTo>
                  <a:pt x="9547812" y="75863"/>
                </a:lnTo>
                <a:lnTo>
                  <a:pt x="9500020" y="53411"/>
                </a:lnTo>
                <a:lnTo>
                  <a:pt x="9450287" y="34649"/>
                </a:lnTo>
                <a:lnTo>
                  <a:pt x="9398787" y="19752"/>
                </a:lnTo>
                <a:lnTo>
                  <a:pt x="9345696" y="8895"/>
                </a:lnTo>
                <a:lnTo>
                  <a:pt x="9291189" y="2253"/>
                </a:lnTo>
                <a:lnTo>
                  <a:pt x="9235440" y="0"/>
                </a:lnTo>
                <a:lnTo>
                  <a:pt x="679704" y="0"/>
                </a:lnTo>
                <a:lnTo>
                  <a:pt x="623958" y="2253"/>
                </a:lnTo>
                <a:lnTo>
                  <a:pt x="569453" y="8895"/>
                </a:lnTo>
                <a:lnTo>
                  <a:pt x="516364" y="19752"/>
                </a:lnTo>
                <a:lnTo>
                  <a:pt x="464866" y="34649"/>
                </a:lnTo>
                <a:lnTo>
                  <a:pt x="415134" y="53411"/>
                </a:lnTo>
                <a:lnTo>
                  <a:pt x="367342" y="75863"/>
                </a:lnTo>
                <a:lnTo>
                  <a:pt x="321666" y="101830"/>
                </a:lnTo>
                <a:lnTo>
                  <a:pt x="278281" y="131137"/>
                </a:lnTo>
                <a:lnTo>
                  <a:pt x="237361" y="163609"/>
                </a:lnTo>
                <a:lnTo>
                  <a:pt x="199082" y="199072"/>
                </a:lnTo>
                <a:lnTo>
                  <a:pt x="163618" y="237350"/>
                </a:lnTo>
                <a:lnTo>
                  <a:pt x="131144" y="278270"/>
                </a:lnTo>
                <a:lnTo>
                  <a:pt x="101836" y="321655"/>
                </a:lnTo>
                <a:lnTo>
                  <a:pt x="75867" y="367331"/>
                </a:lnTo>
                <a:lnTo>
                  <a:pt x="53415" y="415123"/>
                </a:lnTo>
                <a:lnTo>
                  <a:pt x="34652" y="464856"/>
                </a:lnTo>
                <a:lnTo>
                  <a:pt x="19754" y="516356"/>
                </a:lnTo>
                <a:lnTo>
                  <a:pt x="8896" y="569447"/>
                </a:lnTo>
                <a:lnTo>
                  <a:pt x="2253" y="623954"/>
                </a:lnTo>
                <a:lnTo>
                  <a:pt x="0" y="679703"/>
                </a:lnTo>
                <a:close/>
              </a:path>
            </a:pathLst>
          </a:custGeom>
          <a:solidFill>
            <a:srgbClr val="FFFFFF"/>
          </a:solidFill>
        </p:spPr>
        <p:txBody>
          <a:bodyPr wrap="square" lIns="0" tIns="0" rIns="0" bIns="0" rtlCol="0">
            <a:noAutofit/>
          </a:bodyPr>
          <a:lstStyle/>
          <a:p>
            <a:endParaRPr/>
          </a:p>
        </p:txBody>
      </p:sp>
      <p:sp>
        <p:nvSpPr>
          <p:cNvPr id="46" name="object 46"/>
          <p:cNvSpPr/>
          <p:nvPr/>
        </p:nvSpPr>
        <p:spPr>
          <a:xfrm>
            <a:off x="871728" y="2133600"/>
            <a:ext cx="9915144" cy="4078224"/>
          </a:xfrm>
          <a:custGeom>
            <a:avLst/>
            <a:gdLst/>
            <a:ahLst/>
            <a:cxnLst/>
            <a:rect l="l" t="t" r="r" b="b"/>
            <a:pathLst>
              <a:path w="9915144" h="4078224">
                <a:moveTo>
                  <a:pt x="0" y="679703"/>
                </a:moveTo>
                <a:lnTo>
                  <a:pt x="2253" y="623954"/>
                </a:lnTo>
                <a:lnTo>
                  <a:pt x="8896" y="569447"/>
                </a:lnTo>
                <a:lnTo>
                  <a:pt x="19754" y="516356"/>
                </a:lnTo>
                <a:lnTo>
                  <a:pt x="34652" y="464856"/>
                </a:lnTo>
                <a:lnTo>
                  <a:pt x="53415" y="415123"/>
                </a:lnTo>
                <a:lnTo>
                  <a:pt x="75867" y="367331"/>
                </a:lnTo>
                <a:lnTo>
                  <a:pt x="101836" y="321655"/>
                </a:lnTo>
                <a:lnTo>
                  <a:pt x="131144" y="278270"/>
                </a:lnTo>
                <a:lnTo>
                  <a:pt x="163618" y="237350"/>
                </a:lnTo>
                <a:lnTo>
                  <a:pt x="199082" y="199072"/>
                </a:lnTo>
                <a:lnTo>
                  <a:pt x="237361" y="163609"/>
                </a:lnTo>
                <a:lnTo>
                  <a:pt x="278281" y="131137"/>
                </a:lnTo>
                <a:lnTo>
                  <a:pt x="321666" y="101830"/>
                </a:lnTo>
                <a:lnTo>
                  <a:pt x="367342" y="75863"/>
                </a:lnTo>
                <a:lnTo>
                  <a:pt x="415134" y="53411"/>
                </a:lnTo>
                <a:lnTo>
                  <a:pt x="464866" y="34649"/>
                </a:lnTo>
                <a:lnTo>
                  <a:pt x="516364" y="19752"/>
                </a:lnTo>
                <a:lnTo>
                  <a:pt x="569453" y="8895"/>
                </a:lnTo>
                <a:lnTo>
                  <a:pt x="623958" y="2253"/>
                </a:lnTo>
                <a:lnTo>
                  <a:pt x="679704" y="0"/>
                </a:lnTo>
                <a:lnTo>
                  <a:pt x="9235440" y="0"/>
                </a:lnTo>
                <a:lnTo>
                  <a:pt x="9291189" y="2253"/>
                </a:lnTo>
                <a:lnTo>
                  <a:pt x="9345696" y="8895"/>
                </a:lnTo>
                <a:lnTo>
                  <a:pt x="9398787" y="19752"/>
                </a:lnTo>
                <a:lnTo>
                  <a:pt x="9450287" y="34649"/>
                </a:lnTo>
                <a:lnTo>
                  <a:pt x="9500020" y="53411"/>
                </a:lnTo>
                <a:lnTo>
                  <a:pt x="9547812" y="75863"/>
                </a:lnTo>
                <a:lnTo>
                  <a:pt x="9593488" y="101830"/>
                </a:lnTo>
                <a:lnTo>
                  <a:pt x="9636873" y="131137"/>
                </a:lnTo>
                <a:lnTo>
                  <a:pt x="9677793" y="163609"/>
                </a:lnTo>
                <a:lnTo>
                  <a:pt x="9716071" y="199072"/>
                </a:lnTo>
                <a:lnTo>
                  <a:pt x="9751534" y="237350"/>
                </a:lnTo>
                <a:lnTo>
                  <a:pt x="9784006" y="278270"/>
                </a:lnTo>
                <a:lnTo>
                  <a:pt x="9813313" y="321655"/>
                </a:lnTo>
                <a:lnTo>
                  <a:pt x="9839280" y="367331"/>
                </a:lnTo>
                <a:lnTo>
                  <a:pt x="9861732" y="415123"/>
                </a:lnTo>
                <a:lnTo>
                  <a:pt x="9880494" y="464856"/>
                </a:lnTo>
                <a:lnTo>
                  <a:pt x="9895391" y="516356"/>
                </a:lnTo>
                <a:lnTo>
                  <a:pt x="9906248" y="569447"/>
                </a:lnTo>
                <a:lnTo>
                  <a:pt x="9912890" y="623954"/>
                </a:lnTo>
                <a:lnTo>
                  <a:pt x="9915144" y="679703"/>
                </a:lnTo>
                <a:lnTo>
                  <a:pt x="9915144" y="3398520"/>
                </a:lnTo>
                <a:lnTo>
                  <a:pt x="9912890" y="3454265"/>
                </a:lnTo>
                <a:lnTo>
                  <a:pt x="9906248" y="3508770"/>
                </a:lnTo>
                <a:lnTo>
                  <a:pt x="9895391" y="3561859"/>
                </a:lnTo>
                <a:lnTo>
                  <a:pt x="9880494" y="3613357"/>
                </a:lnTo>
                <a:lnTo>
                  <a:pt x="9861732" y="3663089"/>
                </a:lnTo>
                <a:lnTo>
                  <a:pt x="9839280" y="3710881"/>
                </a:lnTo>
                <a:lnTo>
                  <a:pt x="9813313" y="3756557"/>
                </a:lnTo>
                <a:lnTo>
                  <a:pt x="9784006" y="3799942"/>
                </a:lnTo>
                <a:lnTo>
                  <a:pt x="9751534" y="3840862"/>
                </a:lnTo>
                <a:lnTo>
                  <a:pt x="9716071" y="3879141"/>
                </a:lnTo>
                <a:lnTo>
                  <a:pt x="9677793" y="3914605"/>
                </a:lnTo>
                <a:lnTo>
                  <a:pt x="9636873" y="3947079"/>
                </a:lnTo>
                <a:lnTo>
                  <a:pt x="9593488" y="3976387"/>
                </a:lnTo>
                <a:lnTo>
                  <a:pt x="9547812" y="4002356"/>
                </a:lnTo>
                <a:lnTo>
                  <a:pt x="9500020" y="4024808"/>
                </a:lnTo>
                <a:lnTo>
                  <a:pt x="9450287" y="4043571"/>
                </a:lnTo>
                <a:lnTo>
                  <a:pt x="9398787" y="4058469"/>
                </a:lnTo>
                <a:lnTo>
                  <a:pt x="9345696" y="4069327"/>
                </a:lnTo>
                <a:lnTo>
                  <a:pt x="9291189" y="4075970"/>
                </a:lnTo>
                <a:lnTo>
                  <a:pt x="9235440" y="4078224"/>
                </a:lnTo>
                <a:lnTo>
                  <a:pt x="679704" y="4078224"/>
                </a:lnTo>
                <a:lnTo>
                  <a:pt x="623958" y="4075970"/>
                </a:lnTo>
                <a:lnTo>
                  <a:pt x="569453" y="4069327"/>
                </a:lnTo>
                <a:lnTo>
                  <a:pt x="516364" y="4058469"/>
                </a:lnTo>
                <a:lnTo>
                  <a:pt x="464866" y="4043571"/>
                </a:lnTo>
                <a:lnTo>
                  <a:pt x="415134" y="4024808"/>
                </a:lnTo>
                <a:lnTo>
                  <a:pt x="367342" y="4002356"/>
                </a:lnTo>
                <a:lnTo>
                  <a:pt x="321666" y="3976387"/>
                </a:lnTo>
                <a:lnTo>
                  <a:pt x="278281" y="3947079"/>
                </a:lnTo>
                <a:lnTo>
                  <a:pt x="237361" y="3914605"/>
                </a:lnTo>
                <a:lnTo>
                  <a:pt x="199082" y="3879141"/>
                </a:lnTo>
                <a:lnTo>
                  <a:pt x="163618" y="3840862"/>
                </a:lnTo>
                <a:lnTo>
                  <a:pt x="131144" y="3799942"/>
                </a:lnTo>
                <a:lnTo>
                  <a:pt x="101836" y="3756557"/>
                </a:lnTo>
                <a:lnTo>
                  <a:pt x="75867" y="3710881"/>
                </a:lnTo>
                <a:lnTo>
                  <a:pt x="53415" y="3663089"/>
                </a:lnTo>
                <a:lnTo>
                  <a:pt x="34652" y="3613357"/>
                </a:lnTo>
                <a:lnTo>
                  <a:pt x="19754" y="3561859"/>
                </a:lnTo>
                <a:lnTo>
                  <a:pt x="8896" y="3508770"/>
                </a:lnTo>
                <a:lnTo>
                  <a:pt x="2253" y="3454265"/>
                </a:lnTo>
                <a:lnTo>
                  <a:pt x="0" y="3398520"/>
                </a:lnTo>
                <a:lnTo>
                  <a:pt x="0" y="679703"/>
                </a:lnTo>
                <a:close/>
              </a:path>
            </a:pathLst>
          </a:custGeom>
          <a:ln w="12192">
            <a:solidFill>
              <a:srgbClr val="41709C"/>
            </a:solidFill>
          </a:ln>
        </p:spPr>
        <p:txBody>
          <a:bodyPr wrap="square" lIns="0" tIns="0" rIns="0" bIns="0" rtlCol="0">
            <a:noAutofit/>
          </a:bodyPr>
          <a:lstStyle/>
          <a:p>
            <a:endParaRPr/>
          </a:p>
        </p:txBody>
      </p:sp>
      <p:sp>
        <p:nvSpPr>
          <p:cNvPr id="30" name="object 30">
            <a:hlinkClick r:id="rId3" action="ppaction://hlinksldjump"/>
          </p:cNvPr>
          <p:cNvSpPr/>
          <p:nvPr/>
        </p:nvSpPr>
        <p:spPr>
          <a:xfrm>
            <a:off x="0" y="336803"/>
            <a:ext cx="2052827" cy="1232916"/>
          </a:xfrm>
          <a:prstGeom prst="rect">
            <a:avLst/>
          </a:prstGeom>
          <a:blipFill>
            <a:blip r:embed="rId4" cstate="print"/>
            <a:stretch>
              <a:fillRect/>
            </a:stretch>
          </a:blipFill>
        </p:spPr>
        <p:txBody>
          <a:bodyPr wrap="square" lIns="0" tIns="0" rIns="0" bIns="0" rtlCol="0">
            <a:noAutofit/>
          </a:bodyPr>
          <a:lstStyle/>
          <a:p>
            <a:endParaRPr/>
          </a:p>
        </p:txBody>
      </p:sp>
      <p:sp>
        <p:nvSpPr>
          <p:cNvPr id="31" name="object 31">
            <a:hlinkClick r:id="rId5" action="ppaction://hlinksldjump"/>
          </p:cNvPr>
          <p:cNvSpPr/>
          <p:nvPr/>
        </p:nvSpPr>
        <p:spPr>
          <a:xfrm>
            <a:off x="1525524" y="336803"/>
            <a:ext cx="2153412" cy="1232916"/>
          </a:xfrm>
          <a:prstGeom prst="rect">
            <a:avLst/>
          </a:prstGeom>
          <a:blipFill>
            <a:blip r:embed="rId6" cstate="print"/>
            <a:stretch>
              <a:fillRect/>
            </a:stretch>
          </a:blipFill>
        </p:spPr>
        <p:txBody>
          <a:bodyPr wrap="square" lIns="0" tIns="0" rIns="0" bIns="0" rtlCol="0">
            <a:noAutofit/>
          </a:bodyPr>
          <a:lstStyle/>
          <a:p>
            <a:endParaRPr/>
          </a:p>
        </p:txBody>
      </p:sp>
      <p:sp>
        <p:nvSpPr>
          <p:cNvPr id="32" name="object 32">
            <a:hlinkClick r:id="rId7" action="ppaction://hlinksldjump"/>
          </p:cNvPr>
          <p:cNvSpPr/>
          <p:nvPr/>
        </p:nvSpPr>
        <p:spPr>
          <a:xfrm>
            <a:off x="4779264" y="336803"/>
            <a:ext cx="2154936" cy="1232916"/>
          </a:xfrm>
          <a:prstGeom prst="rect">
            <a:avLst/>
          </a:prstGeom>
          <a:blipFill>
            <a:blip r:embed="rId8" cstate="print"/>
            <a:stretch>
              <a:fillRect/>
            </a:stretch>
          </a:blipFill>
        </p:spPr>
        <p:txBody>
          <a:bodyPr wrap="square" lIns="0" tIns="0" rIns="0" bIns="0" rtlCol="0">
            <a:noAutofit/>
          </a:bodyPr>
          <a:lstStyle/>
          <a:p>
            <a:endParaRPr/>
          </a:p>
        </p:txBody>
      </p:sp>
      <p:sp>
        <p:nvSpPr>
          <p:cNvPr id="33" name="object 33">
            <a:hlinkClick r:id="rId9" action="ppaction://hlinksldjump"/>
          </p:cNvPr>
          <p:cNvSpPr/>
          <p:nvPr/>
        </p:nvSpPr>
        <p:spPr>
          <a:xfrm>
            <a:off x="3151632" y="336803"/>
            <a:ext cx="2154936" cy="1232916"/>
          </a:xfrm>
          <a:prstGeom prst="rect">
            <a:avLst/>
          </a:prstGeom>
          <a:blipFill>
            <a:blip r:embed="rId10" cstate="print"/>
            <a:stretch>
              <a:fillRect/>
            </a:stretch>
          </a:blipFill>
        </p:spPr>
        <p:txBody>
          <a:bodyPr wrap="square" lIns="0" tIns="0" rIns="0" bIns="0" rtlCol="0">
            <a:noAutofit/>
          </a:bodyPr>
          <a:lstStyle/>
          <a:p>
            <a:endParaRPr/>
          </a:p>
        </p:txBody>
      </p:sp>
      <p:sp>
        <p:nvSpPr>
          <p:cNvPr id="34" name="object 34">
            <a:hlinkClick r:id="rId11" action="ppaction://hlinksldjump"/>
          </p:cNvPr>
          <p:cNvSpPr/>
          <p:nvPr/>
        </p:nvSpPr>
        <p:spPr>
          <a:xfrm>
            <a:off x="8033004" y="326135"/>
            <a:ext cx="2154936" cy="1231392"/>
          </a:xfrm>
          <a:prstGeom prst="rect">
            <a:avLst/>
          </a:prstGeom>
          <a:blipFill>
            <a:blip r:embed="rId12" cstate="print"/>
            <a:stretch>
              <a:fillRect/>
            </a:stretch>
          </a:blipFill>
        </p:spPr>
        <p:txBody>
          <a:bodyPr wrap="square" lIns="0" tIns="0" rIns="0" bIns="0" rtlCol="0">
            <a:noAutofit/>
          </a:bodyPr>
          <a:lstStyle/>
          <a:p>
            <a:endParaRPr/>
          </a:p>
        </p:txBody>
      </p:sp>
      <p:sp>
        <p:nvSpPr>
          <p:cNvPr id="35" name="object 35">
            <a:hlinkClick r:id="rId13" action="ppaction://hlinksldjump"/>
          </p:cNvPr>
          <p:cNvSpPr/>
          <p:nvPr/>
        </p:nvSpPr>
        <p:spPr>
          <a:xfrm>
            <a:off x="6406896" y="326135"/>
            <a:ext cx="2153411" cy="1231392"/>
          </a:xfrm>
          <a:prstGeom prst="rect">
            <a:avLst/>
          </a:prstGeom>
          <a:blipFill>
            <a:blip r:embed="rId14" cstate="print"/>
            <a:stretch>
              <a:fillRect/>
            </a:stretch>
          </a:blipFill>
        </p:spPr>
        <p:txBody>
          <a:bodyPr wrap="square" lIns="0" tIns="0" rIns="0" bIns="0" rtlCol="0">
            <a:noAutofit/>
          </a:bodyPr>
          <a:lstStyle/>
          <a:p>
            <a:endParaRPr/>
          </a:p>
        </p:txBody>
      </p:sp>
      <p:sp>
        <p:nvSpPr>
          <p:cNvPr id="28" name="object 28"/>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29" name="object 29"/>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6" name="object 26">
            <a:hlinkClick r:id="rId3" action="ppaction://hlinksldjump"/>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7" name="object 27"/>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4" name="object 24">
            <a:hlinkClick r:id="rId15" action="ppaction://hlinksldjump"/>
          </p:cNvPr>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5" name="object 25"/>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2" name="object 22"/>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3" name="object 23"/>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1" name="object 21"/>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20" name="object 20"/>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19" name="object 19">
            <a:hlinkClick r:id="rId5" action="ppaction://hlinksldjump"/>
          </p:cNvPr>
          <p:cNvSpPr txBox="1"/>
          <p:nvPr/>
        </p:nvSpPr>
        <p:spPr>
          <a:xfrm>
            <a:off x="2091308" y="690705"/>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Pr</a:t>
            </a:r>
            <a:r>
              <a:rPr sz="1200" spc="-14" dirty="0" err="1" smtClean="0">
                <a:solidFill>
                  <a:srgbClr val="FFFFFF"/>
                </a:solidFill>
                <a:latin typeface="Arial"/>
                <a:cs typeface="Arial"/>
              </a:rPr>
              <a:t>z</a:t>
            </a:r>
            <a:r>
              <a:rPr sz="1200" spc="-9" dirty="0" err="1" smtClean="0">
                <a:solidFill>
                  <a:srgbClr val="FFFFFF"/>
                </a:solidFill>
                <a:latin typeface="Arial"/>
                <a:cs typeface="Arial"/>
              </a:rPr>
              <a:t>y</a:t>
            </a:r>
            <a:r>
              <a:rPr sz="1200" spc="-4" dirty="0" err="1" smtClean="0">
                <a:solidFill>
                  <a:srgbClr val="FFFFFF"/>
                </a:solidFill>
                <a:latin typeface="Arial"/>
                <a:cs typeface="Arial"/>
              </a:rPr>
              <a:t>g</a:t>
            </a:r>
            <a:r>
              <a:rPr sz="1200" spc="4" dirty="0" err="1" smtClean="0">
                <a:solidFill>
                  <a:srgbClr val="FFFFFF"/>
                </a:solidFill>
                <a:latin typeface="Arial"/>
                <a:cs typeface="Arial"/>
              </a:rPr>
              <a:t>o</a:t>
            </a:r>
            <a:r>
              <a:rPr sz="1200" spc="0" dirty="0" err="1" smtClean="0">
                <a:solidFill>
                  <a:srgbClr val="FFFFFF"/>
                </a:solidFill>
                <a:latin typeface="Arial"/>
                <a:cs typeface="Arial"/>
              </a:rPr>
              <a:t>t</a:t>
            </a:r>
            <a:r>
              <a:rPr sz="1200" spc="4" dirty="0" err="1" smtClean="0">
                <a:solidFill>
                  <a:srgbClr val="FFFFFF"/>
                </a:solidFill>
                <a:latin typeface="Arial"/>
                <a:cs typeface="Arial"/>
              </a:rPr>
              <a:t>o</a:t>
            </a:r>
            <a:r>
              <a:rPr sz="1200" spc="-14" dirty="0" err="1" smtClean="0">
                <a:solidFill>
                  <a:srgbClr val="FFFFFF"/>
                </a:solidFill>
                <a:latin typeface="Arial"/>
                <a:cs typeface="Arial"/>
              </a:rPr>
              <a:t>w</a:t>
            </a:r>
            <a:r>
              <a:rPr sz="1200" spc="4" dirty="0" err="1" smtClean="0">
                <a:solidFill>
                  <a:srgbClr val="FFFFFF"/>
                </a:solidFill>
                <a:latin typeface="Arial"/>
                <a:cs typeface="Arial"/>
              </a:rPr>
              <a:t>an</a:t>
            </a:r>
            <a:r>
              <a:rPr sz="1200" spc="0" dirty="0" err="1" smtClean="0">
                <a:solidFill>
                  <a:srgbClr val="FFFFFF"/>
                </a:solidFill>
                <a:latin typeface="Arial"/>
                <a:cs typeface="Arial"/>
              </a:rPr>
              <a:t>ie</a:t>
            </a:r>
            <a:r>
              <a:rPr lang="pl-PL" sz="1200" spc="0" dirty="0" smtClean="0">
                <a:solidFill>
                  <a:srgbClr val="FFFFFF"/>
                </a:solidFill>
                <a:latin typeface="Arial"/>
                <a:cs typeface="Arial"/>
              </a:rPr>
              <a:t> dokumentów do odprawy </a:t>
            </a:r>
            <a:endParaRPr sz="1200" dirty="0">
              <a:latin typeface="Arial"/>
              <a:cs typeface="Arial"/>
            </a:endParaRPr>
          </a:p>
        </p:txBody>
      </p:sp>
      <p:sp>
        <p:nvSpPr>
          <p:cNvPr id="18" name="object 18"/>
          <p:cNvSpPr txBox="1"/>
          <p:nvPr/>
        </p:nvSpPr>
        <p:spPr>
          <a:xfrm>
            <a:off x="6900164" y="771223"/>
            <a:ext cx="1179626"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425" marR="371652"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7" name="object 17"/>
          <p:cNvSpPr txBox="1"/>
          <p:nvPr/>
        </p:nvSpPr>
        <p:spPr>
          <a:xfrm>
            <a:off x="8744204" y="7712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16" name="object 16">
            <a:hlinkClick r:id="rId3" action="ppaction://hlinksldjump"/>
          </p:cNvPr>
          <p:cNvSpPr txBox="1"/>
          <p:nvPr/>
        </p:nvSpPr>
        <p:spPr>
          <a:xfrm>
            <a:off x="239979" y="782145"/>
            <a:ext cx="1360221" cy="360680"/>
          </a:xfrm>
          <a:prstGeom prst="rect">
            <a:avLst/>
          </a:prstGeom>
        </p:spPr>
        <p:txBody>
          <a:bodyPr wrap="square" lIns="0" tIns="0" rIns="0" bIns="0" rtlCol="0">
            <a:noAutofit/>
          </a:bodyPr>
          <a:lstStyle/>
          <a:p>
            <a:pPr marL="12700">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endParaRPr sz="1200" dirty="0">
              <a:latin typeface="Arial"/>
              <a:cs typeface="Arial"/>
            </a:endParaRPr>
          </a:p>
        </p:txBody>
      </p:sp>
      <p:sp>
        <p:nvSpPr>
          <p:cNvPr id="15" name="object 15"/>
          <p:cNvSpPr txBox="1"/>
          <p:nvPr/>
        </p:nvSpPr>
        <p:spPr>
          <a:xfrm>
            <a:off x="1905000" y="782145"/>
            <a:ext cx="1178991" cy="349758"/>
          </a:xfrm>
          <a:prstGeom prst="rect">
            <a:avLst/>
          </a:prstGeom>
        </p:spPr>
        <p:txBody>
          <a:bodyPr wrap="square" lIns="0" tIns="0" rIns="0" bIns="0" rtlCol="0">
            <a:noAutofit/>
          </a:bodyPr>
          <a:lstStyle/>
          <a:p>
            <a:pPr marL="12700">
              <a:lnSpc>
                <a:spcPts val="2045"/>
              </a:lnSpc>
              <a:spcBef>
                <a:spcPts val="102"/>
              </a:spcBef>
            </a:pPr>
            <a:endParaRPr sz="1200" dirty="0">
              <a:latin typeface="Arial"/>
              <a:cs typeface="Arial"/>
            </a:endParaRPr>
          </a:p>
        </p:txBody>
      </p:sp>
      <p:sp>
        <p:nvSpPr>
          <p:cNvPr id="14" name="object 14">
            <a:hlinkClick r:id="rId9" action="ppaction://hlinksldjump"/>
          </p:cNvPr>
          <p:cNvSpPr txBox="1"/>
          <p:nvPr/>
        </p:nvSpPr>
        <p:spPr>
          <a:xfrm>
            <a:off x="3709542" y="782145"/>
            <a:ext cx="1053338"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roc</a:t>
            </a:r>
            <a:r>
              <a:rPr sz="1200" spc="4" dirty="0" smtClean="0">
                <a:solidFill>
                  <a:srgbClr val="FFFFFF"/>
                </a:solidFill>
                <a:latin typeface="Arial"/>
                <a:cs typeface="Arial"/>
              </a:rPr>
              <a:t>ed</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dirty="0">
              <a:latin typeface="Arial"/>
              <a:cs typeface="Arial"/>
            </a:endParaRPr>
          </a:p>
          <a:p>
            <a:pPr marL="60198" marR="74371"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dirty="0">
              <a:latin typeface="Arial"/>
              <a:cs typeface="Arial"/>
            </a:endParaRPr>
          </a:p>
        </p:txBody>
      </p:sp>
      <p:sp>
        <p:nvSpPr>
          <p:cNvPr id="13" name="object 13"/>
          <p:cNvSpPr txBox="1"/>
          <p:nvPr/>
        </p:nvSpPr>
        <p:spPr>
          <a:xfrm>
            <a:off x="5353558" y="782145"/>
            <a:ext cx="1018666"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Dok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5" dirty="0" smtClean="0">
                <a:solidFill>
                  <a:srgbClr val="FFFFFF"/>
                </a:solidFill>
                <a:latin typeface="Arial"/>
                <a:cs typeface="Arial"/>
              </a:rPr>
              <a:t> </a:t>
            </a:r>
            <a:r>
              <a:rPr sz="1200" spc="4" dirty="0" smtClean="0">
                <a:solidFill>
                  <a:srgbClr val="FFFFFF"/>
                </a:solidFill>
                <a:latin typeface="Arial"/>
                <a:cs typeface="Arial"/>
              </a:rPr>
              <a:t>po</a:t>
            </a:r>
            <a:endParaRPr sz="1200" dirty="0">
              <a:latin typeface="Arial"/>
              <a:cs typeface="Arial"/>
            </a:endParaRPr>
          </a:p>
          <a:p>
            <a:pPr marL="169925" marR="182498"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dirty="0">
              <a:latin typeface="Arial"/>
              <a:cs typeface="Arial"/>
            </a:endParaRPr>
          </a:p>
        </p:txBody>
      </p:sp>
      <p:sp>
        <p:nvSpPr>
          <p:cNvPr id="12" name="object 12"/>
          <p:cNvSpPr txBox="1"/>
          <p:nvPr/>
        </p:nvSpPr>
        <p:spPr>
          <a:xfrm>
            <a:off x="578307" y="965025"/>
            <a:ext cx="815746"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łce</a:t>
            </a:r>
            <a:endParaRPr sz="1200" dirty="0">
              <a:latin typeface="Arial"/>
              <a:cs typeface="Arial"/>
            </a:endParaRPr>
          </a:p>
        </p:txBody>
      </p:sp>
      <p:sp>
        <p:nvSpPr>
          <p:cNvPr id="11" name="object 11"/>
          <p:cNvSpPr txBox="1"/>
          <p:nvPr/>
        </p:nvSpPr>
        <p:spPr>
          <a:xfrm>
            <a:off x="2086102" y="2999166"/>
            <a:ext cx="7743698" cy="429833"/>
          </a:xfrm>
          <a:prstGeom prst="rect">
            <a:avLst/>
          </a:prstGeom>
        </p:spPr>
        <p:txBody>
          <a:bodyPr wrap="square" lIns="0" tIns="0" rIns="0" bIns="0" rtlCol="0">
            <a:noAutofit/>
          </a:bodyPr>
          <a:lstStyle/>
          <a:p>
            <a:pPr marL="12700" algn="ctr">
              <a:lnSpc>
                <a:spcPts val="1939"/>
              </a:lnSpc>
              <a:spcBef>
                <a:spcPts val="97"/>
              </a:spcBef>
            </a:pPr>
            <a:r>
              <a:rPr sz="2000" b="1" spc="0" dirty="0" smtClean="0">
                <a:latin typeface="Arial"/>
                <a:cs typeface="Arial"/>
              </a:rPr>
              <a:t>OD</a:t>
            </a:r>
            <a:r>
              <a:rPr sz="2000" b="1" spc="-4" dirty="0" smtClean="0">
                <a:latin typeface="Arial"/>
                <a:cs typeface="Arial"/>
              </a:rPr>
              <a:t>P</a:t>
            </a:r>
            <a:r>
              <a:rPr sz="2000" b="1" spc="0" dirty="0" smtClean="0">
                <a:latin typeface="Arial"/>
                <a:cs typeface="Arial"/>
              </a:rPr>
              <a:t>R</a:t>
            </a:r>
            <a:r>
              <a:rPr sz="2000" b="1" spc="-154" dirty="0" smtClean="0">
                <a:latin typeface="Arial"/>
                <a:cs typeface="Arial"/>
              </a:rPr>
              <a:t>A</a:t>
            </a:r>
            <a:r>
              <a:rPr sz="2000" b="1" spc="-79" dirty="0" smtClean="0">
                <a:latin typeface="Arial"/>
                <a:cs typeface="Arial"/>
              </a:rPr>
              <a:t>W</a:t>
            </a:r>
            <a:r>
              <a:rPr sz="2000" b="1" spc="0" dirty="0" smtClean="0">
                <a:latin typeface="Arial"/>
                <a:cs typeface="Arial"/>
              </a:rPr>
              <a:t>A</a:t>
            </a:r>
            <a:r>
              <a:rPr sz="2000" b="1" spc="-34" dirty="0" smtClean="0">
                <a:latin typeface="Arial"/>
                <a:cs typeface="Arial"/>
              </a:rPr>
              <a:t> </a:t>
            </a:r>
            <a:r>
              <a:rPr sz="2000" b="1" spc="0" dirty="0" smtClean="0">
                <a:latin typeface="Arial"/>
                <a:cs typeface="Arial"/>
              </a:rPr>
              <a:t>C</a:t>
            </a:r>
            <a:r>
              <a:rPr sz="2000" b="1" spc="-4" dirty="0" smtClean="0">
                <a:latin typeface="Arial"/>
                <a:cs typeface="Arial"/>
              </a:rPr>
              <a:t>E</a:t>
            </a:r>
            <a:r>
              <a:rPr sz="2000" b="1" spc="0" dirty="0" smtClean="0">
                <a:latin typeface="Arial"/>
                <a:cs typeface="Arial"/>
              </a:rPr>
              <a:t>LNA</a:t>
            </a:r>
            <a:r>
              <a:rPr sz="2000" b="1" spc="-59" dirty="0" smtClean="0">
                <a:latin typeface="Arial"/>
                <a:cs typeface="Arial"/>
              </a:rPr>
              <a:t> </a:t>
            </a:r>
            <a:r>
              <a:rPr sz="2000" b="1" spc="0" dirty="0" smtClean="0">
                <a:latin typeface="Arial"/>
                <a:cs typeface="Arial"/>
              </a:rPr>
              <a:t>Z TNT</a:t>
            </a:r>
            <a:r>
              <a:rPr lang="pl-PL" sz="2000" b="1" dirty="0">
                <a:latin typeface="Arial"/>
                <a:cs typeface="Arial"/>
              </a:rPr>
              <a:t> EXP</a:t>
            </a:r>
            <a:r>
              <a:rPr lang="pl-PL" sz="2000" b="1" spc="-9" dirty="0">
                <a:latin typeface="Arial"/>
                <a:cs typeface="Arial"/>
              </a:rPr>
              <a:t>R</a:t>
            </a:r>
            <a:r>
              <a:rPr lang="pl-PL" sz="2000" b="1" dirty="0">
                <a:latin typeface="Arial"/>
                <a:cs typeface="Arial"/>
              </a:rPr>
              <a:t>ESS </a:t>
            </a:r>
            <a:r>
              <a:rPr lang="pl-PL" sz="2000" b="1" dirty="0" smtClean="0">
                <a:latin typeface="Arial"/>
                <a:cs typeface="Arial"/>
              </a:rPr>
              <a:t>k</a:t>
            </a:r>
            <a:r>
              <a:rPr lang="pl-PL" sz="2000" b="1" spc="-9" dirty="0" smtClean="0">
                <a:latin typeface="Arial"/>
                <a:cs typeface="Arial"/>
              </a:rPr>
              <a:t>r</a:t>
            </a:r>
            <a:r>
              <a:rPr lang="pl-PL" sz="2000" b="1" dirty="0" smtClean="0">
                <a:latin typeface="Arial"/>
                <a:cs typeface="Arial"/>
              </a:rPr>
              <a:t>ok </a:t>
            </a:r>
            <a:r>
              <a:rPr lang="pl-PL" sz="2000" b="1" dirty="0">
                <a:latin typeface="Arial"/>
                <a:cs typeface="Arial"/>
              </a:rPr>
              <a:t>po </a:t>
            </a:r>
            <a:r>
              <a:rPr lang="pl-PL" sz="2000" b="1" spc="-9" dirty="0" smtClean="0">
                <a:latin typeface="Arial"/>
                <a:cs typeface="Arial"/>
              </a:rPr>
              <a:t>k</a:t>
            </a:r>
            <a:r>
              <a:rPr lang="pl-PL" sz="2000" b="1" dirty="0" smtClean="0">
                <a:latin typeface="Arial"/>
                <a:cs typeface="Arial"/>
              </a:rPr>
              <a:t>ro</a:t>
            </a:r>
            <a:r>
              <a:rPr lang="pl-PL" sz="2000" b="1" spc="-9" dirty="0" smtClean="0">
                <a:latin typeface="Arial"/>
                <a:cs typeface="Arial"/>
              </a:rPr>
              <a:t>k</a:t>
            </a:r>
            <a:r>
              <a:rPr lang="pl-PL" sz="2000" b="1" dirty="0" smtClean="0">
                <a:latin typeface="Arial"/>
                <a:cs typeface="Arial"/>
              </a:rPr>
              <a:t>u…</a:t>
            </a:r>
          </a:p>
          <a:p>
            <a:pPr marL="12700">
              <a:lnSpc>
                <a:spcPts val="1939"/>
              </a:lnSpc>
              <a:spcBef>
                <a:spcPts val="97"/>
              </a:spcBef>
            </a:pPr>
            <a:endParaRPr lang="pl-PL" dirty="0">
              <a:latin typeface="Arial"/>
              <a:cs typeface="Arial"/>
            </a:endParaRPr>
          </a:p>
          <a:p>
            <a:pPr marL="12700">
              <a:lnSpc>
                <a:spcPts val="1939"/>
              </a:lnSpc>
              <a:spcBef>
                <a:spcPts val="97"/>
              </a:spcBef>
            </a:pPr>
            <a:endParaRPr lang="pl-PL" dirty="0">
              <a:latin typeface="Arial"/>
              <a:cs typeface="Arial"/>
            </a:endParaRPr>
          </a:p>
          <a:p>
            <a:pPr marL="12700">
              <a:lnSpc>
                <a:spcPts val="1939"/>
              </a:lnSpc>
              <a:spcBef>
                <a:spcPts val="97"/>
              </a:spcBef>
            </a:pPr>
            <a:endParaRPr lang="pl-PL" dirty="0">
              <a:latin typeface="Arial"/>
              <a:cs typeface="Arial"/>
            </a:endParaRPr>
          </a:p>
          <a:p>
            <a:pPr marL="12700">
              <a:lnSpc>
                <a:spcPts val="1939"/>
              </a:lnSpc>
              <a:spcBef>
                <a:spcPts val="97"/>
              </a:spcBef>
            </a:pPr>
            <a:endParaRPr sz="1800" dirty="0">
              <a:latin typeface="Arial"/>
              <a:cs typeface="Arial"/>
            </a:endParaRPr>
          </a:p>
        </p:txBody>
      </p:sp>
      <p:sp>
        <p:nvSpPr>
          <p:cNvPr id="9" name="object 9"/>
          <p:cNvSpPr txBox="1"/>
          <p:nvPr/>
        </p:nvSpPr>
        <p:spPr>
          <a:xfrm>
            <a:off x="6565285" y="2999167"/>
            <a:ext cx="1468873" cy="254304"/>
          </a:xfrm>
          <a:prstGeom prst="rect">
            <a:avLst/>
          </a:prstGeom>
        </p:spPr>
        <p:txBody>
          <a:bodyPr wrap="square" lIns="0" tIns="0" rIns="0" bIns="0" rtlCol="0">
            <a:noAutofit/>
          </a:bodyPr>
          <a:lstStyle/>
          <a:p>
            <a:pPr marL="12700">
              <a:lnSpc>
                <a:spcPts val="1939"/>
              </a:lnSpc>
              <a:spcBef>
                <a:spcPts val="97"/>
              </a:spcBef>
            </a:pPr>
            <a:endParaRPr sz="1800" dirty="0">
              <a:latin typeface="Arial"/>
              <a:cs typeface="Arial"/>
            </a:endParaRPr>
          </a:p>
        </p:txBody>
      </p:sp>
      <p:sp>
        <p:nvSpPr>
          <p:cNvPr id="6" name="object 6"/>
          <p:cNvSpPr txBox="1"/>
          <p:nvPr/>
        </p:nvSpPr>
        <p:spPr>
          <a:xfrm>
            <a:off x="1780184" y="3657601"/>
            <a:ext cx="8407756" cy="1447800"/>
          </a:xfrm>
          <a:prstGeom prst="rect">
            <a:avLst/>
          </a:prstGeom>
        </p:spPr>
        <p:txBody>
          <a:bodyPr wrap="square" lIns="0" tIns="0" rIns="0" bIns="0" rtlCol="0">
            <a:noAutofit/>
          </a:bodyPr>
          <a:lstStyle/>
          <a:p>
            <a:pPr marL="12700" algn="ctr">
              <a:lnSpc>
                <a:spcPts val="1535"/>
              </a:lnSpc>
              <a:spcBef>
                <a:spcPts val="76"/>
              </a:spcBef>
            </a:pPr>
            <a:r>
              <a:rPr lang="pl-PL" sz="2000" b="1" spc="0" dirty="0" smtClean="0">
                <a:latin typeface="Arial"/>
                <a:cs typeface="Arial"/>
              </a:rPr>
              <a:t>Eksport z TNT</a:t>
            </a:r>
          </a:p>
          <a:p>
            <a:pPr marL="12700" marR="26746">
              <a:lnSpc>
                <a:spcPct val="95825"/>
              </a:lnSpc>
            </a:pPr>
            <a:endParaRPr lang="pl-PL" sz="2000" b="1" dirty="0">
              <a:latin typeface="Arial"/>
              <a:cs typeface="Arial"/>
            </a:endParaRPr>
          </a:p>
          <a:p>
            <a:pPr marL="12700" marR="26746">
              <a:lnSpc>
                <a:spcPct val="95825"/>
              </a:lnSpc>
            </a:pPr>
            <a:endParaRPr lang="pl-PL" sz="1400" dirty="0">
              <a:latin typeface="Arial"/>
              <a:cs typeface="Arial"/>
            </a:endParaRPr>
          </a:p>
          <a:p>
            <a:pPr marL="12700">
              <a:lnSpc>
                <a:spcPts val="1535"/>
              </a:lnSpc>
              <a:spcBef>
                <a:spcPts val="76"/>
              </a:spcBef>
            </a:pPr>
            <a:r>
              <a:rPr lang="pl-PL" sz="1400" i="1" dirty="0"/>
              <a:t>Odprawie celnej podlegają towary wysyłane poza Unię Europejską a także na terytoria specjalne np. Wyspy Kanaryjskie, wykaz tych terytoriów znajduje się w </a:t>
            </a:r>
            <a:r>
              <a:rPr lang="pl-PL" sz="1400" i="1" dirty="0">
                <a:hlinkClick r:id="rId16"/>
              </a:rPr>
              <a:t>aktualnej instrukcji wypełniania zgłoszeń celnych </a:t>
            </a:r>
            <a:r>
              <a:rPr lang="pl-PL" sz="1400" i="1" dirty="0"/>
              <a:t>w punkcie Wymiana handlowa z niektórymi terytoriami o statusie </a:t>
            </a:r>
            <a:r>
              <a:rPr lang="pl-PL" sz="1400" i="1" dirty="0" smtClean="0"/>
              <a:t>specjalnym</a:t>
            </a:r>
            <a:r>
              <a:rPr lang="pl-PL" sz="1400" dirty="0" smtClean="0">
                <a:latin typeface="Arial"/>
                <a:cs typeface="Arial"/>
              </a:rPr>
              <a:t> </a:t>
            </a:r>
            <a:r>
              <a:rPr lang="pl-PL" sz="1400" dirty="0">
                <a:latin typeface="Arial"/>
                <a:cs typeface="Arial"/>
              </a:rPr>
              <a:t>– </a:t>
            </a:r>
            <a:r>
              <a:rPr lang="pl-PL" sz="1400" dirty="0">
                <a:latin typeface="Arial"/>
                <a:cs typeface="Arial"/>
                <a:hlinkClick r:id="rId17"/>
              </a:rPr>
              <a:t>terytoria wyłączone z obszaru wspólnoty celnej</a:t>
            </a:r>
            <a:endParaRPr lang="pl-PL" sz="1400" dirty="0" smtClean="0">
              <a:latin typeface="Arial"/>
              <a:cs typeface="Arial"/>
            </a:endParaRPr>
          </a:p>
          <a:p>
            <a:pPr marL="12700" marR="26746">
              <a:lnSpc>
                <a:spcPct val="95825"/>
              </a:lnSpc>
            </a:pPr>
            <a:endParaRPr sz="1400" dirty="0">
              <a:latin typeface="Arial"/>
              <a:cs typeface="Arial"/>
            </a:endParaRPr>
          </a:p>
        </p:txBody>
      </p:sp>
      <p:sp>
        <p:nvSpPr>
          <p:cNvPr id="3" name="object 3">
            <a:hlinkClick r:id="rId15"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26911" marR="126033" algn="ctr">
              <a:lnSpc>
                <a:spcPct val="101725"/>
              </a:lnSpc>
              <a:spcBef>
                <a:spcPts val="434"/>
              </a:spcBef>
            </a:pPr>
            <a:r>
              <a:rPr sz="1600" spc="0" dirty="0" smtClean="0">
                <a:latin typeface="Calibri"/>
                <a:cs typeface="Calibri"/>
              </a:rPr>
              <a:t>2</a:t>
            </a:r>
            <a:endParaRPr sz="1600">
              <a:latin typeface="Calibri"/>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bject 58"/>
          <p:cNvSpPr txBox="1"/>
          <p:nvPr/>
        </p:nvSpPr>
        <p:spPr>
          <a:xfrm>
            <a:off x="1525524" y="336803"/>
            <a:ext cx="2153412" cy="1232916"/>
          </a:xfrm>
          <a:prstGeom prst="rect">
            <a:avLst/>
          </a:prstGeom>
        </p:spPr>
        <p:txBody>
          <a:bodyPr wrap="square" lIns="0" tIns="0" rIns="0" bIns="0" rtlCol="0">
            <a:noAutofit/>
          </a:bodyPr>
          <a:lstStyle/>
          <a:p>
            <a:pPr>
              <a:lnSpc>
                <a:spcPts val="1000"/>
              </a:lnSpc>
            </a:pPr>
            <a:endParaRPr sz="1000"/>
          </a:p>
          <a:p>
            <a:pPr marL="29718">
              <a:lnSpc>
                <a:spcPct val="95825"/>
              </a:lnSpc>
              <a:spcBef>
                <a:spcPts val="2453"/>
              </a:spcBef>
            </a:pPr>
            <a:r>
              <a:rPr sz="1200" spc="0" dirty="0" smtClean="0">
                <a:solidFill>
                  <a:srgbClr val="FFFFFF"/>
                </a:solidFill>
                <a:latin typeface="Arial"/>
                <a:cs typeface="Arial"/>
              </a:rPr>
              <a:t>ji</a:t>
            </a:r>
            <a:endParaRPr sz="1200">
              <a:latin typeface="Arial"/>
              <a:cs typeface="Arial"/>
            </a:endParaRPr>
          </a:p>
        </p:txBody>
      </p:sp>
      <p:sp>
        <p:nvSpPr>
          <p:cNvPr id="57" name="object 57"/>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3" name="object 33"/>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4" name="object 34"/>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5" name="object 35"/>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10030968" y="4669535"/>
            <a:ext cx="2353055" cy="2188464"/>
          </a:xfrm>
          <a:prstGeom prst="rect">
            <a:avLst/>
          </a:prstGeom>
          <a:blipFill>
            <a:blip r:embed="rId3" cstate="print"/>
            <a:stretch>
              <a:fillRect/>
            </a:stretch>
          </a:blipFill>
        </p:spPr>
        <p:txBody>
          <a:bodyPr wrap="square" lIns="0" tIns="0" rIns="0" bIns="0" rtlCol="0">
            <a:noAutofit/>
          </a:bodyPr>
          <a:lstStyle/>
          <a:p>
            <a:endParaRPr/>
          </a:p>
        </p:txBody>
      </p:sp>
      <p:sp>
        <p:nvSpPr>
          <p:cNvPr id="37" name="object 37"/>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147667"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42" name="object 42"/>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3" name="object 43">
            <a:hlinkClick r:id="rId4" action="ppaction://hlinksldjump"/>
          </p:cNvPr>
          <p:cNvSpPr/>
          <p:nvPr/>
        </p:nvSpPr>
        <p:spPr>
          <a:xfrm>
            <a:off x="0" y="336803"/>
            <a:ext cx="2052827" cy="1232916"/>
          </a:xfrm>
          <a:prstGeom prst="rect">
            <a:avLst/>
          </a:prstGeom>
          <a:blipFill>
            <a:blip r:embed="rId5" cstate="print"/>
            <a:stretch>
              <a:fillRect/>
            </a:stretch>
          </a:blipFill>
        </p:spPr>
        <p:txBody>
          <a:bodyPr wrap="square" lIns="0" tIns="0" rIns="0" bIns="0" rtlCol="0">
            <a:noAutofit/>
          </a:bodyPr>
          <a:lstStyle/>
          <a:p>
            <a:endParaRPr/>
          </a:p>
        </p:txBody>
      </p:sp>
      <p:sp>
        <p:nvSpPr>
          <p:cNvPr id="44" name="object 44">
            <a:hlinkClick r:id="rId6" action="ppaction://hlinksldjump"/>
          </p:cNvPr>
          <p:cNvSpPr/>
          <p:nvPr/>
        </p:nvSpPr>
        <p:spPr>
          <a:xfrm>
            <a:off x="1525524" y="336803"/>
            <a:ext cx="2153412" cy="1232916"/>
          </a:xfrm>
          <a:prstGeom prst="rect">
            <a:avLst/>
          </a:prstGeom>
          <a:blipFill>
            <a:blip r:embed="rId7" cstate="print"/>
            <a:stretch>
              <a:fillRect/>
            </a:stretch>
          </a:blipFill>
        </p:spPr>
        <p:txBody>
          <a:bodyPr wrap="square" lIns="0" tIns="0" rIns="0" bIns="0" rtlCol="0">
            <a:noAutofit/>
          </a:bodyPr>
          <a:lstStyle/>
          <a:p>
            <a:endParaRPr/>
          </a:p>
        </p:txBody>
      </p:sp>
      <p:sp>
        <p:nvSpPr>
          <p:cNvPr id="45" name="object 45">
            <a:hlinkClick r:id="rId8" action="ppaction://hlinksldjump"/>
          </p:cNvPr>
          <p:cNvSpPr/>
          <p:nvPr/>
        </p:nvSpPr>
        <p:spPr>
          <a:xfrm>
            <a:off x="3151632" y="336803"/>
            <a:ext cx="2154936" cy="1232916"/>
          </a:xfrm>
          <a:prstGeom prst="rect">
            <a:avLst/>
          </a:prstGeom>
          <a:blipFill>
            <a:blip r:embed="rId9" cstate="print"/>
            <a:stretch>
              <a:fillRect/>
            </a:stretch>
          </a:blipFill>
        </p:spPr>
        <p:txBody>
          <a:bodyPr wrap="square" lIns="0" tIns="0" rIns="0" bIns="0" rtlCol="0">
            <a:noAutofit/>
          </a:bodyPr>
          <a:lstStyle/>
          <a:p>
            <a:endParaRPr/>
          </a:p>
        </p:txBody>
      </p:sp>
      <p:sp>
        <p:nvSpPr>
          <p:cNvPr id="46" name="object 46">
            <a:hlinkClick r:id="rId10" action="ppaction://hlinksldjump"/>
          </p:cNvPr>
          <p:cNvSpPr/>
          <p:nvPr/>
        </p:nvSpPr>
        <p:spPr>
          <a:xfrm>
            <a:off x="4779264" y="336803"/>
            <a:ext cx="2154936" cy="1232916"/>
          </a:xfrm>
          <a:prstGeom prst="rect">
            <a:avLst/>
          </a:prstGeom>
          <a:blipFill>
            <a:blip r:embed="rId11" cstate="print"/>
            <a:stretch>
              <a:fillRect/>
            </a:stretch>
          </a:blipFill>
        </p:spPr>
        <p:txBody>
          <a:bodyPr wrap="square" lIns="0" tIns="0" rIns="0" bIns="0" rtlCol="0">
            <a:noAutofit/>
          </a:bodyPr>
          <a:lstStyle/>
          <a:p>
            <a:endParaRPr/>
          </a:p>
        </p:txBody>
      </p:sp>
      <p:sp>
        <p:nvSpPr>
          <p:cNvPr id="47" name="object 47">
            <a:hlinkClick r:id="rId12" action="ppaction://hlinksldjump"/>
          </p:cNvPr>
          <p:cNvSpPr/>
          <p:nvPr/>
        </p:nvSpPr>
        <p:spPr>
          <a:xfrm>
            <a:off x="0" y="4194048"/>
            <a:ext cx="3157728" cy="1164336"/>
          </a:xfrm>
          <a:prstGeom prst="rect">
            <a:avLst/>
          </a:prstGeom>
          <a:blipFill>
            <a:blip r:embed="rId13" cstate="print"/>
            <a:stretch>
              <a:fillRect/>
            </a:stretch>
          </a:blipFill>
        </p:spPr>
        <p:txBody>
          <a:bodyPr wrap="square" lIns="0" tIns="0" rIns="0" bIns="0" rtlCol="0">
            <a:noAutofit/>
          </a:bodyPr>
          <a:lstStyle/>
          <a:p>
            <a:endParaRPr/>
          </a:p>
        </p:txBody>
      </p:sp>
      <p:sp>
        <p:nvSpPr>
          <p:cNvPr id="48" name="object 48">
            <a:hlinkClick r:id="rId6" action="ppaction://hlinksldjump"/>
          </p:cNvPr>
          <p:cNvSpPr/>
          <p:nvPr/>
        </p:nvSpPr>
        <p:spPr>
          <a:xfrm>
            <a:off x="0" y="2180843"/>
            <a:ext cx="3157728" cy="1164336"/>
          </a:xfrm>
          <a:prstGeom prst="rect">
            <a:avLst/>
          </a:prstGeom>
          <a:blipFill>
            <a:blip r:embed="rId14" cstate="print"/>
            <a:stretch>
              <a:fillRect/>
            </a:stretch>
          </a:blipFill>
        </p:spPr>
        <p:txBody>
          <a:bodyPr wrap="square" lIns="0" tIns="0" rIns="0" bIns="0" rtlCol="0">
            <a:noAutofit/>
          </a:bodyPr>
          <a:lstStyle/>
          <a:p>
            <a:endParaRPr/>
          </a:p>
        </p:txBody>
      </p:sp>
      <p:sp>
        <p:nvSpPr>
          <p:cNvPr id="49" name="object 49">
            <a:hlinkClick r:id="rId15" action="ppaction://hlinksldjump"/>
          </p:cNvPr>
          <p:cNvSpPr/>
          <p:nvPr/>
        </p:nvSpPr>
        <p:spPr>
          <a:xfrm>
            <a:off x="0" y="3186684"/>
            <a:ext cx="3154680" cy="1165859"/>
          </a:xfrm>
          <a:prstGeom prst="rect">
            <a:avLst/>
          </a:prstGeom>
          <a:blipFill>
            <a:blip r:embed="rId16" cstate="print"/>
            <a:stretch>
              <a:fillRect/>
            </a:stretch>
          </a:blipFill>
        </p:spPr>
        <p:txBody>
          <a:bodyPr wrap="square" lIns="0" tIns="0" rIns="0" bIns="0" rtlCol="0">
            <a:noAutofit/>
          </a:bodyPr>
          <a:lstStyle/>
          <a:p>
            <a:endParaRPr/>
          </a:p>
        </p:txBody>
      </p:sp>
      <p:sp>
        <p:nvSpPr>
          <p:cNvPr id="50" name="object 50">
            <a:hlinkClick r:id="rId17" action="ppaction://hlinksldjump"/>
          </p:cNvPr>
          <p:cNvSpPr/>
          <p:nvPr/>
        </p:nvSpPr>
        <p:spPr>
          <a:xfrm>
            <a:off x="2880000" y="3840480"/>
            <a:ext cx="3162299" cy="918972"/>
          </a:xfrm>
          <a:prstGeom prst="rect">
            <a:avLst/>
          </a:prstGeom>
          <a:blipFill>
            <a:blip r:embed="rId18" cstate="print"/>
            <a:stretch>
              <a:fillRect/>
            </a:stretch>
          </a:blipFill>
        </p:spPr>
        <p:txBody>
          <a:bodyPr wrap="square" lIns="0" tIns="0" rIns="0" bIns="0" rtlCol="0">
            <a:noAutofit/>
          </a:bodyPr>
          <a:lstStyle/>
          <a:p>
            <a:endParaRPr/>
          </a:p>
        </p:txBody>
      </p:sp>
      <p:sp>
        <p:nvSpPr>
          <p:cNvPr id="51" name="object 51">
            <a:hlinkClick r:id="rId19" action="ppaction://hlinksldjump"/>
          </p:cNvPr>
          <p:cNvSpPr/>
          <p:nvPr/>
        </p:nvSpPr>
        <p:spPr>
          <a:xfrm>
            <a:off x="2880000" y="4546743"/>
            <a:ext cx="3162299" cy="915924"/>
          </a:xfrm>
          <a:prstGeom prst="rect">
            <a:avLst/>
          </a:prstGeom>
          <a:blipFill>
            <a:blip r:embed="rId20" cstate="print"/>
            <a:stretch>
              <a:fillRect/>
            </a:stretch>
          </a:blipFill>
        </p:spPr>
        <p:txBody>
          <a:bodyPr wrap="square" lIns="0" tIns="0" rIns="0" bIns="0" rtlCol="0">
            <a:noAutofit/>
          </a:bodyPr>
          <a:lstStyle/>
          <a:p>
            <a:endParaRPr/>
          </a:p>
        </p:txBody>
      </p:sp>
      <p:sp>
        <p:nvSpPr>
          <p:cNvPr id="52" name="object 52">
            <a:hlinkClick r:id="rId21" action="ppaction://hlinksldjump"/>
          </p:cNvPr>
          <p:cNvSpPr/>
          <p:nvPr/>
        </p:nvSpPr>
        <p:spPr>
          <a:xfrm>
            <a:off x="2880000" y="5234941"/>
            <a:ext cx="3162299" cy="915923"/>
          </a:xfrm>
          <a:prstGeom prst="rect">
            <a:avLst/>
          </a:prstGeom>
          <a:blipFill>
            <a:blip r:embed="rId22" cstate="print"/>
            <a:stretch>
              <a:fillRect/>
            </a:stretch>
          </a:blipFill>
        </p:spPr>
        <p:txBody>
          <a:bodyPr wrap="square" lIns="0" tIns="0" rIns="0" bIns="0" rtlCol="0">
            <a:noAutofit/>
          </a:bodyPr>
          <a:lstStyle/>
          <a:p>
            <a:endParaRPr/>
          </a:p>
        </p:txBody>
      </p:sp>
      <p:sp>
        <p:nvSpPr>
          <p:cNvPr id="53" name="object 53">
            <a:hlinkClick r:id="rId23" action="ppaction://hlinksldjump"/>
          </p:cNvPr>
          <p:cNvSpPr/>
          <p:nvPr/>
        </p:nvSpPr>
        <p:spPr>
          <a:xfrm>
            <a:off x="2880000" y="2413798"/>
            <a:ext cx="3162299" cy="920495"/>
          </a:xfrm>
          <a:prstGeom prst="rect">
            <a:avLst/>
          </a:prstGeom>
          <a:blipFill>
            <a:blip r:embed="rId24" cstate="print"/>
            <a:stretch>
              <a:fillRect/>
            </a:stretch>
          </a:blipFill>
        </p:spPr>
        <p:txBody>
          <a:bodyPr wrap="square" lIns="0" tIns="0" rIns="0" bIns="0" rtlCol="0">
            <a:noAutofit/>
          </a:bodyPr>
          <a:lstStyle/>
          <a:p>
            <a:endParaRPr/>
          </a:p>
        </p:txBody>
      </p:sp>
      <p:sp>
        <p:nvSpPr>
          <p:cNvPr id="54" name="object 54">
            <a:hlinkClick r:id="rId12" action="ppaction://hlinksldjump"/>
          </p:cNvPr>
          <p:cNvSpPr/>
          <p:nvPr/>
        </p:nvSpPr>
        <p:spPr>
          <a:xfrm>
            <a:off x="2880000" y="1673176"/>
            <a:ext cx="3162299" cy="954024"/>
          </a:xfrm>
          <a:prstGeom prst="rect">
            <a:avLst/>
          </a:prstGeom>
          <a:blipFill>
            <a:blip r:embed="rId24" cstate="print"/>
            <a:stretch>
              <a:fillRect/>
            </a:stretch>
          </a:blipFill>
        </p:spPr>
        <p:txBody>
          <a:bodyPr wrap="square" lIns="0" tIns="0" rIns="0" bIns="0" rtlCol="0">
            <a:noAutofit/>
          </a:bodyPr>
          <a:lstStyle/>
          <a:p>
            <a:endParaRPr/>
          </a:p>
        </p:txBody>
      </p:sp>
      <p:sp>
        <p:nvSpPr>
          <p:cNvPr id="55" name="object 55">
            <a:hlinkClick r:id="rId25" action="ppaction://hlinksldjump"/>
          </p:cNvPr>
          <p:cNvSpPr/>
          <p:nvPr/>
        </p:nvSpPr>
        <p:spPr>
          <a:xfrm>
            <a:off x="8033004" y="326135"/>
            <a:ext cx="2154936" cy="1231392"/>
          </a:xfrm>
          <a:prstGeom prst="rect">
            <a:avLst/>
          </a:prstGeom>
          <a:blipFill>
            <a:blip r:embed="rId26" cstate="print"/>
            <a:stretch>
              <a:fillRect/>
            </a:stretch>
          </a:blipFill>
        </p:spPr>
        <p:txBody>
          <a:bodyPr wrap="square" lIns="0" tIns="0" rIns="0" bIns="0" rtlCol="0">
            <a:noAutofit/>
          </a:bodyPr>
          <a:lstStyle/>
          <a:p>
            <a:endParaRPr/>
          </a:p>
        </p:txBody>
      </p:sp>
      <p:sp>
        <p:nvSpPr>
          <p:cNvPr id="56" name="object 56">
            <a:hlinkClick r:id="rId27" action="ppaction://hlinksldjump"/>
          </p:cNvPr>
          <p:cNvSpPr/>
          <p:nvPr/>
        </p:nvSpPr>
        <p:spPr>
          <a:xfrm>
            <a:off x="6406896" y="326135"/>
            <a:ext cx="2153411" cy="1231392"/>
          </a:xfrm>
          <a:prstGeom prst="rect">
            <a:avLst/>
          </a:prstGeom>
          <a:blipFill>
            <a:blip r:embed="rId28" cstate="print"/>
            <a:stretch>
              <a:fillRect/>
            </a:stretch>
          </a:blipFill>
        </p:spPr>
        <p:txBody>
          <a:bodyPr wrap="square" lIns="0" tIns="0" rIns="0" bIns="0" rtlCol="0">
            <a:noAutofit/>
          </a:bodyPr>
          <a:lstStyle/>
          <a:p>
            <a:endParaRPr/>
          </a:p>
        </p:txBody>
      </p:sp>
      <p:sp>
        <p:nvSpPr>
          <p:cNvPr id="30" name="object 30"/>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8" name="object 28">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9" name="object 29">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6" name="object 26"/>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7" name="object 27">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4" name="object 24"/>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5" name="object 25"/>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3" name="object 23"/>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22" name="object 22"/>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20" name="object 20"/>
          <p:cNvSpPr txBox="1"/>
          <p:nvPr/>
        </p:nvSpPr>
        <p:spPr>
          <a:xfrm>
            <a:off x="6900164" y="771223"/>
            <a:ext cx="1179626"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425" marR="371652"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9" name="object 19"/>
          <p:cNvSpPr txBox="1"/>
          <p:nvPr/>
        </p:nvSpPr>
        <p:spPr>
          <a:xfrm>
            <a:off x="8744204" y="7712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16" name="object 16"/>
          <p:cNvSpPr txBox="1"/>
          <p:nvPr/>
        </p:nvSpPr>
        <p:spPr>
          <a:xfrm>
            <a:off x="3709542" y="782145"/>
            <a:ext cx="1053338"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roc</a:t>
            </a:r>
            <a:r>
              <a:rPr sz="1200" spc="4" dirty="0" smtClean="0">
                <a:solidFill>
                  <a:srgbClr val="FFFFFF"/>
                </a:solidFill>
                <a:latin typeface="Arial"/>
                <a:cs typeface="Arial"/>
              </a:rPr>
              <a:t>ed</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a:p>
            <a:pPr marL="60198" marR="74371"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a:latin typeface="Arial"/>
              <a:cs typeface="Arial"/>
            </a:endParaRPr>
          </a:p>
        </p:txBody>
      </p:sp>
      <p:sp>
        <p:nvSpPr>
          <p:cNvPr id="15" name="object 15"/>
          <p:cNvSpPr txBox="1"/>
          <p:nvPr/>
        </p:nvSpPr>
        <p:spPr>
          <a:xfrm>
            <a:off x="5353558" y="782145"/>
            <a:ext cx="1018666"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Dok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5"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2498"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12" name="object 12"/>
          <p:cNvSpPr txBox="1"/>
          <p:nvPr/>
        </p:nvSpPr>
        <p:spPr>
          <a:xfrm>
            <a:off x="3353371" y="2000503"/>
            <a:ext cx="2354173" cy="360679"/>
          </a:xfrm>
          <a:prstGeom prst="rect">
            <a:avLst/>
          </a:prstGeom>
        </p:spPr>
        <p:txBody>
          <a:bodyPr wrap="square" lIns="0" tIns="0" rIns="0" bIns="0" rtlCol="0">
            <a:noAutofit/>
          </a:bodyPr>
          <a:lstStyle/>
          <a:p>
            <a:pPr marL="287274" marR="288035" algn="ctr">
              <a:lnSpc>
                <a:spcPts val="1325"/>
              </a:lnSpc>
              <a:spcBef>
                <a:spcPts val="66"/>
              </a:spcBef>
            </a:pPr>
            <a:r>
              <a:rPr sz="1200" spc="0" dirty="0" smtClean="0">
                <a:solidFill>
                  <a:schemeClr val="bg1"/>
                </a:solidFill>
                <a:latin typeface="Arial"/>
                <a:cs typeface="Arial"/>
              </a:rPr>
              <a:t>Oś</a:t>
            </a:r>
            <a:r>
              <a:rPr sz="1200" spc="-9" dirty="0" smtClean="0">
                <a:solidFill>
                  <a:schemeClr val="bg1"/>
                </a:solidFill>
                <a:latin typeface="Arial"/>
                <a:cs typeface="Arial"/>
              </a:rPr>
              <a:t>w</a:t>
            </a:r>
            <a:r>
              <a:rPr sz="1200" spc="0" dirty="0" smtClean="0">
                <a:solidFill>
                  <a:schemeClr val="bg1"/>
                </a:solidFill>
                <a:latin typeface="Arial"/>
                <a:cs typeface="Arial"/>
              </a:rPr>
              <a:t>ia</a:t>
            </a:r>
            <a:r>
              <a:rPr sz="1200" spc="4" dirty="0" smtClean="0">
                <a:solidFill>
                  <a:schemeClr val="bg1"/>
                </a:solidFill>
                <a:latin typeface="Arial"/>
                <a:cs typeface="Arial"/>
              </a:rPr>
              <a:t>d</a:t>
            </a:r>
            <a:r>
              <a:rPr sz="1200" spc="0" dirty="0" smtClean="0">
                <a:solidFill>
                  <a:schemeClr val="bg1"/>
                </a:solidFill>
                <a:latin typeface="Arial"/>
                <a:cs typeface="Arial"/>
              </a:rPr>
              <a:t>c</a:t>
            </a:r>
            <a:r>
              <a:rPr sz="1200" spc="-9" dirty="0" smtClean="0">
                <a:solidFill>
                  <a:schemeClr val="bg1"/>
                </a:solidFill>
                <a:latin typeface="Arial"/>
                <a:cs typeface="Arial"/>
              </a:rPr>
              <a:t>z</a:t>
            </a:r>
            <a:r>
              <a:rPr sz="1200" spc="4" dirty="0" smtClean="0">
                <a:solidFill>
                  <a:schemeClr val="bg1"/>
                </a:solidFill>
                <a:latin typeface="Arial"/>
                <a:cs typeface="Arial"/>
              </a:rPr>
              <a:t>en</a:t>
            </a:r>
            <a:r>
              <a:rPr sz="1200" spc="0" dirty="0" smtClean="0">
                <a:solidFill>
                  <a:schemeClr val="bg1"/>
                </a:solidFill>
                <a:latin typeface="Arial"/>
                <a:cs typeface="Arial"/>
              </a:rPr>
              <a:t>ie</a:t>
            </a:r>
            <a:r>
              <a:rPr sz="1200" spc="-9" dirty="0" smtClean="0">
                <a:solidFill>
                  <a:schemeClr val="bg1"/>
                </a:solidFill>
                <a:latin typeface="Arial"/>
                <a:cs typeface="Arial"/>
              </a:rPr>
              <a:t> </a:t>
            </a:r>
            <a:r>
              <a:rPr sz="1200" spc="0" dirty="0" smtClean="0">
                <a:solidFill>
                  <a:schemeClr val="bg1"/>
                </a:solidFill>
                <a:latin typeface="Arial"/>
                <a:cs typeface="Arial"/>
              </a:rPr>
              <a:t>o</a:t>
            </a:r>
            <a:r>
              <a:rPr sz="1200" spc="-4" dirty="0" smtClean="0">
                <a:solidFill>
                  <a:schemeClr val="bg1"/>
                </a:solidFill>
                <a:latin typeface="Arial"/>
                <a:cs typeface="Arial"/>
              </a:rPr>
              <a:t> </a:t>
            </a:r>
            <a:r>
              <a:rPr sz="1200" spc="-9" dirty="0" smtClean="0">
                <a:solidFill>
                  <a:schemeClr val="bg1"/>
                </a:solidFill>
                <a:latin typeface="Arial"/>
                <a:cs typeface="Arial"/>
              </a:rPr>
              <a:t>z</a:t>
            </a:r>
            <a:r>
              <a:rPr sz="1200" spc="4" dirty="0" smtClean="0">
                <a:solidFill>
                  <a:schemeClr val="bg1"/>
                </a:solidFill>
                <a:latin typeface="Arial"/>
                <a:cs typeface="Arial"/>
              </a:rPr>
              <a:t>am</a:t>
            </a:r>
            <a:r>
              <a:rPr sz="1200" spc="0" dirty="0" smtClean="0">
                <a:solidFill>
                  <a:schemeClr val="bg1"/>
                </a:solidFill>
                <a:latin typeface="Arial"/>
                <a:cs typeface="Arial"/>
              </a:rPr>
              <a:t>iar</a:t>
            </a:r>
            <a:r>
              <a:rPr sz="1200" spc="-14" dirty="0" smtClean="0">
                <a:solidFill>
                  <a:schemeClr val="bg1"/>
                </a:solidFill>
                <a:latin typeface="Arial"/>
                <a:cs typeface="Arial"/>
              </a:rPr>
              <a:t>z</a:t>
            </a:r>
            <a:r>
              <a:rPr sz="1200" spc="0" dirty="0" smtClean="0">
                <a:solidFill>
                  <a:schemeClr val="bg1"/>
                </a:solidFill>
                <a:latin typeface="Arial"/>
                <a:cs typeface="Arial"/>
              </a:rPr>
              <a:t>e</a:t>
            </a:r>
            <a:endParaRPr sz="1200" dirty="0">
              <a:solidFill>
                <a:schemeClr val="bg1"/>
              </a:solidFill>
              <a:latin typeface="Arial"/>
              <a:cs typeface="Arial"/>
            </a:endParaRPr>
          </a:p>
          <a:p>
            <a:pPr algn="ctr">
              <a:lnSpc>
                <a:spcPct val="95825"/>
              </a:lnSpc>
            </a:pPr>
            <a:r>
              <a:rPr sz="1200" spc="4" dirty="0" smtClean="0">
                <a:solidFill>
                  <a:schemeClr val="bg1"/>
                </a:solidFill>
                <a:latin typeface="Arial"/>
                <a:cs typeface="Arial"/>
              </a:rPr>
              <a:t>ub</a:t>
            </a:r>
            <a:r>
              <a:rPr sz="1200" spc="0" dirty="0" smtClean="0">
                <a:solidFill>
                  <a:schemeClr val="bg1"/>
                </a:solidFill>
                <a:latin typeface="Arial"/>
                <a:cs typeface="Arial"/>
              </a:rPr>
              <a:t>ie</a:t>
            </a:r>
            <a:r>
              <a:rPr sz="1200" spc="-4" dirty="0" smtClean="0">
                <a:solidFill>
                  <a:schemeClr val="bg1"/>
                </a:solidFill>
                <a:latin typeface="Arial"/>
                <a:cs typeface="Arial"/>
              </a:rPr>
              <a:t>g</a:t>
            </a:r>
            <a:r>
              <a:rPr sz="1200" spc="4" dirty="0" smtClean="0">
                <a:solidFill>
                  <a:schemeClr val="bg1"/>
                </a:solidFill>
                <a:latin typeface="Arial"/>
                <a:cs typeface="Arial"/>
              </a:rPr>
              <a:t>a</a:t>
            </a:r>
            <a:r>
              <a:rPr sz="1200" spc="-4" dirty="0" smtClean="0">
                <a:solidFill>
                  <a:schemeClr val="bg1"/>
                </a:solidFill>
                <a:latin typeface="Arial"/>
                <a:cs typeface="Arial"/>
              </a:rPr>
              <a:t>n</a:t>
            </a:r>
            <a:r>
              <a:rPr sz="1200" spc="0" dirty="0" smtClean="0">
                <a:solidFill>
                  <a:schemeClr val="bg1"/>
                </a:solidFill>
                <a:latin typeface="Arial"/>
                <a:cs typeface="Arial"/>
              </a:rPr>
              <a:t>ia</a:t>
            </a:r>
            <a:r>
              <a:rPr sz="1200" spc="-39" dirty="0" smtClean="0">
                <a:solidFill>
                  <a:schemeClr val="bg1"/>
                </a:solidFill>
                <a:latin typeface="Arial"/>
                <a:cs typeface="Arial"/>
              </a:rPr>
              <a:t> </a:t>
            </a:r>
            <a:r>
              <a:rPr sz="1200" spc="0" dirty="0" smtClean="0">
                <a:solidFill>
                  <a:schemeClr val="bg1"/>
                </a:solidFill>
                <a:latin typeface="Arial"/>
                <a:cs typeface="Arial"/>
              </a:rPr>
              <a:t>się</a:t>
            </a:r>
            <a:r>
              <a:rPr sz="1200" spc="9" dirty="0" smtClean="0">
                <a:solidFill>
                  <a:schemeClr val="bg1"/>
                </a:solidFill>
                <a:latin typeface="Arial"/>
                <a:cs typeface="Arial"/>
              </a:rPr>
              <a:t> </a:t>
            </a:r>
            <a:r>
              <a:rPr sz="1200" spc="0" dirty="0" smtClean="0">
                <a:solidFill>
                  <a:schemeClr val="bg1"/>
                </a:solidFill>
                <a:latin typeface="Arial"/>
                <a:cs typeface="Arial"/>
              </a:rPr>
              <a:t>o</a:t>
            </a:r>
            <a:r>
              <a:rPr sz="1200" spc="-4" dirty="0" smtClean="0">
                <a:solidFill>
                  <a:schemeClr val="bg1"/>
                </a:solidFill>
                <a:latin typeface="Arial"/>
                <a:cs typeface="Arial"/>
              </a:rPr>
              <a:t> </a:t>
            </a:r>
            <a:r>
              <a:rPr sz="1200" spc="-9" dirty="0" smtClean="0">
                <a:solidFill>
                  <a:schemeClr val="bg1"/>
                </a:solidFill>
                <a:latin typeface="Arial"/>
                <a:cs typeface="Arial"/>
              </a:rPr>
              <a:t>z</a:t>
            </a:r>
            <a:r>
              <a:rPr sz="1200" spc="-14" dirty="0" smtClean="0">
                <a:solidFill>
                  <a:schemeClr val="bg1"/>
                </a:solidFill>
                <a:latin typeface="Arial"/>
                <a:cs typeface="Arial"/>
              </a:rPr>
              <a:t>w</a:t>
            </a:r>
            <a:r>
              <a:rPr sz="1200" spc="0" dirty="0" smtClean="0">
                <a:solidFill>
                  <a:schemeClr val="bg1"/>
                </a:solidFill>
                <a:latin typeface="Arial"/>
                <a:cs typeface="Arial"/>
              </a:rPr>
              <a:t>rot</a:t>
            </a:r>
            <a:r>
              <a:rPr sz="1200" spc="29" dirty="0" smtClean="0">
                <a:solidFill>
                  <a:schemeClr val="bg1"/>
                </a:solidFill>
                <a:latin typeface="Arial"/>
                <a:cs typeface="Arial"/>
              </a:rPr>
              <a:t> </a:t>
            </a:r>
            <a:r>
              <a:rPr sz="1200" spc="4" dirty="0" smtClean="0">
                <a:solidFill>
                  <a:schemeClr val="bg1"/>
                </a:solidFill>
                <a:latin typeface="Arial"/>
                <a:cs typeface="Arial"/>
              </a:rPr>
              <a:t>pod</a:t>
            </a:r>
            <a:r>
              <a:rPr sz="1200" spc="-4" dirty="0" smtClean="0">
                <a:solidFill>
                  <a:schemeClr val="bg1"/>
                </a:solidFill>
                <a:latin typeface="Arial"/>
                <a:cs typeface="Arial"/>
              </a:rPr>
              <a:t>a</a:t>
            </a:r>
            <a:r>
              <a:rPr sz="1200" spc="0" dirty="0" smtClean="0">
                <a:solidFill>
                  <a:schemeClr val="bg1"/>
                </a:solidFill>
                <a:latin typeface="Arial"/>
                <a:cs typeface="Arial"/>
              </a:rPr>
              <a:t>tku</a:t>
            </a:r>
            <a:r>
              <a:rPr sz="1200" spc="-19" dirty="0" smtClean="0">
                <a:solidFill>
                  <a:schemeClr val="bg1"/>
                </a:solidFill>
                <a:latin typeface="Arial"/>
                <a:cs typeface="Arial"/>
              </a:rPr>
              <a:t> </a:t>
            </a:r>
            <a:r>
              <a:rPr sz="1200" spc="-79" dirty="0" smtClean="0">
                <a:solidFill>
                  <a:schemeClr val="bg1"/>
                </a:solidFill>
                <a:latin typeface="Arial"/>
                <a:cs typeface="Arial"/>
              </a:rPr>
              <a:t>VAT</a:t>
            </a:r>
            <a:endParaRPr sz="1200" dirty="0">
              <a:solidFill>
                <a:schemeClr val="bg1"/>
              </a:solidFill>
              <a:latin typeface="Arial"/>
              <a:cs typeface="Arial"/>
            </a:endParaRPr>
          </a:p>
        </p:txBody>
      </p:sp>
      <p:sp>
        <p:nvSpPr>
          <p:cNvPr id="11" name="object 11"/>
          <p:cNvSpPr txBox="1"/>
          <p:nvPr/>
        </p:nvSpPr>
        <p:spPr>
          <a:xfrm>
            <a:off x="746556" y="2683462"/>
            <a:ext cx="1588363"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0" dirty="0" smtClean="0">
                <a:solidFill>
                  <a:srgbClr val="FFFFFF"/>
                </a:solidFill>
                <a:latin typeface="Arial"/>
                <a:cs typeface="Arial"/>
              </a:rPr>
              <a:t>i</a:t>
            </a:r>
            <a:r>
              <a:rPr sz="1200" spc="4" dirty="0" smtClean="0">
                <a:solidFill>
                  <a:srgbClr val="FFFFFF"/>
                </a:solidFill>
                <a:latin typeface="Arial"/>
                <a:cs typeface="Arial"/>
              </a:rPr>
              <a:t>nd</a:t>
            </a:r>
            <a:r>
              <a:rPr sz="1200" spc="-9" dirty="0" smtClean="0">
                <a:solidFill>
                  <a:srgbClr val="FFFFFF"/>
                </a:solidFill>
                <a:latin typeface="Arial"/>
                <a:cs typeface="Arial"/>
              </a:rPr>
              <a:t>yw</a:t>
            </a:r>
            <a:r>
              <a:rPr sz="1200" spc="0" dirty="0" smtClean="0">
                <a:solidFill>
                  <a:srgbClr val="FFFFFF"/>
                </a:solidFill>
                <a:latin typeface="Arial"/>
                <a:cs typeface="Arial"/>
              </a:rPr>
              <a:t>i</a:t>
            </a:r>
            <a:r>
              <a:rPr sz="1200" spc="4" dirty="0" smtClean="0">
                <a:solidFill>
                  <a:srgbClr val="FFFFFF"/>
                </a:solidFill>
                <a:latin typeface="Arial"/>
                <a:cs typeface="Arial"/>
              </a:rPr>
              <a:t>dua</a:t>
            </a:r>
            <a:r>
              <a:rPr sz="1200" spc="0" dirty="0" smtClean="0">
                <a:solidFill>
                  <a:srgbClr val="FFFFFF"/>
                </a:solidFill>
                <a:latin typeface="Arial"/>
                <a:cs typeface="Arial"/>
              </a:rPr>
              <a:t>l</a:t>
            </a:r>
            <a:r>
              <a:rPr sz="1200" spc="4" dirty="0" smtClean="0">
                <a:solidFill>
                  <a:srgbClr val="FFFFFF"/>
                </a:solidFill>
                <a:latin typeface="Arial"/>
                <a:cs typeface="Arial"/>
              </a:rPr>
              <a:t>n</a:t>
            </a:r>
            <a:r>
              <a:rPr sz="1200" spc="0" dirty="0" smtClean="0">
                <a:solidFill>
                  <a:srgbClr val="FFFFFF"/>
                </a:solidFill>
                <a:latin typeface="Arial"/>
                <a:cs typeface="Arial"/>
              </a:rPr>
              <a:t>a</a:t>
            </a:r>
            <a:endParaRPr sz="1200">
              <a:latin typeface="Arial"/>
              <a:cs typeface="Arial"/>
            </a:endParaRPr>
          </a:p>
        </p:txBody>
      </p:sp>
      <p:sp>
        <p:nvSpPr>
          <p:cNvPr id="9" name="object 9"/>
          <p:cNvSpPr txBox="1"/>
          <p:nvPr/>
        </p:nvSpPr>
        <p:spPr>
          <a:xfrm>
            <a:off x="900785" y="3690572"/>
            <a:ext cx="1272667"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b</a:t>
            </a:r>
            <a:r>
              <a:rPr sz="1200" spc="0" dirty="0" smtClean="0">
                <a:solidFill>
                  <a:srgbClr val="FFFFFF"/>
                </a:solidFill>
                <a:latin typeface="Arial"/>
                <a:cs typeface="Arial"/>
              </a:rPr>
              <a:t>i</a:t>
            </a:r>
            <a:r>
              <a:rPr sz="1200" spc="4" dirty="0" smtClean="0">
                <a:solidFill>
                  <a:srgbClr val="FFFFFF"/>
                </a:solidFill>
                <a:latin typeface="Arial"/>
                <a:cs typeface="Arial"/>
              </a:rPr>
              <a:t>o</a:t>
            </a:r>
            <a:r>
              <a:rPr sz="1200" spc="0" dirty="0" smtClean="0">
                <a:solidFill>
                  <a:srgbClr val="FFFFFF"/>
                </a:solidFill>
                <a:latin typeface="Arial"/>
                <a:cs typeface="Arial"/>
              </a:rPr>
              <a:t>rc</a:t>
            </a:r>
            <a:r>
              <a:rPr sz="1200" spc="-9" dirty="0" smtClean="0">
                <a:solidFill>
                  <a:srgbClr val="FFFFFF"/>
                </a:solidFill>
                <a:latin typeface="Arial"/>
                <a:cs typeface="Arial"/>
              </a:rPr>
              <a:t>z</a:t>
            </a:r>
            <a:r>
              <a:rPr sz="1200" spc="0" dirty="0" smtClean="0">
                <a:solidFill>
                  <a:srgbClr val="FFFFFF"/>
                </a:solidFill>
                <a:latin typeface="Arial"/>
                <a:cs typeface="Arial"/>
              </a:rPr>
              <a:t>a</a:t>
            </a:r>
            <a:endParaRPr sz="1200">
              <a:latin typeface="Arial"/>
              <a:cs typeface="Arial"/>
            </a:endParaRPr>
          </a:p>
        </p:txBody>
      </p:sp>
      <p:sp>
        <p:nvSpPr>
          <p:cNvPr id="8" name="object 8"/>
          <p:cNvSpPr txBox="1"/>
          <p:nvPr/>
        </p:nvSpPr>
        <p:spPr>
          <a:xfrm>
            <a:off x="3664151" y="4915653"/>
            <a:ext cx="1732615" cy="178104"/>
          </a:xfrm>
          <a:prstGeom prst="rect">
            <a:avLst/>
          </a:prstGeom>
        </p:spPr>
        <p:txBody>
          <a:bodyPr wrap="square" lIns="0" tIns="0" rIns="0" bIns="0" rtlCol="0">
            <a:noAutofit/>
          </a:bodyPr>
          <a:lstStyle/>
          <a:p>
            <a:pPr marL="12700">
              <a:lnSpc>
                <a:spcPts val="1330"/>
              </a:lnSpc>
              <a:spcBef>
                <a:spcPts val="66"/>
              </a:spcBef>
            </a:pPr>
            <a:r>
              <a:rPr sz="1200" spc="0" dirty="0" smtClean="0">
                <a:solidFill>
                  <a:srgbClr val="FFFFFF"/>
                </a:solidFill>
                <a:latin typeface="Arial"/>
                <a:cs typeface="Arial"/>
              </a:rPr>
              <a:t>Ś</a:t>
            </a:r>
            <a:r>
              <a:rPr sz="1200" spc="-14" dirty="0" smtClean="0">
                <a:solidFill>
                  <a:srgbClr val="FFFFFF"/>
                </a:solidFill>
                <a:latin typeface="Arial"/>
                <a:cs typeface="Arial"/>
              </a:rPr>
              <a:t>w</a:t>
            </a:r>
            <a:r>
              <a:rPr sz="1200" spc="0" dirty="0" smtClean="0">
                <a:solidFill>
                  <a:srgbClr val="FFFFFF"/>
                </a:solidFill>
                <a:latin typeface="Arial"/>
                <a:cs typeface="Arial"/>
              </a:rPr>
              <a:t>iadect</a:t>
            </a:r>
            <a:r>
              <a:rPr sz="1200" spc="-14" dirty="0" smtClean="0">
                <a:solidFill>
                  <a:srgbClr val="FFFFFF"/>
                </a:solidFill>
                <a:latin typeface="Arial"/>
                <a:cs typeface="Arial"/>
              </a:rPr>
              <a:t>w</a:t>
            </a:r>
            <a:r>
              <a:rPr sz="1200" spc="0" dirty="0" smtClean="0">
                <a:solidFill>
                  <a:srgbClr val="FFFFFF"/>
                </a:solidFill>
                <a:latin typeface="Arial"/>
                <a:cs typeface="Arial"/>
              </a:rPr>
              <a:t>o</a:t>
            </a:r>
            <a:r>
              <a:rPr sz="1200" spc="-14" dirty="0" smtClean="0">
                <a:solidFill>
                  <a:srgbClr val="FFFFFF"/>
                </a:solidFill>
                <a:latin typeface="Arial"/>
                <a:cs typeface="Arial"/>
              </a:rPr>
              <a:t> </a:t>
            </a:r>
            <a:r>
              <a:rPr sz="1200" spc="9" dirty="0" smtClean="0">
                <a:solidFill>
                  <a:srgbClr val="FFFFFF"/>
                </a:solidFill>
                <a:latin typeface="Arial"/>
                <a:cs typeface="Arial"/>
              </a:rPr>
              <a:t>f</a:t>
            </a:r>
            <a:r>
              <a:rPr sz="1200" spc="0" dirty="0" smtClean="0">
                <a:solidFill>
                  <a:srgbClr val="FFFFFF"/>
                </a:solidFill>
                <a:latin typeface="Arial"/>
                <a:cs typeface="Arial"/>
              </a:rPr>
              <a:t>itos</a:t>
            </a:r>
            <a:r>
              <a:rPr sz="1200" spc="4" dirty="0" smtClean="0">
                <a:solidFill>
                  <a:srgbClr val="FFFFFF"/>
                </a:solidFill>
                <a:latin typeface="Arial"/>
                <a:cs typeface="Arial"/>
              </a:rPr>
              <a:t>a</a:t>
            </a:r>
            <a:r>
              <a:rPr sz="1200" spc="0" dirty="0" smtClean="0">
                <a:solidFill>
                  <a:srgbClr val="FFFFFF"/>
                </a:solidFill>
                <a:latin typeface="Arial"/>
                <a:cs typeface="Arial"/>
              </a:rPr>
              <a:t>nit</a:t>
            </a:r>
            <a:r>
              <a:rPr sz="1200" spc="-4" dirty="0" smtClean="0">
                <a:solidFill>
                  <a:srgbClr val="FFFFFF"/>
                </a:solidFill>
                <a:latin typeface="Arial"/>
                <a:cs typeface="Arial"/>
              </a:rPr>
              <a:t>ar</a:t>
            </a:r>
            <a:r>
              <a:rPr sz="1200" spc="0" dirty="0" smtClean="0">
                <a:solidFill>
                  <a:srgbClr val="FFFFFF"/>
                </a:solidFill>
                <a:latin typeface="Arial"/>
                <a:cs typeface="Arial"/>
              </a:rPr>
              <a:t>ne</a:t>
            </a:r>
            <a:endParaRPr sz="1200" dirty="0">
              <a:latin typeface="Arial"/>
              <a:cs typeface="Arial"/>
            </a:endParaRPr>
          </a:p>
        </p:txBody>
      </p:sp>
      <p:sp>
        <p:nvSpPr>
          <p:cNvPr id="7" name="object 7"/>
          <p:cNvSpPr txBox="1"/>
          <p:nvPr/>
        </p:nvSpPr>
        <p:spPr>
          <a:xfrm>
            <a:off x="287832" y="4514802"/>
            <a:ext cx="2481032" cy="543560"/>
          </a:xfrm>
          <a:prstGeom prst="rect">
            <a:avLst/>
          </a:prstGeom>
        </p:spPr>
        <p:txBody>
          <a:bodyPr wrap="square" lIns="0" tIns="0" rIns="0" bIns="0" rtlCol="0">
            <a:noAutofit/>
          </a:bodyPr>
          <a:lstStyle/>
          <a:p>
            <a:pPr marL="285749" marR="285431" algn="ctr">
              <a:lnSpc>
                <a:spcPts val="1325"/>
              </a:lnSpc>
              <a:spcBef>
                <a:spcPts val="66"/>
              </a:spcBef>
            </a:pPr>
            <a:r>
              <a:rPr sz="1200" spc="0" dirty="0" smtClean="0">
                <a:latin typeface="Arial"/>
                <a:cs typeface="Arial"/>
              </a:rPr>
              <a:t>I</a:t>
            </a:r>
            <a:r>
              <a:rPr sz="1200" spc="4" dirty="0" smtClean="0">
                <a:latin typeface="Arial"/>
                <a:cs typeface="Arial"/>
              </a:rPr>
              <a:t>nn</a:t>
            </a:r>
            <a:r>
              <a:rPr sz="1200" spc="0" dirty="0" smtClean="0">
                <a:latin typeface="Arial"/>
                <a:cs typeface="Arial"/>
              </a:rPr>
              <a:t>e</a:t>
            </a:r>
            <a:r>
              <a:rPr sz="1200" spc="-14" dirty="0" smtClean="0">
                <a:latin typeface="Arial"/>
                <a:cs typeface="Arial"/>
              </a:rPr>
              <a:t> </a:t>
            </a:r>
            <a:r>
              <a:rPr sz="1200" spc="4" dirty="0" smtClean="0">
                <a:latin typeface="Arial"/>
                <a:cs typeface="Arial"/>
              </a:rPr>
              <a:t>doda</a:t>
            </a:r>
            <a:r>
              <a:rPr sz="1200" spc="0" dirty="0" smtClean="0">
                <a:latin typeface="Arial"/>
                <a:cs typeface="Arial"/>
              </a:rPr>
              <a:t>tk</a:t>
            </a:r>
            <a:r>
              <a:rPr sz="1200" spc="-4" dirty="0" smtClean="0">
                <a:latin typeface="Arial"/>
                <a:cs typeface="Arial"/>
              </a:rPr>
              <a:t>o</a:t>
            </a:r>
            <a:r>
              <a:rPr sz="1200" spc="-14" dirty="0" smtClean="0">
                <a:latin typeface="Arial"/>
                <a:cs typeface="Arial"/>
              </a:rPr>
              <a:t>w</a:t>
            </a:r>
            <a:r>
              <a:rPr sz="1200" spc="0" dirty="0" smtClean="0">
                <a:latin typeface="Arial"/>
                <a:cs typeface="Arial"/>
              </a:rPr>
              <a:t>e</a:t>
            </a:r>
            <a:r>
              <a:rPr sz="1200" spc="-19" dirty="0" smtClean="0">
                <a:latin typeface="Arial"/>
                <a:cs typeface="Arial"/>
              </a:rPr>
              <a:t> </a:t>
            </a:r>
            <a:r>
              <a:rPr sz="1200" spc="4" dirty="0" smtClean="0">
                <a:latin typeface="Arial"/>
                <a:cs typeface="Arial"/>
              </a:rPr>
              <a:t>do</a:t>
            </a:r>
            <a:r>
              <a:rPr sz="1200" spc="0" dirty="0" smtClean="0">
                <a:latin typeface="Arial"/>
                <a:cs typeface="Arial"/>
              </a:rPr>
              <a:t>k</a:t>
            </a:r>
            <a:r>
              <a:rPr sz="1200" spc="4" dirty="0" smtClean="0">
                <a:latin typeface="Arial"/>
                <a:cs typeface="Arial"/>
              </a:rPr>
              <a:t>um</a:t>
            </a:r>
            <a:r>
              <a:rPr sz="1200" spc="-4" dirty="0" smtClean="0">
                <a:latin typeface="Arial"/>
                <a:cs typeface="Arial"/>
              </a:rPr>
              <a:t>e</a:t>
            </a:r>
            <a:r>
              <a:rPr sz="1200" spc="4" dirty="0" smtClean="0">
                <a:latin typeface="Arial"/>
                <a:cs typeface="Arial"/>
              </a:rPr>
              <a:t>n</a:t>
            </a:r>
            <a:r>
              <a:rPr sz="1200" spc="0" dirty="0" smtClean="0">
                <a:latin typeface="Arial"/>
                <a:cs typeface="Arial"/>
              </a:rPr>
              <a:t>ty</a:t>
            </a:r>
            <a:endParaRPr sz="1200">
              <a:latin typeface="Arial"/>
              <a:cs typeface="Arial"/>
            </a:endParaRPr>
          </a:p>
          <a:p>
            <a:pPr indent="0" algn="ctr">
              <a:lnSpc>
                <a:spcPct val="100041"/>
              </a:lnSpc>
            </a:pPr>
            <a:r>
              <a:rPr sz="1200" spc="4" dirty="0" smtClean="0">
                <a:latin typeface="Arial"/>
                <a:cs typeface="Arial"/>
              </a:rPr>
              <a:t>u</a:t>
            </a:r>
            <a:r>
              <a:rPr sz="1200" spc="-9" dirty="0" smtClean="0">
                <a:latin typeface="Arial"/>
                <a:cs typeface="Arial"/>
              </a:rPr>
              <a:t>z</a:t>
            </a:r>
            <a:r>
              <a:rPr sz="1200" spc="4" dirty="0" smtClean="0">
                <a:latin typeface="Arial"/>
                <a:cs typeface="Arial"/>
              </a:rPr>
              <a:t>a</a:t>
            </a:r>
            <a:r>
              <a:rPr sz="1200" spc="0" dirty="0" smtClean="0">
                <a:latin typeface="Arial"/>
                <a:cs typeface="Arial"/>
              </a:rPr>
              <a:t>le</a:t>
            </a:r>
            <a:r>
              <a:rPr sz="1200" spc="-9" dirty="0" smtClean="0">
                <a:latin typeface="Arial"/>
                <a:cs typeface="Arial"/>
              </a:rPr>
              <a:t>ż</a:t>
            </a:r>
            <a:r>
              <a:rPr sz="1200" spc="4" dirty="0" smtClean="0">
                <a:latin typeface="Arial"/>
                <a:cs typeface="Arial"/>
              </a:rPr>
              <a:t>n</a:t>
            </a:r>
            <a:r>
              <a:rPr sz="1200" spc="0" dirty="0" smtClean="0">
                <a:latin typeface="Arial"/>
                <a:cs typeface="Arial"/>
              </a:rPr>
              <a:t>io</a:t>
            </a:r>
            <a:r>
              <a:rPr sz="1200" spc="4" dirty="0" smtClean="0">
                <a:latin typeface="Arial"/>
                <a:cs typeface="Arial"/>
              </a:rPr>
              <a:t>n</a:t>
            </a:r>
            <a:r>
              <a:rPr sz="1200" spc="0" dirty="0" smtClean="0">
                <a:latin typeface="Arial"/>
                <a:cs typeface="Arial"/>
              </a:rPr>
              <a:t>e</a:t>
            </a:r>
            <a:r>
              <a:rPr sz="1200" spc="-34" dirty="0" smtClean="0">
                <a:latin typeface="Arial"/>
                <a:cs typeface="Arial"/>
              </a:rPr>
              <a:t> </a:t>
            </a:r>
            <a:r>
              <a:rPr sz="1200" spc="4" dirty="0" smtClean="0">
                <a:latin typeface="Arial"/>
                <a:cs typeface="Arial"/>
              </a:rPr>
              <a:t>o</a:t>
            </a:r>
            <a:r>
              <a:rPr sz="1200" spc="0" dirty="0" smtClean="0">
                <a:latin typeface="Arial"/>
                <a:cs typeface="Arial"/>
              </a:rPr>
              <a:t>d</a:t>
            </a:r>
            <a:r>
              <a:rPr sz="1200" spc="-4" dirty="0" smtClean="0">
                <a:latin typeface="Arial"/>
                <a:cs typeface="Arial"/>
              </a:rPr>
              <a:t> </a:t>
            </a:r>
            <a:r>
              <a:rPr sz="1200" spc="-9" dirty="0" smtClean="0">
                <a:latin typeface="Arial"/>
                <a:cs typeface="Arial"/>
              </a:rPr>
              <a:t>z</a:t>
            </a:r>
            <a:r>
              <a:rPr sz="1200" spc="4" dirty="0" smtClean="0">
                <a:latin typeface="Arial"/>
                <a:cs typeface="Arial"/>
              </a:rPr>
              <a:t>a</a:t>
            </a:r>
            <a:r>
              <a:rPr sz="1200" spc="-14" dirty="0" smtClean="0">
                <a:latin typeface="Arial"/>
                <a:cs typeface="Arial"/>
              </a:rPr>
              <a:t>w</a:t>
            </a:r>
            <a:r>
              <a:rPr sz="1200" spc="4" dirty="0" smtClean="0">
                <a:latin typeface="Arial"/>
                <a:cs typeface="Arial"/>
              </a:rPr>
              <a:t>a</a:t>
            </a:r>
            <a:r>
              <a:rPr sz="1200" spc="0" dirty="0" smtClean="0">
                <a:latin typeface="Arial"/>
                <a:cs typeface="Arial"/>
              </a:rPr>
              <a:t>rtości</a:t>
            </a:r>
            <a:r>
              <a:rPr sz="1200" spc="9"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s</a:t>
            </a:r>
            <a:r>
              <a:rPr sz="1200" spc="-9" dirty="0" smtClean="0">
                <a:latin typeface="Arial"/>
                <a:cs typeface="Arial"/>
              </a:rPr>
              <a:t>y</a:t>
            </a:r>
            <a:r>
              <a:rPr sz="1200" spc="0" dirty="0" smtClean="0">
                <a:latin typeface="Arial"/>
                <a:cs typeface="Arial"/>
              </a:rPr>
              <a:t>łki, kraju</a:t>
            </a:r>
            <a:r>
              <a:rPr sz="1200" spc="-4" dirty="0" smtClean="0">
                <a:latin typeface="Arial"/>
                <a:cs typeface="Arial"/>
              </a:rPr>
              <a:t> </a:t>
            </a:r>
            <a:r>
              <a:rPr sz="1200" spc="4" dirty="0" smtClean="0">
                <a:latin typeface="Arial"/>
                <a:cs typeface="Arial"/>
              </a:rPr>
              <a:t>do</a:t>
            </a:r>
            <a:r>
              <a:rPr sz="1200" spc="0" dirty="0" smtClean="0">
                <a:latin typeface="Arial"/>
                <a:cs typeface="Arial"/>
              </a:rPr>
              <a:t>c</a:t>
            </a:r>
            <a:r>
              <a:rPr sz="1200" spc="4" dirty="0" smtClean="0">
                <a:latin typeface="Arial"/>
                <a:cs typeface="Arial"/>
              </a:rPr>
              <a:t>e</a:t>
            </a:r>
            <a:r>
              <a:rPr sz="1200" spc="0" dirty="0" smtClean="0">
                <a:latin typeface="Arial"/>
                <a:cs typeface="Arial"/>
              </a:rPr>
              <a:t>l</a:t>
            </a:r>
            <a:r>
              <a:rPr sz="1200" spc="-9" dirty="0" smtClean="0">
                <a:latin typeface="Arial"/>
                <a:cs typeface="Arial"/>
              </a:rPr>
              <a:t>o</a:t>
            </a:r>
            <a:r>
              <a:rPr sz="1200" spc="-14" dirty="0" smtClean="0">
                <a:latin typeface="Arial"/>
                <a:cs typeface="Arial"/>
              </a:rPr>
              <a:t>w</a:t>
            </a:r>
            <a:r>
              <a:rPr sz="1200" spc="4" dirty="0" smtClean="0">
                <a:latin typeface="Arial"/>
                <a:cs typeface="Arial"/>
              </a:rPr>
              <a:t>e</a:t>
            </a:r>
            <a:r>
              <a:rPr sz="1200" spc="-4" dirty="0" smtClean="0">
                <a:latin typeface="Arial"/>
                <a:cs typeface="Arial"/>
              </a:rPr>
              <a:t>g</a:t>
            </a:r>
            <a:r>
              <a:rPr sz="1200" spc="0" dirty="0" smtClean="0">
                <a:latin typeface="Arial"/>
                <a:cs typeface="Arial"/>
              </a:rPr>
              <a:t>o</a:t>
            </a:r>
            <a:r>
              <a:rPr sz="1200" spc="-25" dirty="0" smtClean="0">
                <a:latin typeface="Arial"/>
                <a:cs typeface="Arial"/>
              </a:rPr>
              <a:t> </a:t>
            </a:r>
            <a:r>
              <a:rPr sz="1200" spc="0" dirty="0" smtClean="0">
                <a:latin typeface="Arial"/>
                <a:cs typeface="Arial"/>
              </a:rPr>
              <a:t>l</a:t>
            </a:r>
            <a:r>
              <a:rPr sz="1200" spc="4" dirty="0" smtClean="0">
                <a:latin typeface="Arial"/>
                <a:cs typeface="Arial"/>
              </a:rPr>
              <a:t>u</a:t>
            </a:r>
            <a:r>
              <a:rPr sz="1200" spc="0" dirty="0" smtClean="0">
                <a:latin typeface="Arial"/>
                <a:cs typeface="Arial"/>
              </a:rPr>
              <a:t>b</a:t>
            </a:r>
            <a:r>
              <a:rPr sz="1200" spc="-14" dirty="0" smtClean="0">
                <a:latin typeface="Arial"/>
                <a:cs typeface="Arial"/>
              </a:rPr>
              <a:t> </a:t>
            </a:r>
            <a:r>
              <a:rPr sz="1200" spc="0" dirty="0" smtClean="0">
                <a:latin typeface="Arial"/>
                <a:cs typeface="Arial"/>
              </a:rPr>
              <a:t>c</a:t>
            </a:r>
            <a:r>
              <a:rPr sz="1200" spc="4" dirty="0" smtClean="0">
                <a:latin typeface="Arial"/>
                <a:cs typeface="Arial"/>
              </a:rPr>
              <a:t>e</a:t>
            </a:r>
            <a:r>
              <a:rPr sz="1200" spc="0" dirty="0" smtClean="0">
                <a:latin typeface="Arial"/>
                <a:cs typeface="Arial"/>
              </a:rPr>
              <a:t>lu</a:t>
            </a:r>
            <a:r>
              <a:rPr sz="1200" spc="-4" dirty="0" smtClean="0">
                <a:latin typeface="Arial"/>
                <a:cs typeface="Arial"/>
              </a:rPr>
              <a:t> </a:t>
            </a:r>
            <a:r>
              <a:rPr sz="1200" spc="-14" dirty="0" smtClean="0">
                <a:latin typeface="Arial"/>
                <a:cs typeface="Arial"/>
              </a:rPr>
              <a:t>w</a:t>
            </a:r>
            <a:r>
              <a:rPr sz="1200" spc="-9" dirty="0" smtClean="0">
                <a:latin typeface="Arial"/>
                <a:cs typeface="Arial"/>
              </a:rPr>
              <a:t>y</a:t>
            </a:r>
            <a:r>
              <a:rPr sz="1200" spc="0" dirty="0" smtClean="0">
                <a:latin typeface="Arial"/>
                <a:cs typeface="Arial"/>
              </a:rPr>
              <a:t>s</a:t>
            </a:r>
            <a:r>
              <a:rPr sz="1200" spc="-9" dirty="0" smtClean="0">
                <a:latin typeface="Arial"/>
                <a:cs typeface="Arial"/>
              </a:rPr>
              <a:t>y</a:t>
            </a:r>
            <a:r>
              <a:rPr sz="1200" spc="0" dirty="0" smtClean="0">
                <a:latin typeface="Arial"/>
                <a:cs typeface="Arial"/>
              </a:rPr>
              <a:t>łki</a:t>
            </a:r>
            <a:endParaRPr sz="1200">
              <a:latin typeface="Arial"/>
              <a:cs typeface="Arial"/>
            </a:endParaRPr>
          </a:p>
        </p:txBody>
      </p:sp>
      <p:sp>
        <p:nvSpPr>
          <p:cNvPr id="6" name="object 6"/>
          <p:cNvSpPr txBox="1"/>
          <p:nvPr/>
        </p:nvSpPr>
        <p:spPr>
          <a:xfrm>
            <a:off x="3585385" y="5604002"/>
            <a:ext cx="1845310"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Ś</a:t>
            </a:r>
            <a:r>
              <a:rPr sz="1200" spc="-9" dirty="0" smtClean="0">
                <a:solidFill>
                  <a:srgbClr val="FFFFFF"/>
                </a:solidFill>
                <a:latin typeface="Arial"/>
                <a:cs typeface="Arial"/>
              </a:rPr>
              <a:t>w</a:t>
            </a:r>
            <a:r>
              <a:rPr sz="1200" spc="0" dirty="0" smtClean="0">
                <a:solidFill>
                  <a:srgbClr val="FFFFFF"/>
                </a:solidFill>
                <a:latin typeface="Arial"/>
                <a:cs typeface="Arial"/>
              </a:rPr>
              <a:t>i</a:t>
            </a:r>
            <a:r>
              <a:rPr sz="1200" spc="4" dirty="0" smtClean="0">
                <a:solidFill>
                  <a:srgbClr val="FFFFFF"/>
                </a:solidFill>
                <a:latin typeface="Arial"/>
                <a:cs typeface="Arial"/>
              </a:rPr>
              <a:t>ade</a:t>
            </a:r>
            <a:r>
              <a:rPr sz="1200" spc="0" dirty="0" smtClean="0">
                <a:solidFill>
                  <a:srgbClr val="FFFFFF"/>
                </a:solidFill>
                <a:latin typeface="Arial"/>
                <a:cs typeface="Arial"/>
              </a:rPr>
              <a:t>c</a:t>
            </a:r>
            <a:r>
              <a:rPr sz="1200" spc="4" dirty="0" smtClean="0">
                <a:solidFill>
                  <a:srgbClr val="FFFFFF"/>
                </a:solidFill>
                <a:latin typeface="Arial"/>
                <a:cs typeface="Arial"/>
              </a:rPr>
              <a:t>t</a:t>
            </a:r>
            <a:r>
              <a:rPr sz="1200" spc="-9" dirty="0" smtClean="0">
                <a:solidFill>
                  <a:srgbClr val="FFFFFF"/>
                </a:solidFill>
                <a:latin typeface="Arial"/>
                <a:cs typeface="Arial"/>
              </a:rPr>
              <a:t>w</a:t>
            </a:r>
            <a:r>
              <a:rPr sz="1200" spc="0" dirty="0" smtClean="0">
                <a:solidFill>
                  <a:srgbClr val="FFFFFF"/>
                </a:solidFill>
                <a:latin typeface="Arial"/>
                <a:cs typeface="Arial"/>
              </a:rPr>
              <a:t>o</a:t>
            </a:r>
            <a:r>
              <a:rPr sz="1200" spc="-25" dirty="0" smtClean="0">
                <a:solidFill>
                  <a:srgbClr val="FFFFFF"/>
                </a:solidFill>
                <a:latin typeface="Arial"/>
                <a:cs typeface="Arial"/>
              </a:rPr>
              <a:t> </a:t>
            </a:r>
            <a:r>
              <a:rPr sz="1200" spc="-14" dirty="0" smtClean="0">
                <a:solidFill>
                  <a:srgbClr val="FFFFFF"/>
                </a:solidFill>
                <a:latin typeface="Arial"/>
                <a:cs typeface="Arial"/>
              </a:rPr>
              <a:t>w</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4" dirty="0" smtClean="0">
                <a:solidFill>
                  <a:srgbClr val="FFFFFF"/>
                </a:solidFill>
                <a:latin typeface="Arial"/>
                <a:cs typeface="Arial"/>
              </a:rPr>
              <a:t>e</a:t>
            </a:r>
            <a:r>
              <a:rPr sz="1200" spc="0" dirty="0" smtClean="0">
                <a:solidFill>
                  <a:srgbClr val="FFFFFF"/>
                </a:solidFill>
                <a:latin typeface="Arial"/>
                <a:cs typeface="Arial"/>
              </a:rPr>
              <a:t>r</a:t>
            </a:r>
            <a:r>
              <a:rPr sz="1200" spc="-14" dirty="0" smtClean="0">
                <a:solidFill>
                  <a:srgbClr val="FFFFFF"/>
                </a:solidFill>
                <a:latin typeface="Arial"/>
                <a:cs typeface="Arial"/>
              </a:rPr>
              <a:t>y</a:t>
            </a:r>
            <a:r>
              <a:rPr sz="1200" spc="4" dirty="0" smtClean="0">
                <a:solidFill>
                  <a:srgbClr val="FFFFFF"/>
                </a:solidFill>
                <a:latin typeface="Arial"/>
                <a:cs typeface="Arial"/>
              </a:rPr>
              <a:t>na</a:t>
            </a:r>
            <a:r>
              <a:rPr sz="1200" spc="0" dirty="0" smtClean="0">
                <a:solidFill>
                  <a:srgbClr val="FFFFFF"/>
                </a:solidFill>
                <a:latin typeface="Arial"/>
                <a:cs typeface="Arial"/>
              </a:rPr>
              <a:t>r</a:t>
            </a:r>
            <a:r>
              <a:rPr sz="1200" spc="-14" dirty="0" smtClean="0">
                <a:solidFill>
                  <a:srgbClr val="FFFFFF"/>
                </a:solidFill>
                <a:latin typeface="Arial"/>
                <a:cs typeface="Arial"/>
              </a:rPr>
              <a:t>y</a:t>
            </a:r>
            <a:r>
              <a:rPr sz="1200" spc="0" dirty="0" smtClean="0">
                <a:solidFill>
                  <a:srgbClr val="FFFFFF"/>
                </a:solidFill>
                <a:latin typeface="Arial"/>
                <a:cs typeface="Arial"/>
              </a:rPr>
              <a:t>jne</a:t>
            </a:r>
            <a:endParaRPr sz="1200" dirty="0">
              <a:latin typeface="Arial"/>
              <a:cs typeface="Arial"/>
            </a:endParaRPr>
          </a:p>
        </p:txBody>
      </p:sp>
      <p:sp>
        <p:nvSpPr>
          <p:cNvPr id="3" name="object 3">
            <a:hlinkClick r:id="rId29"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lang="pl-PL" sz="1600" spc="-4" dirty="0" smtClean="0">
                <a:latin typeface="Calibri"/>
                <a:cs typeface="Calibri"/>
              </a:rPr>
              <a:t>20</a:t>
            </a:r>
            <a:endParaRPr sz="1600" dirty="0">
              <a:latin typeface="Calibri"/>
              <a:cs typeface="Calibri"/>
            </a:endParaRPr>
          </a:p>
        </p:txBody>
      </p:sp>
      <p:sp>
        <p:nvSpPr>
          <p:cNvPr id="59" name="object 19"/>
          <p:cNvSpPr txBox="1"/>
          <p:nvPr/>
        </p:nvSpPr>
        <p:spPr>
          <a:xfrm>
            <a:off x="2091308" y="690705"/>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latin typeface="Arial"/>
                <a:cs typeface="Arial"/>
              </a:rPr>
              <a:t>Pr</a:t>
            </a:r>
            <a:r>
              <a:rPr sz="1200" spc="-14" dirty="0" err="1" smtClean="0">
                <a:latin typeface="Arial"/>
                <a:cs typeface="Arial"/>
              </a:rPr>
              <a:t>z</a:t>
            </a:r>
            <a:r>
              <a:rPr sz="1200" spc="-9" dirty="0" err="1" smtClean="0">
                <a:latin typeface="Arial"/>
                <a:cs typeface="Arial"/>
              </a:rPr>
              <a:t>y</a:t>
            </a:r>
            <a:r>
              <a:rPr sz="1200" spc="-4" dirty="0" err="1" smtClean="0">
                <a:latin typeface="Arial"/>
                <a:cs typeface="Arial"/>
              </a:rPr>
              <a:t>g</a:t>
            </a:r>
            <a:r>
              <a:rPr sz="1200" spc="4" dirty="0" err="1" smtClean="0">
                <a:latin typeface="Arial"/>
                <a:cs typeface="Arial"/>
              </a:rPr>
              <a:t>o</a:t>
            </a:r>
            <a:r>
              <a:rPr sz="1200" spc="0" dirty="0" err="1" smtClean="0">
                <a:latin typeface="Arial"/>
                <a:cs typeface="Arial"/>
              </a:rPr>
              <a:t>t</a:t>
            </a:r>
            <a:r>
              <a:rPr sz="1200" spc="4" dirty="0" err="1" smtClean="0">
                <a:latin typeface="Arial"/>
                <a:cs typeface="Arial"/>
              </a:rPr>
              <a:t>o</a:t>
            </a:r>
            <a:r>
              <a:rPr sz="1200" spc="-14" dirty="0" err="1" smtClean="0">
                <a:latin typeface="Arial"/>
                <a:cs typeface="Arial"/>
              </a:rPr>
              <a:t>w</a:t>
            </a:r>
            <a:r>
              <a:rPr sz="1200" spc="4" dirty="0" err="1" smtClean="0">
                <a:latin typeface="Arial"/>
                <a:cs typeface="Arial"/>
              </a:rPr>
              <a:t>an</a:t>
            </a:r>
            <a:r>
              <a:rPr sz="1200" spc="0" dirty="0" err="1" smtClean="0">
                <a:latin typeface="Arial"/>
                <a:cs typeface="Arial"/>
              </a:rPr>
              <a:t>ie</a:t>
            </a:r>
            <a:r>
              <a:rPr lang="pl-PL" sz="1200" spc="0" dirty="0" smtClean="0">
                <a:latin typeface="Arial"/>
                <a:cs typeface="Arial"/>
              </a:rPr>
              <a:t> dokumentów do odprawy </a:t>
            </a:r>
            <a:endParaRPr sz="1200" dirty="0">
              <a:latin typeface="Arial"/>
              <a:cs typeface="Arial"/>
            </a:endParaRPr>
          </a:p>
        </p:txBody>
      </p:sp>
      <p:sp>
        <p:nvSpPr>
          <p:cNvPr id="60" name="object 4"/>
          <p:cNvSpPr txBox="1"/>
          <p:nvPr/>
        </p:nvSpPr>
        <p:spPr>
          <a:xfrm>
            <a:off x="4336006" y="4211066"/>
            <a:ext cx="344068" cy="177800"/>
          </a:xfrm>
          <a:prstGeom prst="rect">
            <a:avLst/>
          </a:prstGeom>
        </p:spPr>
        <p:txBody>
          <a:bodyPr wrap="square" lIns="0" tIns="0" rIns="0" bIns="0" rtlCol="0">
            <a:noAutofit/>
          </a:bodyPr>
          <a:lstStyle/>
          <a:p>
            <a:pPr marL="12700">
              <a:lnSpc>
                <a:spcPts val="1325"/>
              </a:lnSpc>
              <a:spcBef>
                <a:spcPts val="66"/>
              </a:spcBef>
            </a:pPr>
            <a:r>
              <a:rPr sz="1200" spc="-79" dirty="0" smtClean="0">
                <a:latin typeface="Arial"/>
                <a:cs typeface="Arial"/>
              </a:rPr>
              <a:t>A</a:t>
            </a:r>
            <a:r>
              <a:rPr sz="1200" spc="9" dirty="0" smtClean="0">
                <a:latin typeface="Arial"/>
                <a:cs typeface="Arial"/>
              </a:rPr>
              <a:t>T</a:t>
            </a:r>
            <a:r>
              <a:rPr sz="1200" spc="0" dirty="0" smtClean="0">
                <a:latin typeface="Arial"/>
                <a:cs typeface="Arial"/>
              </a:rPr>
              <a:t>R</a:t>
            </a:r>
            <a:endParaRPr sz="1200" dirty="0">
              <a:latin typeface="Arial"/>
              <a:cs typeface="Arial"/>
            </a:endParaRPr>
          </a:p>
        </p:txBody>
      </p:sp>
      <p:sp>
        <p:nvSpPr>
          <p:cNvPr id="61" name="object 11"/>
          <p:cNvSpPr txBox="1"/>
          <p:nvPr/>
        </p:nvSpPr>
        <p:spPr>
          <a:xfrm>
            <a:off x="3626459" y="2772362"/>
            <a:ext cx="1764588"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Ś</a:t>
            </a:r>
            <a:r>
              <a:rPr sz="1200" spc="-14" dirty="0" smtClean="0">
                <a:solidFill>
                  <a:srgbClr val="FFFFFF"/>
                </a:solidFill>
                <a:latin typeface="Arial"/>
                <a:cs typeface="Arial"/>
              </a:rPr>
              <a:t>w</a:t>
            </a:r>
            <a:r>
              <a:rPr sz="1200" spc="0" dirty="0" smtClean="0">
                <a:solidFill>
                  <a:srgbClr val="FFFFFF"/>
                </a:solidFill>
                <a:latin typeface="Arial"/>
                <a:cs typeface="Arial"/>
              </a:rPr>
              <a:t>ia</a:t>
            </a:r>
            <a:r>
              <a:rPr sz="1200" spc="4" dirty="0" smtClean="0">
                <a:solidFill>
                  <a:srgbClr val="FFFFFF"/>
                </a:solidFill>
                <a:latin typeface="Arial"/>
                <a:cs typeface="Arial"/>
              </a:rPr>
              <a:t>de</a:t>
            </a:r>
            <a:r>
              <a:rPr sz="1200" spc="0" dirty="0" smtClean="0">
                <a:solidFill>
                  <a:srgbClr val="FFFFFF"/>
                </a:solidFill>
                <a:latin typeface="Arial"/>
                <a:cs typeface="Arial"/>
              </a:rPr>
              <a:t>ct</a:t>
            </a:r>
            <a:r>
              <a:rPr sz="1200" spc="-9" dirty="0" smtClean="0">
                <a:solidFill>
                  <a:srgbClr val="FFFFFF"/>
                </a:solidFill>
                <a:latin typeface="Arial"/>
                <a:cs typeface="Arial"/>
              </a:rPr>
              <a:t>w</a:t>
            </a:r>
            <a:r>
              <a:rPr sz="1200" spc="0" dirty="0" smtClean="0">
                <a:solidFill>
                  <a:srgbClr val="FFFFFF"/>
                </a:solidFill>
                <a:latin typeface="Arial"/>
                <a:cs typeface="Arial"/>
              </a:rPr>
              <a:t>o</a:t>
            </a:r>
            <a:r>
              <a:rPr sz="1200" spc="-9" dirty="0" smtClean="0">
                <a:solidFill>
                  <a:srgbClr val="FFFFFF"/>
                </a:solidFill>
                <a:latin typeface="Arial"/>
                <a:cs typeface="Arial"/>
              </a:rPr>
              <a:t> </a:t>
            </a:r>
            <a:r>
              <a:rPr sz="1200" spc="4" dirty="0" smtClean="0">
                <a:solidFill>
                  <a:srgbClr val="FFFFFF"/>
                </a:solidFill>
                <a:latin typeface="Arial"/>
                <a:cs typeface="Arial"/>
              </a:rPr>
              <a:t>po</a:t>
            </a:r>
            <a:r>
              <a:rPr sz="1200" spc="0" dirty="0" smtClean="0">
                <a:solidFill>
                  <a:srgbClr val="FFFFFF"/>
                </a:solidFill>
                <a:latin typeface="Arial"/>
                <a:cs typeface="Arial"/>
              </a:rPr>
              <a:t>c</a:t>
            </a:r>
            <a:r>
              <a:rPr sz="1200" spc="4" dirty="0" smtClean="0">
                <a:solidFill>
                  <a:srgbClr val="FFFFFF"/>
                </a:solidFill>
                <a:latin typeface="Arial"/>
                <a:cs typeface="Arial"/>
              </a:rPr>
              <a:t>ho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en</a:t>
            </a:r>
            <a:r>
              <a:rPr sz="1200" spc="0" dirty="0" smtClean="0">
                <a:solidFill>
                  <a:srgbClr val="FFFFFF"/>
                </a:solidFill>
                <a:latin typeface="Arial"/>
                <a:cs typeface="Arial"/>
              </a:rPr>
              <a:t>ia</a:t>
            </a:r>
            <a:endParaRPr sz="1200" dirty="0">
              <a:latin typeface="Arial"/>
              <a:cs typeface="Arial"/>
            </a:endParaRPr>
          </a:p>
        </p:txBody>
      </p:sp>
      <p:pic>
        <p:nvPicPr>
          <p:cNvPr id="1026" name="Picture 2">
            <a:hlinkClick r:id="rId30" action="ppaction://hlinksldjump"/>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880000" y="3124200"/>
            <a:ext cx="31638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object 11"/>
          <p:cNvSpPr txBox="1"/>
          <p:nvPr/>
        </p:nvSpPr>
        <p:spPr>
          <a:xfrm>
            <a:off x="3246120" y="3429000"/>
            <a:ext cx="2461424" cy="261572"/>
          </a:xfrm>
          <a:prstGeom prst="rect">
            <a:avLst/>
          </a:prstGeom>
        </p:spPr>
        <p:txBody>
          <a:bodyPr wrap="square" lIns="0" tIns="0" rIns="0" bIns="0" rtlCol="0">
            <a:noAutofit/>
          </a:bodyPr>
          <a:lstStyle/>
          <a:p>
            <a:pPr marL="12700" algn="ctr">
              <a:lnSpc>
                <a:spcPts val="1325"/>
              </a:lnSpc>
              <a:spcBef>
                <a:spcPts val="66"/>
              </a:spcBef>
            </a:pPr>
            <a:r>
              <a:rPr lang="pl-PL" sz="1200" dirty="0">
                <a:solidFill>
                  <a:srgbClr val="FFFFFF"/>
                </a:solidFill>
                <a:latin typeface="Arial"/>
                <a:cs typeface="Arial"/>
              </a:rPr>
              <a:t>Świadectwo EUR1 lub deklaracja na fakturze</a:t>
            </a:r>
            <a:endParaRPr sz="1200" dirty="0">
              <a:latin typeface="Arial"/>
              <a:cs typeface="Arial"/>
            </a:endParaRPr>
          </a:p>
        </p:txBody>
      </p:sp>
      <p:sp>
        <p:nvSpPr>
          <p:cNvPr id="63" name="object 14"/>
          <p:cNvSpPr txBox="1"/>
          <p:nvPr/>
        </p:nvSpPr>
        <p:spPr>
          <a:xfrm>
            <a:off x="6119999" y="1899158"/>
            <a:ext cx="4500000" cy="4500000"/>
          </a:xfrm>
          <a:prstGeom prst="rect">
            <a:avLst/>
          </a:prstGeom>
        </p:spPr>
        <p:txBody>
          <a:bodyPr wrap="square" lIns="0" tIns="0" rIns="0" bIns="0" rtlCol="0">
            <a:noAutofit/>
          </a:bodyPr>
          <a:lstStyle/>
          <a:p>
            <a:pPr marL="12700">
              <a:lnSpc>
                <a:spcPts val="1325"/>
              </a:lnSpc>
              <a:spcBef>
                <a:spcPts val="66"/>
              </a:spcBef>
            </a:pPr>
            <a:r>
              <a:rPr sz="1400" b="1" spc="0" dirty="0" smtClean="0">
                <a:latin typeface="Arial"/>
                <a:cs typeface="Arial"/>
              </a:rPr>
              <a:t>Ś</a:t>
            </a:r>
            <a:r>
              <a:rPr sz="1400" b="1" spc="-14" dirty="0" smtClean="0">
                <a:latin typeface="Arial"/>
                <a:cs typeface="Arial"/>
              </a:rPr>
              <a:t>w</a:t>
            </a:r>
            <a:r>
              <a:rPr sz="1400" b="1" spc="0" dirty="0" smtClean="0">
                <a:latin typeface="Arial"/>
                <a:cs typeface="Arial"/>
              </a:rPr>
              <a:t>ia</a:t>
            </a:r>
            <a:r>
              <a:rPr sz="1400" b="1" spc="4" dirty="0" smtClean="0">
                <a:latin typeface="Arial"/>
                <a:cs typeface="Arial"/>
              </a:rPr>
              <a:t>de</a:t>
            </a:r>
            <a:r>
              <a:rPr sz="1400" b="1" spc="0" dirty="0" smtClean="0">
                <a:latin typeface="Arial"/>
                <a:cs typeface="Arial"/>
              </a:rPr>
              <a:t>ct</a:t>
            </a:r>
            <a:r>
              <a:rPr sz="1400" b="1" spc="-9" dirty="0" smtClean="0">
                <a:latin typeface="Arial"/>
                <a:cs typeface="Arial"/>
              </a:rPr>
              <a:t>w</a:t>
            </a:r>
            <a:r>
              <a:rPr sz="1400" b="1" spc="0" dirty="0" smtClean="0">
                <a:latin typeface="Arial"/>
                <a:cs typeface="Arial"/>
              </a:rPr>
              <a:t>o</a:t>
            </a:r>
            <a:r>
              <a:rPr sz="1400" b="1" spc="-75" dirty="0" smtClean="0">
                <a:latin typeface="Arial"/>
                <a:cs typeface="Arial"/>
              </a:rPr>
              <a:t> </a:t>
            </a:r>
            <a:r>
              <a:rPr sz="1400" b="1" spc="-79" dirty="0" smtClean="0">
                <a:latin typeface="Arial"/>
                <a:cs typeface="Arial"/>
              </a:rPr>
              <a:t>A</a:t>
            </a:r>
            <a:r>
              <a:rPr sz="1400" b="1" spc="9" dirty="0" smtClean="0">
                <a:latin typeface="Arial"/>
                <a:cs typeface="Arial"/>
              </a:rPr>
              <a:t>T</a:t>
            </a:r>
            <a:r>
              <a:rPr sz="1400" b="1" spc="0" dirty="0" smtClean="0">
                <a:latin typeface="Arial"/>
                <a:cs typeface="Arial"/>
              </a:rPr>
              <a:t>R</a:t>
            </a:r>
            <a:r>
              <a:rPr sz="1400" spc="-9" dirty="0" smtClean="0">
                <a:latin typeface="Arial"/>
                <a:cs typeface="Arial"/>
              </a:rPr>
              <a:t> </a:t>
            </a:r>
            <a:endParaRPr lang="pl-PL" sz="1400" spc="-9" dirty="0" smtClean="0">
              <a:latin typeface="Arial"/>
              <a:cs typeface="Arial"/>
            </a:endParaRPr>
          </a:p>
          <a:p>
            <a:pPr marL="12700">
              <a:lnSpc>
                <a:spcPts val="1325"/>
              </a:lnSpc>
              <a:spcBef>
                <a:spcPts val="66"/>
              </a:spcBef>
            </a:pPr>
            <a:endParaRPr lang="pl-PL" sz="1200" spc="-9" dirty="0" smtClean="0">
              <a:latin typeface="Arial"/>
              <a:cs typeface="Arial"/>
            </a:endParaRPr>
          </a:p>
          <a:p>
            <a:pPr marL="12700" marR="13586">
              <a:lnSpc>
                <a:spcPts val="1325"/>
              </a:lnSpc>
              <a:spcBef>
                <a:spcPts val="66"/>
              </a:spcBef>
            </a:pPr>
            <a:r>
              <a:rPr lang="pl-PL" sz="1200" dirty="0" smtClean="0">
                <a:latin typeface="Arial"/>
                <a:cs typeface="Arial"/>
              </a:rPr>
              <a:t>Jest to dokument pełniący funkcję podobną </a:t>
            </a:r>
            <a:r>
              <a:rPr lang="pl-PL" sz="1200" spc="4" dirty="0" smtClean="0">
                <a:latin typeface="Arial"/>
                <a:cs typeface="Arial"/>
              </a:rPr>
              <a:t>d</a:t>
            </a:r>
            <a:r>
              <a:rPr lang="pl-PL" sz="1200" dirty="0" smtClean="0">
                <a:latin typeface="Arial"/>
                <a:cs typeface="Arial"/>
              </a:rPr>
              <a:t>o</a:t>
            </a:r>
            <a:r>
              <a:rPr lang="pl-PL" sz="1200" spc="-4" dirty="0" smtClean="0">
                <a:latin typeface="Arial"/>
                <a:cs typeface="Arial"/>
              </a:rPr>
              <a:t> </a:t>
            </a:r>
            <a:r>
              <a:rPr lang="pl-PL" sz="1200" dirty="0">
                <a:latin typeface="Arial"/>
                <a:cs typeface="Arial"/>
              </a:rPr>
              <a:t>ś</a:t>
            </a:r>
            <a:r>
              <a:rPr lang="pl-PL" sz="1200" spc="-14" dirty="0">
                <a:latin typeface="Arial"/>
                <a:cs typeface="Arial"/>
              </a:rPr>
              <a:t>w</a:t>
            </a:r>
            <a:r>
              <a:rPr lang="pl-PL" sz="1200" dirty="0">
                <a:latin typeface="Arial"/>
                <a:cs typeface="Arial"/>
              </a:rPr>
              <a:t>ia</a:t>
            </a:r>
            <a:r>
              <a:rPr lang="pl-PL" sz="1200" spc="4" dirty="0">
                <a:latin typeface="Arial"/>
                <a:cs typeface="Arial"/>
              </a:rPr>
              <a:t>de</a:t>
            </a:r>
            <a:r>
              <a:rPr lang="pl-PL" sz="1200" dirty="0">
                <a:latin typeface="Arial"/>
                <a:cs typeface="Arial"/>
              </a:rPr>
              <a:t>ct</a:t>
            </a:r>
            <a:r>
              <a:rPr lang="pl-PL" sz="1200" spc="-9" dirty="0">
                <a:latin typeface="Arial"/>
                <a:cs typeface="Arial"/>
              </a:rPr>
              <a:t>w</a:t>
            </a:r>
            <a:r>
              <a:rPr lang="pl-PL" sz="1200" dirty="0">
                <a:latin typeface="Arial"/>
                <a:cs typeface="Arial"/>
              </a:rPr>
              <a:t>a</a:t>
            </a:r>
            <a:r>
              <a:rPr lang="pl-PL" sz="1200" spc="-4" dirty="0">
                <a:latin typeface="Arial"/>
                <a:cs typeface="Arial"/>
              </a:rPr>
              <a:t> </a:t>
            </a:r>
            <a:r>
              <a:rPr lang="pl-PL" sz="1200" dirty="0">
                <a:latin typeface="Arial"/>
                <a:cs typeface="Arial"/>
              </a:rPr>
              <a:t>EU</a:t>
            </a:r>
            <a:r>
              <a:rPr lang="pl-PL" sz="1200" spc="-4" dirty="0">
                <a:latin typeface="Arial"/>
                <a:cs typeface="Arial"/>
              </a:rPr>
              <a:t>R</a:t>
            </a:r>
            <a:r>
              <a:rPr lang="pl-PL" sz="1200" dirty="0">
                <a:latin typeface="Arial"/>
                <a:cs typeface="Arial"/>
              </a:rPr>
              <a:t>1</a:t>
            </a:r>
            <a:r>
              <a:rPr lang="pl-PL" sz="1200" spc="-14" dirty="0">
                <a:latin typeface="Arial"/>
                <a:cs typeface="Arial"/>
              </a:rPr>
              <a:t> </a:t>
            </a:r>
            <a:r>
              <a:rPr lang="pl-PL" sz="1200" dirty="0" smtClean="0">
                <a:latin typeface="Arial"/>
                <a:cs typeface="Arial"/>
              </a:rPr>
              <a:t>lub </a:t>
            </a:r>
            <a:r>
              <a:rPr lang="pl-PL" sz="1200" spc="4" dirty="0" smtClean="0">
                <a:latin typeface="Arial"/>
                <a:cs typeface="Arial"/>
              </a:rPr>
              <a:t>de</a:t>
            </a:r>
            <a:r>
              <a:rPr lang="pl-PL" sz="1200" dirty="0" smtClean="0">
                <a:latin typeface="Arial"/>
                <a:cs typeface="Arial"/>
              </a:rPr>
              <a:t>klaracji</a:t>
            </a:r>
            <a:r>
              <a:rPr lang="pl-PL" sz="1200" spc="-34" dirty="0" smtClean="0">
                <a:latin typeface="Arial"/>
                <a:cs typeface="Arial"/>
              </a:rPr>
              <a:t> </a:t>
            </a:r>
            <a:r>
              <a:rPr lang="pl-PL" sz="1200" spc="4" dirty="0">
                <a:latin typeface="Arial"/>
                <a:cs typeface="Arial"/>
              </a:rPr>
              <a:t>n</a:t>
            </a:r>
            <a:r>
              <a:rPr lang="pl-PL" sz="1200" dirty="0">
                <a:latin typeface="Arial"/>
                <a:cs typeface="Arial"/>
              </a:rPr>
              <a:t>a</a:t>
            </a:r>
            <a:r>
              <a:rPr lang="pl-PL" sz="1200" spc="-14" dirty="0">
                <a:latin typeface="Arial"/>
                <a:cs typeface="Arial"/>
              </a:rPr>
              <a:t> </a:t>
            </a:r>
            <a:r>
              <a:rPr lang="pl-PL" sz="1200" spc="14" dirty="0">
                <a:latin typeface="Arial"/>
                <a:cs typeface="Arial"/>
              </a:rPr>
              <a:t>f</a:t>
            </a:r>
            <a:r>
              <a:rPr lang="pl-PL" sz="1200" spc="4" dirty="0">
                <a:latin typeface="Arial"/>
                <a:cs typeface="Arial"/>
              </a:rPr>
              <a:t>a</a:t>
            </a:r>
            <a:r>
              <a:rPr lang="pl-PL" sz="1200" dirty="0">
                <a:latin typeface="Arial"/>
                <a:cs typeface="Arial"/>
              </a:rPr>
              <a:t>kt</a:t>
            </a:r>
            <a:r>
              <a:rPr lang="pl-PL" sz="1200" spc="4" dirty="0">
                <a:latin typeface="Arial"/>
                <a:cs typeface="Arial"/>
              </a:rPr>
              <a:t>u</a:t>
            </a:r>
            <a:r>
              <a:rPr lang="pl-PL" sz="1200" dirty="0">
                <a:latin typeface="Arial"/>
                <a:cs typeface="Arial"/>
              </a:rPr>
              <a:t>r</a:t>
            </a:r>
            <a:r>
              <a:rPr lang="pl-PL" sz="1200" spc="-14" dirty="0">
                <a:latin typeface="Arial"/>
                <a:cs typeface="Arial"/>
              </a:rPr>
              <a:t>z</a:t>
            </a:r>
            <a:r>
              <a:rPr lang="pl-PL" sz="1200" dirty="0">
                <a:latin typeface="Arial"/>
                <a:cs typeface="Arial"/>
              </a:rPr>
              <a:t>e</a:t>
            </a:r>
            <a:r>
              <a:rPr lang="pl-PL" sz="1200" spc="-4" dirty="0">
                <a:latin typeface="Arial"/>
                <a:cs typeface="Arial"/>
              </a:rPr>
              <a:t> </a:t>
            </a:r>
            <a:r>
              <a:rPr lang="pl-PL" sz="1200" spc="-9" dirty="0">
                <a:latin typeface="Arial"/>
                <a:cs typeface="Arial"/>
              </a:rPr>
              <a:t>z</a:t>
            </a:r>
            <a:r>
              <a:rPr lang="pl-PL" sz="1200" spc="4" dirty="0">
                <a:latin typeface="Arial"/>
                <a:cs typeface="Arial"/>
              </a:rPr>
              <a:t>a</a:t>
            </a:r>
            <a:r>
              <a:rPr lang="pl-PL" sz="1200" dirty="0">
                <a:latin typeface="Arial"/>
                <a:cs typeface="Arial"/>
              </a:rPr>
              <a:t>st</a:t>
            </a:r>
            <a:r>
              <a:rPr lang="pl-PL" sz="1200" spc="4" dirty="0">
                <a:latin typeface="Arial"/>
                <a:cs typeface="Arial"/>
              </a:rPr>
              <a:t>ępu</a:t>
            </a:r>
            <a:r>
              <a:rPr lang="pl-PL" sz="1200" dirty="0">
                <a:latin typeface="Arial"/>
                <a:cs typeface="Arial"/>
              </a:rPr>
              <a:t>jąc</a:t>
            </a:r>
            <a:r>
              <a:rPr lang="pl-PL" sz="1200" spc="-4" dirty="0">
                <a:latin typeface="Arial"/>
                <a:cs typeface="Arial"/>
              </a:rPr>
              <a:t>e</a:t>
            </a:r>
            <a:r>
              <a:rPr lang="pl-PL" sz="1200" dirty="0">
                <a:latin typeface="Arial"/>
                <a:cs typeface="Arial"/>
              </a:rPr>
              <a:t>j</a:t>
            </a:r>
            <a:r>
              <a:rPr lang="pl-PL" sz="1200" spc="-34" dirty="0">
                <a:latin typeface="Arial"/>
                <a:cs typeface="Arial"/>
              </a:rPr>
              <a:t> </a:t>
            </a:r>
            <a:r>
              <a:rPr lang="pl-PL" sz="1200" dirty="0">
                <a:latin typeface="Arial"/>
                <a:cs typeface="Arial"/>
              </a:rPr>
              <a:t>EU</a:t>
            </a:r>
            <a:r>
              <a:rPr lang="pl-PL" sz="1200" spc="-4" dirty="0">
                <a:latin typeface="Arial"/>
                <a:cs typeface="Arial"/>
              </a:rPr>
              <a:t>R</a:t>
            </a:r>
            <a:r>
              <a:rPr lang="pl-PL" sz="1200" spc="4" dirty="0">
                <a:latin typeface="Arial"/>
                <a:cs typeface="Arial"/>
              </a:rPr>
              <a:t>1</a:t>
            </a:r>
            <a:r>
              <a:rPr lang="pl-PL" sz="1200" dirty="0">
                <a:latin typeface="Arial"/>
                <a:cs typeface="Arial"/>
              </a:rPr>
              <a:t>,</a:t>
            </a:r>
            <a:r>
              <a:rPr lang="pl-PL" sz="1200" spc="-4" dirty="0">
                <a:latin typeface="Arial"/>
                <a:cs typeface="Arial"/>
              </a:rPr>
              <a:t> </a:t>
            </a:r>
            <a:r>
              <a:rPr lang="pl-PL" sz="1200" dirty="0">
                <a:latin typeface="Arial"/>
                <a:cs typeface="Arial"/>
              </a:rPr>
              <a:t>tj.</a:t>
            </a:r>
            <a:r>
              <a:rPr lang="pl-PL" sz="1200" spc="4" dirty="0">
                <a:latin typeface="Arial"/>
                <a:cs typeface="Arial"/>
              </a:rPr>
              <a:t> po</a:t>
            </a:r>
            <a:r>
              <a:rPr lang="pl-PL" sz="1200" spc="-9" dirty="0">
                <a:latin typeface="Arial"/>
                <a:cs typeface="Arial"/>
              </a:rPr>
              <a:t>z</a:t>
            </a:r>
            <a:r>
              <a:rPr lang="pl-PL" sz="1200" spc="-14" dirty="0">
                <a:latin typeface="Arial"/>
                <a:cs typeface="Arial"/>
              </a:rPr>
              <a:t>w</a:t>
            </a:r>
            <a:r>
              <a:rPr lang="pl-PL" sz="1200" spc="4" dirty="0">
                <a:latin typeface="Arial"/>
                <a:cs typeface="Arial"/>
              </a:rPr>
              <a:t>a</a:t>
            </a:r>
            <a:r>
              <a:rPr lang="pl-PL" sz="1200" dirty="0">
                <a:latin typeface="Arial"/>
                <a:cs typeface="Arial"/>
              </a:rPr>
              <a:t>la</a:t>
            </a:r>
            <a:r>
              <a:rPr lang="pl-PL" sz="1200" spc="-4" dirty="0">
                <a:latin typeface="Arial"/>
                <a:cs typeface="Arial"/>
              </a:rPr>
              <a:t> </a:t>
            </a:r>
            <a:r>
              <a:rPr lang="pl-PL" sz="1200" spc="4" dirty="0">
                <a:latin typeface="Arial"/>
                <a:cs typeface="Arial"/>
              </a:rPr>
              <a:t>n</a:t>
            </a:r>
            <a:r>
              <a:rPr lang="pl-PL" sz="1200" dirty="0">
                <a:latin typeface="Arial"/>
                <a:cs typeface="Arial"/>
              </a:rPr>
              <a:t>a </a:t>
            </a:r>
            <a:r>
              <a:rPr lang="pl-PL" sz="1200" spc="4" dirty="0">
                <a:latin typeface="Arial"/>
                <a:cs typeface="Arial"/>
              </a:rPr>
              <a:t>un</a:t>
            </a:r>
            <a:r>
              <a:rPr lang="pl-PL" sz="1200" dirty="0">
                <a:latin typeface="Arial"/>
                <a:cs typeface="Arial"/>
              </a:rPr>
              <a:t>ikni</a:t>
            </a:r>
            <a:r>
              <a:rPr lang="pl-PL" sz="1200" spc="4" dirty="0">
                <a:latin typeface="Arial"/>
                <a:cs typeface="Arial"/>
              </a:rPr>
              <a:t>ę</a:t>
            </a:r>
            <a:r>
              <a:rPr lang="pl-PL" sz="1200" dirty="0">
                <a:latin typeface="Arial"/>
                <a:cs typeface="Arial"/>
              </a:rPr>
              <a:t>c</a:t>
            </a:r>
            <a:r>
              <a:rPr lang="pl-PL" sz="1200" spc="-14" dirty="0">
                <a:latin typeface="Arial"/>
                <a:cs typeface="Arial"/>
              </a:rPr>
              <a:t>i</a:t>
            </a:r>
            <a:r>
              <a:rPr lang="pl-PL" sz="1200" dirty="0">
                <a:latin typeface="Arial"/>
                <a:cs typeface="Arial"/>
              </a:rPr>
              <a:t>e</a:t>
            </a:r>
            <a:r>
              <a:rPr lang="pl-PL" sz="1200" spc="-29" dirty="0">
                <a:latin typeface="Arial"/>
                <a:cs typeface="Arial"/>
              </a:rPr>
              <a:t> </a:t>
            </a:r>
            <a:r>
              <a:rPr lang="pl-PL" sz="1200" spc="4" dirty="0">
                <a:latin typeface="Arial"/>
                <a:cs typeface="Arial"/>
              </a:rPr>
              <a:t>p</a:t>
            </a:r>
            <a:r>
              <a:rPr lang="pl-PL" sz="1200" dirty="0">
                <a:latin typeface="Arial"/>
                <a:cs typeface="Arial"/>
              </a:rPr>
              <a:t>łac</a:t>
            </a:r>
            <a:r>
              <a:rPr lang="pl-PL" sz="1200" spc="4" dirty="0">
                <a:latin typeface="Arial"/>
                <a:cs typeface="Arial"/>
              </a:rPr>
              <a:t>e</a:t>
            </a:r>
            <a:r>
              <a:rPr lang="pl-PL" sz="1200" spc="-4" dirty="0">
                <a:latin typeface="Arial"/>
                <a:cs typeface="Arial"/>
              </a:rPr>
              <a:t>n</a:t>
            </a:r>
            <a:r>
              <a:rPr lang="pl-PL" sz="1200" dirty="0">
                <a:latin typeface="Arial"/>
                <a:cs typeface="Arial"/>
              </a:rPr>
              <a:t>ia</a:t>
            </a:r>
            <a:r>
              <a:rPr lang="pl-PL" sz="1200" spc="-29" dirty="0">
                <a:latin typeface="Arial"/>
                <a:cs typeface="Arial"/>
              </a:rPr>
              <a:t> </a:t>
            </a:r>
            <a:r>
              <a:rPr lang="pl-PL" sz="1200" dirty="0">
                <a:latin typeface="Arial"/>
                <a:cs typeface="Arial"/>
              </a:rPr>
              <a:t>cła</a:t>
            </a:r>
            <a:r>
              <a:rPr lang="pl-PL" sz="1200" spc="-4" dirty="0">
                <a:latin typeface="Arial"/>
                <a:cs typeface="Arial"/>
              </a:rPr>
              <a:t> </a:t>
            </a:r>
            <a:r>
              <a:rPr lang="pl-PL" sz="1200" dirty="0">
                <a:latin typeface="Arial"/>
                <a:cs typeface="Arial"/>
              </a:rPr>
              <a:t>w kraju</a:t>
            </a:r>
            <a:r>
              <a:rPr lang="pl-PL" sz="1200" spc="-4" dirty="0">
                <a:latin typeface="Arial"/>
                <a:cs typeface="Arial"/>
              </a:rPr>
              <a:t> </a:t>
            </a:r>
            <a:r>
              <a:rPr lang="pl-PL" sz="1200" dirty="0">
                <a:latin typeface="Arial"/>
                <a:cs typeface="Arial"/>
              </a:rPr>
              <a:t>i</a:t>
            </a:r>
            <a:r>
              <a:rPr lang="pl-PL" sz="1200" spc="4" dirty="0">
                <a:latin typeface="Arial"/>
                <a:cs typeface="Arial"/>
              </a:rPr>
              <a:t>mpo</a:t>
            </a:r>
            <a:r>
              <a:rPr lang="pl-PL" sz="1200" dirty="0">
                <a:latin typeface="Arial"/>
                <a:cs typeface="Arial"/>
              </a:rPr>
              <a:t>rtu.</a:t>
            </a:r>
            <a:r>
              <a:rPr lang="pl-PL" sz="1200" spc="-29" dirty="0">
                <a:latin typeface="Arial"/>
                <a:cs typeface="Arial"/>
              </a:rPr>
              <a:t> </a:t>
            </a:r>
            <a:r>
              <a:rPr lang="pl-PL" sz="1200" dirty="0">
                <a:latin typeface="Arial"/>
                <a:cs typeface="Arial"/>
              </a:rPr>
              <a:t>Ró</a:t>
            </a:r>
            <a:r>
              <a:rPr lang="pl-PL" sz="1200" spc="-9" dirty="0">
                <a:latin typeface="Arial"/>
                <a:cs typeface="Arial"/>
              </a:rPr>
              <a:t>ż</a:t>
            </a:r>
            <a:r>
              <a:rPr lang="pl-PL" sz="1200" spc="4" dirty="0">
                <a:latin typeface="Arial"/>
                <a:cs typeface="Arial"/>
              </a:rPr>
              <a:t>n</a:t>
            </a:r>
            <a:r>
              <a:rPr lang="pl-PL" sz="1200" dirty="0">
                <a:latin typeface="Arial"/>
                <a:cs typeface="Arial"/>
              </a:rPr>
              <a:t>icą</a:t>
            </a:r>
            <a:r>
              <a:rPr lang="pl-PL" sz="1200" spc="-4" dirty="0">
                <a:latin typeface="Arial"/>
                <a:cs typeface="Arial"/>
              </a:rPr>
              <a:t> </a:t>
            </a:r>
            <a:r>
              <a:rPr lang="pl-PL" sz="1200" dirty="0">
                <a:latin typeface="Arial"/>
                <a:cs typeface="Arial"/>
              </a:rPr>
              <a:t>jest</a:t>
            </a:r>
            <a:r>
              <a:rPr lang="pl-PL" sz="1200" spc="-4" dirty="0">
                <a:latin typeface="Arial"/>
                <a:cs typeface="Arial"/>
              </a:rPr>
              <a:t> </a:t>
            </a:r>
            <a:r>
              <a:rPr lang="pl-PL" sz="1200" dirty="0">
                <a:latin typeface="Arial"/>
                <a:cs typeface="Arial"/>
              </a:rPr>
              <a:t>je</a:t>
            </a:r>
            <a:r>
              <a:rPr lang="pl-PL" sz="1200" spc="4" dirty="0">
                <a:latin typeface="Arial"/>
                <a:cs typeface="Arial"/>
              </a:rPr>
              <a:t>dna</a:t>
            </a:r>
            <a:r>
              <a:rPr lang="pl-PL" sz="1200" dirty="0">
                <a:latin typeface="Arial"/>
                <a:cs typeface="Arial"/>
              </a:rPr>
              <a:t>k</a:t>
            </a:r>
            <a:r>
              <a:rPr lang="pl-PL" sz="1200" spc="-29" dirty="0">
                <a:latin typeface="Arial"/>
                <a:cs typeface="Arial"/>
              </a:rPr>
              <a:t> </a:t>
            </a:r>
            <a:r>
              <a:rPr lang="pl-PL" sz="1200" dirty="0">
                <a:latin typeface="Arial"/>
                <a:cs typeface="Arial"/>
              </a:rPr>
              <a:t>t</a:t>
            </a:r>
            <a:r>
              <a:rPr lang="pl-PL" sz="1200" spc="4" dirty="0">
                <a:latin typeface="Arial"/>
                <a:cs typeface="Arial"/>
              </a:rPr>
              <a:t>o</a:t>
            </a:r>
            <a:r>
              <a:rPr lang="pl-PL" sz="1200" dirty="0">
                <a:latin typeface="Arial"/>
                <a:cs typeface="Arial"/>
              </a:rPr>
              <a:t>,</a:t>
            </a:r>
            <a:r>
              <a:rPr lang="pl-PL" sz="1200" spc="-4" dirty="0">
                <a:latin typeface="Arial"/>
                <a:cs typeface="Arial"/>
              </a:rPr>
              <a:t> </a:t>
            </a:r>
            <a:r>
              <a:rPr lang="pl-PL" sz="1200" spc="-9" dirty="0">
                <a:latin typeface="Arial"/>
                <a:cs typeface="Arial"/>
              </a:rPr>
              <a:t>ż</a:t>
            </a:r>
            <a:r>
              <a:rPr lang="pl-PL" sz="1200" dirty="0">
                <a:latin typeface="Arial"/>
                <a:cs typeface="Arial"/>
              </a:rPr>
              <a:t>e </a:t>
            </a:r>
            <a:r>
              <a:rPr lang="pl-PL" sz="1200" b="1" spc="25" dirty="0">
                <a:latin typeface="Arial"/>
                <a:cs typeface="Arial"/>
              </a:rPr>
              <a:t>w</a:t>
            </a:r>
            <a:r>
              <a:rPr lang="pl-PL" sz="1200" b="1" spc="-29" dirty="0">
                <a:latin typeface="Arial"/>
                <a:cs typeface="Arial"/>
              </a:rPr>
              <a:t>y</a:t>
            </a:r>
            <a:r>
              <a:rPr lang="pl-PL" sz="1200" b="1" spc="4" dirty="0">
                <a:latin typeface="Arial"/>
                <a:cs typeface="Arial"/>
              </a:rPr>
              <a:t>s</a:t>
            </a:r>
            <a:r>
              <a:rPr lang="pl-PL" sz="1200" b="1" dirty="0">
                <a:latin typeface="Arial"/>
                <a:cs typeface="Arial"/>
              </a:rPr>
              <a:t>tępu</a:t>
            </a:r>
            <a:r>
              <a:rPr lang="pl-PL" sz="1200" b="1" spc="-9" dirty="0">
                <a:latin typeface="Arial"/>
                <a:cs typeface="Arial"/>
              </a:rPr>
              <a:t>j</a:t>
            </a:r>
            <a:r>
              <a:rPr lang="pl-PL" sz="1200" b="1" dirty="0">
                <a:latin typeface="Arial"/>
                <a:cs typeface="Arial"/>
              </a:rPr>
              <a:t>e</a:t>
            </a:r>
            <a:r>
              <a:rPr lang="pl-PL" sz="1200" b="1" spc="4" dirty="0">
                <a:latin typeface="Arial"/>
                <a:cs typeface="Arial"/>
              </a:rPr>
              <a:t> </a:t>
            </a:r>
            <a:r>
              <a:rPr lang="pl-PL" sz="1200" b="1" dirty="0">
                <a:latin typeface="Arial"/>
                <a:cs typeface="Arial"/>
              </a:rPr>
              <a:t>on</a:t>
            </a:r>
            <a:r>
              <a:rPr lang="pl-PL" sz="1200" b="1" spc="14" dirty="0">
                <a:latin typeface="Arial"/>
                <a:cs typeface="Arial"/>
              </a:rPr>
              <a:t> </a:t>
            </a:r>
            <a:r>
              <a:rPr lang="pl-PL" sz="1200" b="1" spc="-9" dirty="0">
                <a:latin typeface="Arial"/>
                <a:cs typeface="Arial"/>
              </a:rPr>
              <a:t>j</a:t>
            </a:r>
            <a:r>
              <a:rPr lang="pl-PL" sz="1200" b="1" spc="4" dirty="0">
                <a:latin typeface="Arial"/>
                <a:cs typeface="Arial"/>
              </a:rPr>
              <a:t>e</a:t>
            </a:r>
            <a:r>
              <a:rPr lang="pl-PL" sz="1200" b="1" dirty="0">
                <a:latin typeface="Arial"/>
                <a:cs typeface="Arial"/>
              </a:rPr>
              <a:t>d</a:t>
            </a:r>
            <a:r>
              <a:rPr lang="pl-PL" sz="1200" b="1" spc="-29" dirty="0">
                <a:latin typeface="Arial"/>
                <a:cs typeface="Arial"/>
              </a:rPr>
              <a:t>y</a:t>
            </a:r>
            <a:r>
              <a:rPr lang="pl-PL" sz="1200" b="1" dirty="0">
                <a:latin typeface="Arial"/>
                <a:cs typeface="Arial"/>
              </a:rPr>
              <a:t>nie</a:t>
            </a:r>
            <a:r>
              <a:rPr lang="pl-PL" sz="1200" b="1" spc="44" dirty="0">
                <a:latin typeface="Arial"/>
                <a:cs typeface="Arial"/>
              </a:rPr>
              <a:t> </a:t>
            </a:r>
            <a:r>
              <a:rPr lang="pl-PL" sz="1200" b="1" dirty="0">
                <a:latin typeface="Arial"/>
                <a:cs typeface="Arial"/>
              </a:rPr>
              <a:t>w</a:t>
            </a:r>
            <a:r>
              <a:rPr lang="pl-PL" sz="1200" b="1" spc="14" dirty="0">
                <a:latin typeface="Arial"/>
                <a:cs typeface="Arial"/>
              </a:rPr>
              <a:t> </a:t>
            </a:r>
            <a:r>
              <a:rPr lang="pl-PL" sz="1200" b="1" dirty="0">
                <a:latin typeface="Arial"/>
                <a:cs typeface="Arial"/>
              </a:rPr>
              <a:t>handlu</a:t>
            </a:r>
            <a:r>
              <a:rPr lang="pl-PL" sz="1200" b="1" spc="14" dirty="0">
                <a:latin typeface="Arial"/>
                <a:cs typeface="Arial"/>
              </a:rPr>
              <a:t> </a:t>
            </a:r>
            <a:r>
              <a:rPr lang="pl-PL" sz="1200" b="1" dirty="0">
                <a:latin typeface="Arial"/>
                <a:cs typeface="Arial"/>
              </a:rPr>
              <a:t>pomi</a:t>
            </a:r>
            <a:r>
              <a:rPr lang="pl-PL" sz="1200" b="1" spc="4" dirty="0">
                <a:latin typeface="Arial"/>
                <a:cs typeface="Arial"/>
              </a:rPr>
              <a:t>ę</a:t>
            </a:r>
            <a:r>
              <a:rPr lang="pl-PL" sz="1200" b="1" dirty="0">
                <a:latin typeface="Arial"/>
                <a:cs typeface="Arial"/>
              </a:rPr>
              <a:t>dzy</a:t>
            </a:r>
            <a:r>
              <a:rPr lang="pl-PL" sz="1200" b="1" spc="4" dirty="0">
                <a:latin typeface="Arial"/>
                <a:cs typeface="Arial"/>
              </a:rPr>
              <a:t> k</a:t>
            </a:r>
            <a:r>
              <a:rPr lang="pl-PL" sz="1200" b="1" dirty="0">
                <a:latin typeface="Arial"/>
                <a:cs typeface="Arial"/>
              </a:rPr>
              <a:t>r</a:t>
            </a:r>
            <a:r>
              <a:rPr lang="pl-PL" sz="1200" b="1" spc="4" dirty="0">
                <a:latin typeface="Arial"/>
                <a:cs typeface="Arial"/>
              </a:rPr>
              <a:t>a</a:t>
            </a:r>
            <a:r>
              <a:rPr lang="pl-PL" sz="1200" b="1" spc="-9" dirty="0">
                <a:latin typeface="Arial"/>
                <a:cs typeface="Arial"/>
              </a:rPr>
              <a:t>j</a:t>
            </a:r>
            <a:r>
              <a:rPr lang="pl-PL" sz="1200" b="1" spc="4" dirty="0">
                <a:latin typeface="Arial"/>
                <a:cs typeface="Arial"/>
              </a:rPr>
              <a:t>a</a:t>
            </a:r>
            <a:r>
              <a:rPr lang="pl-PL" sz="1200" b="1" dirty="0">
                <a:latin typeface="Arial"/>
                <a:cs typeface="Arial"/>
              </a:rPr>
              <a:t>mi</a:t>
            </a:r>
            <a:r>
              <a:rPr lang="pl-PL" sz="1200" b="1" spc="-14" dirty="0">
                <a:latin typeface="Arial"/>
                <a:cs typeface="Arial"/>
              </a:rPr>
              <a:t> </a:t>
            </a:r>
            <a:r>
              <a:rPr lang="pl-PL" sz="1200" b="1" dirty="0">
                <a:latin typeface="Arial"/>
                <a:cs typeface="Arial"/>
              </a:rPr>
              <a:t>UE</a:t>
            </a:r>
            <a:r>
              <a:rPr lang="pl-PL" sz="1200" b="1" spc="-4" dirty="0">
                <a:latin typeface="Arial"/>
                <a:cs typeface="Arial"/>
              </a:rPr>
              <a:t> </a:t>
            </a:r>
            <a:r>
              <a:rPr lang="pl-PL" sz="1200" b="1" dirty="0">
                <a:latin typeface="Arial"/>
                <a:cs typeface="Arial"/>
              </a:rPr>
              <a:t>a</a:t>
            </a:r>
            <a:r>
              <a:rPr lang="pl-PL" sz="1200" b="1" spc="4" dirty="0">
                <a:latin typeface="Arial"/>
                <a:cs typeface="Arial"/>
              </a:rPr>
              <a:t> </a:t>
            </a:r>
            <a:r>
              <a:rPr lang="pl-PL" sz="1200" b="1" spc="-84" dirty="0">
                <a:latin typeface="Arial"/>
                <a:cs typeface="Arial"/>
              </a:rPr>
              <a:t>T</a:t>
            </a:r>
            <a:r>
              <a:rPr lang="pl-PL" sz="1200" b="1" dirty="0">
                <a:latin typeface="Arial"/>
                <a:cs typeface="Arial"/>
              </a:rPr>
              <a:t>ur</a:t>
            </a:r>
            <a:r>
              <a:rPr lang="pl-PL" sz="1200" b="1" spc="4" dirty="0">
                <a:latin typeface="Arial"/>
                <a:cs typeface="Arial"/>
              </a:rPr>
              <a:t>c</a:t>
            </a:r>
            <a:r>
              <a:rPr lang="pl-PL" sz="1200" b="1" spc="-9" dirty="0">
                <a:latin typeface="Arial"/>
                <a:cs typeface="Arial"/>
              </a:rPr>
              <a:t>j</a:t>
            </a:r>
            <a:r>
              <a:rPr lang="pl-PL" sz="1200" b="1" dirty="0">
                <a:latin typeface="Arial"/>
                <a:cs typeface="Arial"/>
              </a:rPr>
              <a:t>ą </a:t>
            </a:r>
            <a:r>
              <a:rPr lang="pl-PL" sz="1200" dirty="0">
                <a:latin typeface="Arial"/>
                <a:cs typeface="Arial"/>
              </a:rPr>
              <a:t>i t</a:t>
            </a:r>
            <a:r>
              <a:rPr lang="pl-PL" sz="1200" spc="4" dirty="0">
                <a:latin typeface="Arial"/>
                <a:cs typeface="Arial"/>
              </a:rPr>
              <a:t>o</a:t>
            </a:r>
            <a:r>
              <a:rPr lang="pl-PL" sz="1200" dirty="0">
                <a:latin typeface="Arial"/>
                <a:cs typeface="Arial"/>
              </a:rPr>
              <a:t>,</a:t>
            </a:r>
            <a:r>
              <a:rPr lang="pl-PL" sz="1200" spc="4" dirty="0">
                <a:latin typeface="Arial"/>
                <a:cs typeface="Arial"/>
              </a:rPr>
              <a:t> </a:t>
            </a:r>
            <a:r>
              <a:rPr lang="pl-PL" sz="1200" b="1" dirty="0">
                <a:latin typeface="Arial"/>
                <a:cs typeface="Arial"/>
              </a:rPr>
              <a:t>że</a:t>
            </a:r>
            <a:r>
              <a:rPr lang="pl-PL" sz="1200" b="1" spc="-4" dirty="0">
                <a:latin typeface="Arial"/>
                <a:cs typeface="Arial"/>
              </a:rPr>
              <a:t> </a:t>
            </a:r>
            <a:r>
              <a:rPr lang="pl-PL" sz="1200" b="1" dirty="0">
                <a:latin typeface="Arial"/>
                <a:cs typeface="Arial"/>
              </a:rPr>
              <a:t>poś</a:t>
            </a:r>
            <a:r>
              <a:rPr lang="pl-PL" sz="1200" b="1" spc="29" dirty="0">
                <a:latin typeface="Arial"/>
                <a:cs typeface="Arial"/>
              </a:rPr>
              <a:t>w</a:t>
            </a:r>
            <a:r>
              <a:rPr lang="pl-PL" sz="1200" b="1" dirty="0">
                <a:latin typeface="Arial"/>
                <a:cs typeface="Arial"/>
              </a:rPr>
              <a:t>i</a:t>
            </a:r>
            <a:r>
              <a:rPr lang="pl-PL" sz="1200" b="1" spc="4" dirty="0">
                <a:latin typeface="Arial"/>
                <a:cs typeface="Arial"/>
              </a:rPr>
              <a:t>a</a:t>
            </a:r>
            <a:r>
              <a:rPr lang="pl-PL" sz="1200" b="1" dirty="0">
                <a:latin typeface="Arial"/>
                <a:cs typeface="Arial"/>
              </a:rPr>
              <a:t>dcza</a:t>
            </a:r>
            <a:r>
              <a:rPr lang="pl-PL" sz="1200" b="1" spc="-39" dirty="0">
                <a:latin typeface="Arial"/>
                <a:cs typeface="Arial"/>
              </a:rPr>
              <a:t> </a:t>
            </a:r>
            <a:r>
              <a:rPr lang="pl-PL" sz="1200" b="1" dirty="0">
                <a:latin typeface="Arial"/>
                <a:cs typeface="Arial"/>
              </a:rPr>
              <a:t>on</a:t>
            </a:r>
            <a:r>
              <a:rPr lang="pl-PL" sz="1200" b="1" spc="24" dirty="0">
                <a:latin typeface="Arial"/>
                <a:cs typeface="Arial"/>
              </a:rPr>
              <a:t> </a:t>
            </a:r>
            <a:r>
              <a:rPr lang="pl-PL" sz="1200" b="1" spc="4" dirty="0">
                <a:latin typeface="Arial"/>
                <a:cs typeface="Arial"/>
              </a:rPr>
              <a:t>s</a:t>
            </a:r>
            <a:r>
              <a:rPr lang="pl-PL" sz="1200" b="1" dirty="0">
                <a:latin typeface="Arial"/>
                <a:cs typeface="Arial"/>
              </a:rPr>
              <a:t>tatus</a:t>
            </a:r>
            <a:r>
              <a:rPr lang="pl-PL" sz="1200" b="1" spc="-19" dirty="0">
                <a:latin typeface="Arial"/>
                <a:cs typeface="Arial"/>
              </a:rPr>
              <a:t> </a:t>
            </a:r>
            <a:r>
              <a:rPr lang="pl-PL" sz="1200" b="1" spc="4" dirty="0">
                <a:latin typeface="Arial"/>
                <a:cs typeface="Arial"/>
              </a:rPr>
              <a:t>ce</a:t>
            </a:r>
            <a:r>
              <a:rPr lang="pl-PL" sz="1200" b="1" dirty="0">
                <a:latin typeface="Arial"/>
                <a:cs typeface="Arial"/>
              </a:rPr>
              <a:t>lny</a:t>
            </a:r>
            <a:r>
              <a:rPr lang="pl-PL" sz="1200" b="1" spc="-4" dirty="0">
                <a:latin typeface="Arial"/>
                <a:cs typeface="Arial"/>
              </a:rPr>
              <a:t> </a:t>
            </a:r>
            <a:r>
              <a:rPr lang="pl-PL" sz="1200" b="1" dirty="0" smtClean="0">
                <a:latin typeface="Arial"/>
                <a:cs typeface="Arial"/>
              </a:rPr>
              <a:t>t</a:t>
            </a:r>
            <a:r>
              <a:rPr lang="pl-PL" sz="1200" b="1" spc="-4" dirty="0" smtClean="0">
                <a:latin typeface="Arial"/>
                <a:cs typeface="Arial"/>
              </a:rPr>
              <a:t>o</a:t>
            </a:r>
            <a:r>
              <a:rPr lang="pl-PL" sz="1200" b="1" spc="25" dirty="0" smtClean="0">
                <a:latin typeface="Arial"/>
                <a:cs typeface="Arial"/>
              </a:rPr>
              <a:t>w</a:t>
            </a:r>
            <a:r>
              <a:rPr lang="pl-PL" sz="1200" b="1" spc="4" dirty="0" smtClean="0">
                <a:latin typeface="Arial"/>
                <a:cs typeface="Arial"/>
              </a:rPr>
              <a:t>a</a:t>
            </a:r>
            <a:r>
              <a:rPr lang="pl-PL" sz="1200" b="1" dirty="0" smtClean="0">
                <a:latin typeface="Arial"/>
                <a:cs typeface="Arial"/>
              </a:rPr>
              <a:t>rów, </a:t>
            </a:r>
            <a:r>
              <a:rPr lang="pl-PL" sz="1200" b="1" spc="-19" dirty="0" smtClean="0">
                <a:latin typeface="Arial"/>
                <a:cs typeface="Arial"/>
              </a:rPr>
              <a:t> </a:t>
            </a:r>
            <a:r>
              <a:rPr lang="pl-PL" sz="1200" b="1" dirty="0">
                <a:latin typeface="Arial"/>
                <a:cs typeface="Arial"/>
              </a:rPr>
              <a:t>a</a:t>
            </a:r>
            <a:r>
              <a:rPr lang="pl-PL" sz="1200" b="1" spc="-4" dirty="0">
                <a:latin typeface="Arial"/>
                <a:cs typeface="Arial"/>
              </a:rPr>
              <a:t> </a:t>
            </a:r>
            <a:r>
              <a:rPr lang="pl-PL" sz="1200" b="1" dirty="0">
                <a:latin typeface="Arial"/>
                <a:cs typeface="Arial"/>
              </a:rPr>
              <a:t>nie</a:t>
            </a:r>
            <a:r>
              <a:rPr lang="pl-PL" sz="1200" b="1" spc="4" dirty="0">
                <a:latin typeface="Arial"/>
                <a:cs typeface="Arial"/>
              </a:rPr>
              <a:t> ic</a:t>
            </a:r>
            <a:r>
              <a:rPr lang="pl-PL" sz="1200" b="1" dirty="0">
                <a:latin typeface="Arial"/>
                <a:cs typeface="Arial"/>
              </a:rPr>
              <a:t>h pochodzeni</a:t>
            </a:r>
            <a:r>
              <a:rPr lang="pl-PL" sz="1200" b="1" spc="4" dirty="0">
                <a:latin typeface="Arial"/>
                <a:cs typeface="Arial"/>
              </a:rPr>
              <a:t>e</a:t>
            </a:r>
            <a:r>
              <a:rPr lang="pl-PL" sz="1200" dirty="0" smtClean="0">
                <a:latin typeface="Arial"/>
                <a:cs typeface="Arial"/>
              </a:rPr>
              <a:t>.</a:t>
            </a:r>
          </a:p>
          <a:p>
            <a:pPr marL="12700" marR="13586">
              <a:lnSpc>
                <a:spcPts val="1325"/>
              </a:lnSpc>
              <a:spcBef>
                <a:spcPts val="66"/>
              </a:spcBef>
            </a:pPr>
            <a:endParaRPr lang="pl-PL" sz="1200" dirty="0" smtClean="0">
              <a:latin typeface="Arial"/>
              <a:cs typeface="Arial"/>
            </a:endParaRPr>
          </a:p>
          <a:p>
            <a:pPr marL="12700" marR="13586">
              <a:lnSpc>
                <a:spcPts val="1325"/>
              </a:lnSpc>
              <a:spcBef>
                <a:spcPts val="66"/>
              </a:spcBef>
            </a:pPr>
            <a:r>
              <a:rPr lang="pl-PL" sz="1200" dirty="0" smtClean="0">
                <a:latin typeface="Arial"/>
                <a:cs typeface="Arial"/>
              </a:rPr>
              <a:t>Dok</a:t>
            </a:r>
            <a:r>
              <a:rPr lang="pl-PL" sz="1200" spc="4" dirty="0" smtClean="0">
                <a:latin typeface="Arial"/>
                <a:cs typeface="Arial"/>
              </a:rPr>
              <a:t>ume</a:t>
            </a:r>
            <a:r>
              <a:rPr lang="pl-PL" sz="1200" spc="-4" dirty="0" smtClean="0">
                <a:latin typeface="Arial"/>
                <a:cs typeface="Arial"/>
              </a:rPr>
              <a:t>n</a:t>
            </a:r>
            <a:r>
              <a:rPr lang="pl-PL" sz="1200" dirty="0" smtClean="0">
                <a:latin typeface="Arial"/>
                <a:cs typeface="Arial"/>
              </a:rPr>
              <a:t>t</a:t>
            </a:r>
            <a:r>
              <a:rPr lang="pl-PL" sz="1200" b="1" spc="-84" dirty="0" smtClean="0">
                <a:latin typeface="Arial"/>
                <a:cs typeface="Arial"/>
              </a:rPr>
              <a:t> </a:t>
            </a:r>
            <a:r>
              <a:rPr lang="pl-PL" sz="1200" b="1" spc="-79" dirty="0">
                <a:latin typeface="Arial"/>
                <a:cs typeface="Arial"/>
              </a:rPr>
              <a:t>A</a:t>
            </a:r>
            <a:r>
              <a:rPr lang="pl-PL" sz="1200" b="1" spc="9" dirty="0">
                <a:latin typeface="Arial"/>
                <a:cs typeface="Arial"/>
              </a:rPr>
              <a:t>T</a:t>
            </a:r>
            <a:r>
              <a:rPr lang="pl-PL" sz="1200" b="1" dirty="0">
                <a:latin typeface="Arial"/>
                <a:cs typeface="Arial"/>
              </a:rPr>
              <a:t>R</a:t>
            </a:r>
            <a:r>
              <a:rPr lang="pl-PL" sz="1200" b="1" spc="-25" dirty="0">
                <a:latin typeface="Arial"/>
                <a:cs typeface="Arial"/>
              </a:rPr>
              <a:t> </a:t>
            </a:r>
            <a:r>
              <a:rPr lang="pl-PL" sz="1200" dirty="0">
                <a:latin typeface="Arial"/>
                <a:cs typeface="Arial"/>
              </a:rPr>
              <a:t>jest</a:t>
            </a:r>
            <a:r>
              <a:rPr lang="pl-PL" sz="1200" spc="4" dirty="0">
                <a:latin typeface="Arial"/>
                <a:cs typeface="Arial"/>
              </a:rPr>
              <a:t> </a:t>
            </a:r>
            <a:r>
              <a:rPr lang="pl-PL" sz="1200" spc="-9" dirty="0">
                <a:latin typeface="Arial"/>
                <a:cs typeface="Arial"/>
              </a:rPr>
              <a:t>wy</a:t>
            </a:r>
            <a:r>
              <a:rPr lang="pl-PL" sz="1200" dirty="0">
                <a:latin typeface="Arial"/>
                <a:cs typeface="Arial"/>
              </a:rPr>
              <a:t>st</a:t>
            </a:r>
            <a:r>
              <a:rPr lang="pl-PL" sz="1200" spc="4" dirty="0">
                <a:latin typeface="Arial"/>
                <a:cs typeface="Arial"/>
              </a:rPr>
              <a:t>a</a:t>
            </a:r>
            <a:r>
              <a:rPr lang="pl-PL" sz="1200" spc="-14" dirty="0">
                <a:latin typeface="Arial"/>
                <a:cs typeface="Arial"/>
              </a:rPr>
              <a:t>w</a:t>
            </a:r>
            <a:r>
              <a:rPr lang="pl-PL" sz="1200" dirty="0">
                <a:latin typeface="Arial"/>
                <a:cs typeface="Arial"/>
              </a:rPr>
              <a:t>ia</a:t>
            </a:r>
            <a:r>
              <a:rPr lang="pl-PL" sz="1200" spc="4" dirty="0">
                <a:latin typeface="Arial"/>
                <a:cs typeface="Arial"/>
              </a:rPr>
              <a:t>n</a:t>
            </a:r>
            <a:r>
              <a:rPr lang="pl-PL" sz="1200" dirty="0">
                <a:latin typeface="Arial"/>
                <a:cs typeface="Arial"/>
              </a:rPr>
              <a:t>y </a:t>
            </a:r>
            <a:r>
              <a:rPr lang="pl-PL" sz="1200" spc="4" dirty="0">
                <a:latin typeface="Arial"/>
                <a:cs typeface="Arial"/>
              </a:rPr>
              <a:t>pop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z</a:t>
            </a:r>
            <a:r>
              <a:rPr lang="pl-PL" sz="1200" spc="-9"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9" dirty="0">
                <a:latin typeface="Arial"/>
                <a:cs typeface="Arial"/>
              </a:rPr>
              <a:t>y</a:t>
            </a:r>
            <a:r>
              <a:rPr lang="pl-PL" sz="1200" dirty="0">
                <a:latin typeface="Arial"/>
                <a:cs typeface="Arial"/>
              </a:rPr>
              <a:t>st</a:t>
            </a:r>
            <a:r>
              <a:rPr lang="pl-PL" sz="1200" spc="4" dirty="0">
                <a:latin typeface="Arial"/>
                <a:cs typeface="Arial"/>
              </a:rPr>
              <a:t>a</a:t>
            </a:r>
            <a:r>
              <a:rPr lang="pl-PL" sz="1200" spc="-14" dirty="0">
                <a:latin typeface="Arial"/>
                <a:cs typeface="Arial"/>
              </a:rPr>
              <a:t>w</a:t>
            </a:r>
            <a:r>
              <a:rPr lang="pl-PL" sz="1200" dirty="0">
                <a:latin typeface="Arial"/>
                <a:cs typeface="Arial"/>
              </a:rPr>
              <a:t>ie</a:t>
            </a:r>
            <a:r>
              <a:rPr lang="pl-PL" sz="1200" spc="4" dirty="0">
                <a:latin typeface="Arial"/>
                <a:cs typeface="Arial"/>
              </a:rPr>
              <a:t>n</a:t>
            </a:r>
            <a:r>
              <a:rPr lang="pl-PL" sz="1200" dirty="0">
                <a:latin typeface="Arial"/>
                <a:cs typeface="Arial"/>
              </a:rPr>
              <a:t>ie</a:t>
            </a:r>
            <a:r>
              <a:rPr lang="pl-PL" sz="1200" spc="-4" dirty="0">
                <a:latin typeface="Arial"/>
                <a:cs typeface="Arial"/>
              </a:rPr>
              <a:t> </a:t>
            </a:r>
            <a:r>
              <a:rPr lang="pl-PL" sz="1200" spc="4" dirty="0" smtClean="0">
                <a:latin typeface="Arial"/>
                <a:cs typeface="Arial"/>
              </a:rPr>
              <a:t>p</a:t>
            </a:r>
            <a:r>
              <a:rPr lang="pl-PL" sz="1200" dirty="0" smtClean="0">
                <a:latin typeface="Arial"/>
                <a:cs typeface="Arial"/>
              </a:rPr>
              <a:t>iec</a:t>
            </a:r>
            <a:r>
              <a:rPr lang="pl-PL" sz="1200" spc="-9" dirty="0" smtClean="0">
                <a:latin typeface="Arial"/>
                <a:cs typeface="Arial"/>
              </a:rPr>
              <a:t>z</a:t>
            </a:r>
            <a:r>
              <a:rPr lang="pl-PL" sz="1200" spc="4" dirty="0" smtClean="0">
                <a:latin typeface="Arial"/>
                <a:cs typeface="Arial"/>
              </a:rPr>
              <a:t>ę</a:t>
            </a:r>
            <a:r>
              <a:rPr lang="pl-PL" sz="1200" dirty="0" smtClean="0">
                <a:latin typeface="Arial"/>
                <a:cs typeface="Arial"/>
              </a:rPr>
              <a:t>ci Ur</a:t>
            </a:r>
            <a:r>
              <a:rPr lang="pl-PL" sz="1200" spc="-14" dirty="0" smtClean="0">
                <a:latin typeface="Arial"/>
                <a:cs typeface="Arial"/>
              </a:rPr>
              <a:t>z</a:t>
            </a:r>
            <a:r>
              <a:rPr lang="pl-PL" sz="1200" spc="4" dirty="0" smtClean="0">
                <a:latin typeface="Arial"/>
                <a:cs typeface="Arial"/>
              </a:rPr>
              <a:t>ęd</a:t>
            </a:r>
            <a:r>
              <a:rPr lang="pl-PL" sz="1200" dirty="0" smtClean="0">
                <a:latin typeface="Arial"/>
                <a:cs typeface="Arial"/>
              </a:rPr>
              <a:t>u</a:t>
            </a:r>
            <a:r>
              <a:rPr lang="pl-PL" sz="1200" spc="-14" dirty="0" smtClean="0">
                <a:latin typeface="Arial"/>
                <a:cs typeface="Arial"/>
              </a:rPr>
              <a:t> C</a:t>
            </a:r>
            <a:r>
              <a:rPr lang="pl-PL" sz="1200" spc="4" dirty="0" smtClean="0">
                <a:latin typeface="Arial"/>
                <a:cs typeface="Arial"/>
              </a:rPr>
              <a:t>e</a:t>
            </a:r>
            <a:r>
              <a:rPr lang="pl-PL" sz="1200" dirty="0" smtClean="0">
                <a:latin typeface="Arial"/>
                <a:cs typeface="Arial"/>
              </a:rPr>
              <a:t>ln</a:t>
            </a:r>
            <a:r>
              <a:rPr lang="pl-PL" sz="1200" spc="4" dirty="0" smtClean="0">
                <a:latin typeface="Arial"/>
                <a:cs typeface="Arial"/>
              </a:rPr>
              <a:t>e</a:t>
            </a:r>
            <a:r>
              <a:rPr lang="pl-PL" sz="1200" spc="-4" dirty="0" smtClean="0">
                <a:latin typeface="Arial"/>
                <a:cs typeface="Arial"/>
              </a:rPr>
              <a:t>g</a:t>
            </a:r>
            <a:r>
              <a:rPr lang="pl-PL" sz="1200" dirty="0" smtClean="0">
                <a:latin typeface="Arial"/>
                <a:cs typeface="Arial"/>
              </a:rPr>
              <a:t>o</a:t>
            </a:r>
            <a:r>
              <a:rPr lang="pl-PL" sz="1200" spc="-29" dirty="0" smtClean="0">
                <a:latin typeface="Arial"/>
                <a:cs typeface="Arial"/>
              </a:rPr>
              <a:t> </a:t>
            </a:r>
            <a:r>
              <a:rPr lang="pl-PL" sz="1200" spc="4" dirty="0">
                <a:latin typeface="Arial"/>
                <a:cs typeface="Arial"/>
              </a:rPr>
              <a:t>n</a:t>
            </a:r>
            <a:r>
              <a:rPr lang="pl-PL" sz="1200" dirty="0">
                <a:latin typeface="Arial"/>
                <a:cs typeface="Arial"/>
              </a:rPr>
              <a:t>a</a:t>
            </a:r>
            <a:r>
              <a:rPr lang="pl-PL" sz="1200" spc="-4" dirty="0">
                <a:latin typeface="Arial"/>
                <a:cs typeface="Arial"/>
              </a:rPr>
              <a:t> </a:t>
            </a:r>
            <a:r>
              <a:rPr lang="pl-PL" sz="1200" spc="4" dirty="0">
                <a:latin typeface="Arial"/>
                <a:cs typeface="Arial"/>
              </a:rPr>
              <a:t>up</a:t>
            </a:r>
            <a:r>
              <a:rPr lang="pl-PL" sz="1200" dirty="0">
                <a:latin typeface="Arial"/>
                <a:cs typeface="Arial"/>
              </a:rPr>
              <a:t>r</a:t>
            </a:r>
            <a:r>
              <a:rPr lang="pl-PL" sz="1200" spc="-14" dirty="0">
                <a:latin typeface="Arial"/>
                <a:cs typeface="Arial"/>
              </a:rPr>
              <a:t>z</a:t>
            </a:r>
            <a:r>
              <a:rPr lang="pl-PL" sz="1200" spc="4" dirty="0">
                <a:latin typeface="Arial"/>
                <a:cs typeface="Arial"/>
              </a:rPr>
              <a:t>edn</a:t>
            </a:r>
            <a:r>
              <a:rPr lang="pl-PL" sz="1200" dirty="0">
                <a:latin typeface="Arial"/>
                <a:cs typeface="Arial"/>
              </a:rPr>
              <a:t>io</a:t>
            </a:r>
            <a:r>
              <a:rPr lang="pl-PL" sz="1200" spc="-39" dirty="0">
                <a:latin typeface="Arial"/>
                <a:cs typeface="Arial"/>
              </a:rPr>
              <a:t> </a:t>
            </a:r>
            <a:r>
              <a:rPr lang="pl-PL" sz="1200" spc="-14" dirty="0">
                <a:latin typeface="Arial"/>
                <a:cs typeface="Arial"/>
              </a:rPr>
              <a:t>w</a:t>
            </a:r>
            <a:r>
              <a:rPr lang="pl-PL" sz="1200" spc="-9" dirty="0">
                <a:latin typeface="Arial"/>
                <a:cs typeface="Arial"/>
              </a:rPr>
              <a:t>y</a:t>
            </a:r>
            <a:r>
              <a:rPr lang="pl-PL" sz="1200" spc="4" dirty="0">
                <a:latin typeface="Arial"/>
                <a:cs typeface="Arial"/>
              </a:rPr>
              <a:t>pe</a:t>
            </a:r>
            <a:r>
              <a:rPr lang="pl-PL" sz="1200" dirty="0">
                <a:latin typeface="Arial"/>
                <a:cs typeface="Arial"/>
              </a:rPr>
              <a:t>łni</a:t>
            </a:r>
            <a:r>
              <a:rPr lang="pl-PL" sz="1200" spc="4" dirty="0">
                <a:latin typeface="Arial"/>
                <a:cs typeface="Arial"/>
              </a:rPr>
              <a:t>on</a:t>
            </a:r>
            <a:r>
              <a:rPr lang="pl-PL" sz="1200" spc="-9" dirty="0">
                <a:latin typeface="Arial"/>
                <a:cs typeface="Arial"/>
              </a:rPr>
              <a:t>y</a:t>
            </a:r>
            <a:r>
              <a:rPr lang="pl-PL" sz="1200" dirty="0">
                <a:latin typeface="Arial"/>
                <a:cs typeface="Arial"/>
              </a:rPr>
              <a:t>m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z</a:t>
            </a:r>
            <a:r>
              <a:rPr lang="pl-PL" sz="1200" spc="-9" dirty="0">
                <a:latin typeface="Arial"/>
                <a:cs typeface="Arial"/>
              </a:rPr>
              <a:t> w</a:t>
            </a:r>
            <a:r>
              <a:rPr lang="pl-PL" sz="1200" spc="4" dirty="0">
                <a:latin typeface="Arial"/>
                <a:cs typeface="Arial"/>
              </a:rPr>
              <a:t>n</a:t>
            </a:r>
            <a:r>
              <a:rPr lang="pl-PL" sz="1200" dirty="0">
                <a:latin typeface="Arial"/>
                <a:cs typeface="Arial"/>
              </a:rPr>
              <a:t>iosk</a:t>
            </a:r>
            <a:r>
              <a:rPr lang="pl-PL" sz="1200" spc="4" dirty="0">
                <a:latin typeface="Arial"/>
                <a:cs typeface="Arial"/>
              </a:rPr>
              <a:t>oda</a:t>
            </a:r>
            <a:r>
              <a:rPr lang="pl-PL" sz="1200" spc="-14" dirty="0">
                <a:latin typeface="Arial"/>
                <a:cs typeface="Arial"/>
              </a:rPr>
              <a:t>w</a:t>
            </a:r>
            <a:r>
              <a:rPr lang="pl-PL" sz="1200" dirty="0">
                <a:latin typeface="Arial"/>
                <a:cs typeface="Arial"/>
              </a:rPr>
              <a:t>cę </a:t>
            </a:r>
            <a:r>
              <a:rPr lang="pl-PL" sz="1200" spc="4" dirty="0">
                <a:latin typeface="Arial"/>
                <a:cs typeface="Arial"/>
              </a:rPr>
              <a:t>d</a:t>
            </a:r>
            <a:r>
              <a:rPr lang="pl-PL" sz="1200" dirty="0">
                <a:latin typeface="Arial"/>
                <a:cs typeface="Arial"/>
              </a:rPr>
              <a:t>ruku</a:t>
            </a:r>
            <a:r>
              <a:rPr lang="pl-PL" sz="1200" spc="-14" dirty="0">
                <a:latin typeface="Arial"/>
                <a:cs typeface="Arial"/>
              </a:rPr>
              <a:t> </a:t>
            </a:r>
            <a:r>
              <a:rPr lang="pl-PL" sz="1200" dirty="0">
                <a:latin typeface="Arial"/>
                <a:cs typeface="Arial"/>
              </a:rPr>
              <a:t>w </a:t>
            </a:r>
            <a:r>
              <a:rPr lang="pl-PL" sz="1200" dirty="0" smtClean="0">
                <a:latin typeface="Arial"/>
                <a:cs typeface="Arial"/>
              </a:rPr>
              <a:t>Ur</a:t>
            </a:r>
            <a:r>
              <a:rPr lang="pl-PL" sz="1200" spc="-14" dirty="0" smtClean="0">
                <a:latin typeface="Arial"/>
                <a:cs typeface="Arial"/>
              </a:rPr>
              <a:t>z</a:t>
            </a:r>
            <a:r>
              <a:rPr lang="pl-PL" sz="1200" spc="4" dirty="0" smtClean="0">
                <a:latin typeface="Arial"/>
                <a:cs typeface="Arial"/>
              </a:rPr>
              <a:t>ęda</a:t>
            </a:r>
            <a:r>
              <a:rPr lang="pl-PL" sz="1200" dirty="0" smtClean="0">
                <a:latin typeface="Arial"/>
                <a:cs typeface="Arial"/>
              </a:rPr>
              <a:t>ch</a:t>
            </a:r>
            <a:r>
              <a:rPr lang="pl-PL" sz="1200" spc="-14" dirty="0" smtClean="0">
                <a:latin typeface="Arial"/>
                <a:cs typeface="Arial"/>
              </a:rPr>
              <a:t> C</a:t>
            </a:r>
            <a:r>
              <a:rPr lang="pl-PL" sz="1200" spc="4" dirty="0" smtClean="0">
                <a:latin typeface="Arial"/>
                <a:cs typeface="Arial"/>
              </a:rPr>
              <a:t>e</a:t>
            </a:r>
            <a:r>
              <a:rPr lang="pl-PL" sz="1200" dirty="0" smtClean="0">
                <a:latin typeface="Arial"/>
                <a:cs typeface="Arial"/>
              </a:rPr>
              <a:t>ln</a:t>
            </a:r>
            <a:r>
              <a:rPr lang="pl-PL" sz="1200" spc="-9" dirty="0" smtClean="0">
                <a:latin typeface="Arial"/>
                <a:cs typeface="Arial"/>
              </a:rPr>
              <a:t>y</a:t>
            </a:r>
            <a:r>
              <a:rPr lang="pl-PL" sz="1200" dirty="0" smtClean="0">
                <a:latin typeface="Arial"/>
                <a:cs typeface="Arial"/>
              </a:rPr>
              <a:t>ch</a:t>
            </a:r>
            <a:r>
              <a:rPr lang="pl-PL" sz="1200" spc="-14" dirty="0" smtClean="0">
                <a:latin typeface="Arial"/>
                <a:cs typeface="Arial"/>
              </a:rPr>
              <a:t> </a:t>
            </a:r>
            <a:r>
              <a:rPr lang="pl-PL" sz="1200" spc="-14" dirty="0">
                <a:latin typeface="Arial"/>
                <a:cs typeface="Arial"/>
              </a:rPr>
              <a:t>w</a:t>
            </a:r>
            <a:r>
              <a:rPr lang="pl-PL" sz="1200" dirty="0">
                <a:latin typeface="Arial"/>
                <a:cs typeface="Arial"/>
              </a:rPr>
              <a:t>łaści</a:t>
            </a:r>
            <a:r>
              <a:rPr lang="pl-PL" sz="1200" spc="-14" dirty="0">
                <a:latin typeface="Arial"/>
                <a:cs typeface="Arial"/>
              </a:rPr>
              <a:t>w</a:t>
            </a:r>
            <a:r>
              <a:rPr lang="pl-PL" sz="1200" spc="-9" dirty="0">
                <a:latin typeface="Arial"/>
                <a:cs typeface="Arial"/>
              </a:rPr>
              <a:t>y</a:t>
            </a:r>
            <a:r>
              <a:rPr lang="pl-PL" sz="1200" dirty="0">
                <a:latin typeface="Arial"/>
                <a:cs typeface="Arial"/>
              </a:rPr>
              <a:t>ch</a:t>
            </a:r>
            <a:r>
              <a:rPr lang="pl-PL" sz="1200" spc="19" dirty="0">
                <a:latin typeface="Arial"/>
                <a:cs typeface="Arial"/>
              </a:rPr>
              <a:t> </a:t>
            </a:r>
            <a:r>
              <a:rPr lang="pl-PL" sz="1200" spc="-9" dirty="0">
                <a:latin typeface="Arial"/>
                <a:cs typeface="Arial"/>
              </a:rPr>
              <a:t>z</a:t>
            </a:r>
            <a:r>
              <a:rPr lang="pl-PL" sz="1200" dirty="0">
                <a:latin typeface="Arial"/>
                <a:cs typeface="Arial"/>
              </a:rPr>
              <a:t>e</a:t>
            </a:r>
            <a:r>
              <a:rPr lang="pl-PL" sz="1200" spc="19" dirty="0">
                <a:latin typeface="Arial"/>
                <a:cs typeface="Arial"/>
              </a:rPr>
              <a:t> </a:t>
            </a:r>
            <a:r>
              <a:rPr lang="pl-PL" sz="1200" spc="-14" dirty="0">
                <a:latin typeface="Arial"/>
                <a:cs typeface="Arial"/>
              </a:rPr>
              <a:t>w</a:t>
            </a:r>
            <a:r>
              <a:rPr lang="pl-PL" sz="1200" spc="-9" dirty="0">
                <a:latin typeface="Arial"/>
                <a:cs typeface="Arial"/>
              </a:rPr>
              <a:t>z</a:t>
            </a:r>
            <a:r>
              <a:rPr lang="pl-PL" sz="1200" spc="-4" dirty="0">
                <a:latin typeface="Arial"/>
                <a:cs typeface="Arial"/>
              </a:rPr>
              <a:t>g</a:t>
            </a:r>
            <a:r>
              <a:rPr lang="pl-PL" sz="1200" dirty="0">
                <a:latin typeface="Arial"/>
                <a:cs typeface="Arial"/>
              </a:rPr>
              <a:t>lę</a:t>
            </a:r>
            <a:r>
              <a:rPr lang="pl-PL" sz="1200" spc="4" dirty="0">
                <a:latin typeface="Arial"/>
                <a:cs typeface="Arial"/>
              </a:rPr>
              <a:t>d</a:t>
            </a:r>
            <a:r>
              <a:rPr lang="pl-PL" sz="1200" dirty="0">
                <a:latin typeface="Arial"/>
                <a:cs typeface="Arial"/>
              </a:rPr>
              <a:t>u</a:t>
            </a:r>
            <a:r>
              <a:rPr lang="pl-PL" sz="1200" spc="-4" dirty="0">
                <a:latin typeface="Arial"/>
                <a:cs typeface="Arial"/>
              </a:rPr>
              <a:t> </a:t>
            </a:r>
            <a:r>
              <a:rPr lang="pl-PL" sz="1200" spc="4" dirty="0">
                <a:latin typeface="Arial"/>
                <a:cs typeface="Arial"/>
              </a:rPr>
              <a:t>n</a:t>
            </a:r>
            <a:r>
              <a:rPr lang="pl-PL" sz="1200" dirty="0">
                <a:latin typeface="Arial"/>
                <a:cs typeface="Arial"/>
              </a:rPr>
              <a:t>a</a:t>
            </a:r>
            <a:r>
              <a:rPr lang="pl-PL" sz="1200" spc="-4" dirty="0">
                <a:latin typeface="Arial"/>
                <a:cs typeface="Arial"/>
              </a:rPr>
              <a:t> </a:t>
            </a:r>
            <a:r>
              <a:rPr lang="pl-PL" sz="1200" dirty="0">
                <a:latin typeface="Arial"/>
                <a:cs typeface="Arial"/>
              </a:rPr>
              <a:t>sie</a:t>
            </a:r>
            <a:r>
              <a:rPr lang="pl-PL" sz="1200" spc="4" dirty="0">
                <a:latin typeface="Arial"/>
                <a:cs typeface="Arial"/>
              </a:rPr>
              <a:t>d</a:t>
            </a:r>
            <a:r>
              <a:rPr lang="pl-PL" sz="1200" spc="-9" dirty="0">
                <a:latin typeface="Arial"/>
                <a:cs typeface="Arial"/>
              </a:rPr>
              <a:t>z</a:t>
            </a:r>
            <a:r>
              <a:rPr lang="pl-PL" sz="1200" dirty="0">
                <a:latin typeface="Arial"/>
                <a:cs typeface="Arial"/>
              </a:rPr>
              <a:t>ibę </a:t>
            </a:r>
            <a:r>
              <a:rPr lang="pl-PL" sz="1200" spc="-14" dirty="0" smtClean="0">
                <a:latin typeface="Arial"/>
                <a:cs typeface="Arial"/>
              </a:rPr>
              <a:t>w</a:t>
            </a:r>
            <a:r>
              <a:rPr lang="pl-PL" sz="1200" dirty="0" smtClean="0">
                <a:latin typeface="Arial"/>
                <a:cs typeface="Arial"/>
              </a:rPr>
              <a:t>niosko</a:t>
            </a:r>
            <a:r>
              <a:rPr lang="pl-PL" sz="1200" spc="4" dirty="0" smtClean="0">
                <a:latin typeface="Arial"/>
                <a:cs typeface="Arial"/>
              </a:rPr>
              <a:t>d</a:t>
            </a:r>
            <a:r>
              <a:rPr lang="pl-PL" sz="1200" dirty="0" smtClean="0">
                <a:latin typeface="Arial"/>
                <a:cs typeface="Arial"/>
              </a:rPr>
              <a:t>a</a:t>
            </a:r>
            <a:r>
              <a:rPr lang="pl-PL" sz="1200" spc="-14" dirty="0" smtClean="0">
                <a:latin typeface="Arial"/>
                <a:cs typeface="Arial"/>
              </a:rPr>
              <a:t>w</a:t>
            </a:r>
            <a:r>
              <a:rPr lang="pl-PL" sz="1200" dirty="0" smtClean="0">
                <a:latin typeface="Arial"/>
                <a:cs typeface="Arial"/>
              </a:rPr>
              <a:t>cy.</a:t>
            </a:r>
            <a:r>
              <a:rPr lang="pl-PL" sz="1200" spc="-25" dirty="0" smtClean="0">
                <a:latin typeface="Arial"/>
                <a:cs typeface="Arial"/>
              </a:rPr>
              <a:t> </a:t>
            </a:r>
          </a:p>
          <a:p>
            <a:pPr marL="12700" marR="13586">
              <a:lnSpc>
                <a:spcPts val="1325"/>
              </a:lnSpc>
              <a:spcBef>
                <a:spcPts val="66"/>
              </a:spcBef>
            </a:pPr>
            <a:endParaRPr lang="pl-PL" sz="1200" spc="-25" dirty="0">
              <a:latin typeface="Arial"/>
              <a:cs typeface="Arial"/>
            </a:endParaRPr>
          </a:p>
          <a:p>
            <a:pPr marL="12700" marR="13586">
              <a:lnSpc>
                <a:spcPts val="1325"/>
              </a:lnSpc>
              <a:spcBef>
                <a:spcPts val="66"/>
              </a:spcBef>
            </a:pPr>
            <a:r>
              <a:rPr lang="pl-PL" sz="1200" dirty="0" smtClean="0">
                <a:latin typeface="Arial"/>
                <a:cs typeface="Arial"/>
              </a:rPr>
              <a:t>Ist</a:t>
            </a:r>
            <a:r>
              <a:rPr lang="pl-PL" sz="1200" spc="4" dirty="0" smtClean="0">
                <a:latin typeface="Arial"/>
                <a:cs typeface="Arial"/>
              </a:rPr>
              <a:t>n</a:t>
            </a:r>
            <a:r>
              <a:rPr lang="pl-PL" sz="1200" dirty="0" smtClean="0">
                <a:latin typeface="Arial"/>
                <a:cs typeface="Arial"/>
              </a:rPr>
              <a:t>ieje</a:t>
            </a:r>
            <a:r>
              <a:rPr lang="pl-PL" sz="1200" spc="-19" dirty="0">
                <a:latin typeface="Arial"/>
                <a:cs typeface="Arial"/>
              </a:rPr>
              <a:t> </a:t>
            </a:r>
            <a:r>
              <a:rPr lang="pl-PL" sz="1200" spc="4" dirty="0" smtClean="0">
                <a:latin typeface="Arial"/>
                <a:cs typeface="Arial"/>
              </a:rPr>
              <a:t>m</a:t>
            </a:r>
            <a:r>
              <a:rPr lang="pl-PL" sz="1200" dirty="0" smtClean="0">
                <a:latin typeface="Arial"/>
                <a:cs typeface="Arial"/>
              </a:rPr>
              <a:t>o</a:t>
            </a:r>
            <a:r>
              <a:rPr lang="pl-PL" sz="1200" spc="-9" dirty="0" smtClean="0">
                <a:latin typeface="Arial"/>
                <a:cs typeface="Arial"/>
              </a:rPr>
              <a:t>ż</a:t>
            </a:r>
            <a:r>
              <a:rPr lang="pl-PL" sz="1200" dirty="0" smtClean="0">
                <a:latin typeface="Arial"/>
                <a:cs typeface="Arial"/>
              </a:rPr>
              <a:t>l</a:t>
            </a:r>
            <a:r>
              <a:rPr lang="pl-PL" sz="1200" spc="-4" dirty="0" smtClean="0">
                <a:latin typeface="Arial"/>
                <a:cs typeface="Arial"/>
              </a:rPr>
              <a:t>i</a:t>
            </a:r>
            <a:r>
              <a:rPr lang="pl-PL" sz="1200" spc="-14" dirty="0" smtClean="0">
                <a:latin typeface="Arial"/>
                <a:cs typeface="Arial"/>
              </a:rPr>
              <a:t>w</a:t>
            </a:r>
            <a:r>
              <a:rPr lang="pl-PL" sz="1200" dirty="0" smtClean="0">
                <a:latin typeface="Arial"/>
                <a:cs typeface="Arial"/>
              </a:rPr>
              <a:t>ość </a:t>
            </a:r>
            <a:r>
              <a:rPr lang="pl-PL" sz="1200" spc="4" dirty="0">
                <a:latin typeface="Arial"/>
                <a:cs typeface="Arial"/>
              </a:rPr>
              <a:t>u</a:t>
            </a:r>
            <a:r>
              <a:rPr lang="pl-PL" sz="1200" spc="-14" dirty="0">
                <a:latin typeface="Arial"/>
                <a:cs typeface="Arial"/>
              </a:rPr>
              <a:t>zy</a:t>
            </a:r>
            <a:r>
              <a:rPr lang="pl-PL" sz="1200" dirty="0">
                <a:latin typeface="Arial"/>
                <a:cs typeface="Arial"/>
              </a:rPr>
              <a:t>ska</a:t>
            </a:r>
            <a:r>
              <a:rPr lang="pl-PL" sz="1200" spc="4" dirty="0">
                <a:latin typeface="Arial"/>
                <a:cs typeface="Arial"/>
              </a:rPr>
              <a:t>n</a:t>
            </a:r>
            <a:r>
              <a:rPr lang="pl-PL" sz="1200" dirty="0">
                <a:latin typeface="Arial"/>
                <a:cs typeface="Arial"/>
              </a:rPr>
              <a:t>ia</a:t>
            </a:r>
            <a:r>
              <a:rPr lang="pl-PL" sz="1200" spc="-9" dirty="0">
                <a:latin typeface="Arial"/>
                <a:cs typeface="Arial"/>
              </a:rPr>
              <a:t> </a:t>
            </a:r>
            <a:r>
              <a:rPr lang="pl-PL" sz="1200" dirty="0">
                <a:latin typeface="Arial"/>
                <a:cs typeface="Arial"/>
              </a:rPr>
              <a:t>piec</a:t>
            </a:r>
            <a:r>
              <a:rPr lang="pl-PL" sz="1200" spc="-14" dirty="0">
                <a:latin typeface="Arial"/>
                <a:cs typeface="Arial"/>
              </a:rPr>
              <a:t>z</a:t>
            </a:r>
            <a:r>
              <a:rPr lang="pl-PL" sz="1200" dirty="0">
                <a:latin typeface="Arial"/>
                <a:cs typeface="Arial"/>
              </a:rPr>
              <a:t>ęci le</a:t>
            </a:r>
            <a:r>
              <a:rPr lang="pl-PL" sz="1200" spc="-4" dirty="0">
                <a:latin typeface="Arial"/>
                <a:cs typeface="Arial"/>
              </a:rPr>
              <a:t>g</a:t>
            </a:r>
            <a:r>
              <a:rPr lang="pl-PL" sz="1200" spc="4" dirty="0">
                <a:latin typeface="Arial"/>
                <a:cs typeface="Arial"/>
              </a:rPr>
              <a:t>a</a:t>
            </a:r>
            <a:r>
              <a:rPr lang="pl-PL" sz="1200" dirty="0">
                <a:latin typeface="Arial"/>
                <a:cs typeface="Arial"/>
              </a:rPr>
              <a:t>l</a:t>
            </a:r>
            <a:r>
              <a:rPr lang="pl-PL" sz="1200" spc="-4" dirty="0">
                <a:latin typeface="Arial"/>
                <a:cs typeface="Arial"/>
              </a:rPr>
              <a:t>i</a:t>
            </a:r>
            <a:r>
              <a:rPr lang="pl-PL" sz="1200" spc="-9" dirty="0">
                <a:latin typeface="Arial"/>
                <a:cs typeface="Arial"/>
              </a:rPr>
              <a:t>z</a:t>
            </a:r>
            <a:r>
              <a:rPr lang="pl-PL" sz="1200" spc="4" dirty="0">
                <a:latin typeface="Arial"/>
                <a:cs typeface="Arial"/>
              </a:rPr>
              <a:t>a</a:t>
            </a:r>
            <a:r>
              <a:rPr lang="pl-PL" sz="1200" dirty="0">
                <a:latin typeface="Arial"/>
                <a:cs typeface="Arial"/>
              </a:rPr>
              <a:t>c</a:t>
            </a:r>
            <a:r>
              <a:rPr lang="pl-PL" sz="1200" spc="-9" dirty="0">
                <a:latin typeface="Arial"/>
                <a:cs typeface="Arial"/>
              </a:rPr>
              <a:t>y</a:t>
            </a:r>
            <a:r>
              <a:rPr lang="pl-PL" sz="1200" dirty="0">
                <a:latin typeface="Arial"/>
                <a:cs typeface="Arial"/>
              </a:rPr>
              <a:t>jn</a:t>
            </a:r>
            <a:r>
              <a:rPr lang="pl-PL" sz="1200" spc="4" dirty="0">
                <a:latin typeface="Arial"/>
                <a:cs typeface="Arial"/>
              </a:rPr>
              <a:t>e</a:t>
            </a:r>
            <a:r>
              <a:rPr lang="pl-PL" sz="1200" dirty="0">
                <a:latin typeface="Arial"/>
                <a:cs typeface="Arial"/>
              </a:rPr>
              <a:t>j</a:t>
            </a:r>
            <a:r>
              <a:rPr lang="pl-PL" sz="1200" spc="-25" dirty="0">
                <a:latin typeface="Arial"/>
                <a:cs typeface="Arial"/>
              </a:rPr>
              <a:t> </a:t>
            </a:r>
            <a:r>
              <a:rPr lang="pl-PL" sz="1200" spc="-25" dirty="0" smtClean="0">
                <a:latin typeface="Arial"/>
                <a:cs typeface="Arial"/>
              </a:rPr>
              <a:t>U</a:t>
            </a:r>
            <a:r>
              <a:rPr lang="pl-PL" sz="1200" dirty="0" smtClean="0">
                <a:latin typeface="Arial"/>
                <a:cs typeface="Arial"/>
              </a:rPr>
              <a:t>r</a:t>
            </a:r>
            <a:r>
              <a:rPr lang="pl-PL" sz="1200" spc="-14" dirty="0" smtClean="0">
                <a:latin typeface="Arial"/>
                <a:cs typeface="Arial"/>
              </a:rPr>
              <a:t>z</a:t>
            </a:r>
            <a:r>
              <a:rPr lang="pl-PL" sz="1200" spc="4" dirty="0" smtClean="0">
                <a:latin typeface="Arial"/>
                <a:cs typeface="Arial"/>
              </a:rPr>
              <a:t>ęd</a:t>
            </a:r>
            <a:r>
              <a:rPr lang="pl-PL" sz="1200" dirty="0" smtClean="0">
                <a:latin typeface="Arial"/>
                <a:cs typeface="Arial"/>
              </a:rPr>
              <a:t>u</a:t>
            </a:r>
            <a:r>
              <a:rPr lang="pl-PL" sz="1200" spc="-14" dirty="0" smtClean="0">
                <a:latin typeface="Arial"/>
                <a:cs typeface="Arial"/>
              </a:rPr>
              <a:t> </a:t>
            </a:r>
            <a:r>
              <a:rPr lang="pl-PL" sz="1200" dirty="0" smtClean="0">
                <a:latin typeface="Arial"/>
                <a:cs typeface="Arial"/>
              </a:rPr>
              <a:t>Celn</a:t>
            </a:r>
            <a:r>
              <a:rPr lang="pl-PL" sz="1200" spc="4" dirty="0" smtClean="0">
                <a:latin typeface="Arial"/>
                <a:cs typeface="Arial"/>
              </a:rPr>
              <a:t>e</a:t>
            </a:r>
            <a:r>
              <a:rPr lang="pl-PL" sz="1200" spc="-4" dirty="0" smtClean="0">
                <a:latin typeface="Arial"/>
                <a:cs typeface="Arial"/>
              </a:rPr>
              <a:t>g</a:t>
            </a:r>
            <a:r>
              <a:rPr lang="pl-PL" sz="1200" dirty="0" smtClean="0">
                <a:latin typeface="Arial"/>
                <a:cs typeface="Arial"/>
              </a:rPr>
              <a:t>o</a:t>
            </a:r>
            <a:r>
              <a:rPr lang="pl-PL" sz="1200" spc="-29" dirty="0" smtClean="0">
                <a:latin typeface="Arial"/>
                <a:cs typeface="Arial"/>
              </a:rPr>
              <a:t> </a:t>
            </a:r>
            <a:r>
              <a:rPr lang="pl-PL" sz="1200" spc="4" dirty="0">
                <a:latin typeface="Arial"/>
                <a:cs typeface="Arial"/>
              </a:rPr>
              <a:t>n</a:t>
            </a:r>
            <a:r>
              <a:rPr lang="pl-PL" sz="1200" dirty="0">
                <a:latin typeface="Arial"/>
                <a:cs typeface="Arial"/>
              </a:rPr>
              <a:t>a</a:t>
            </a:r>
            <a:r>
              <a:rPr lang="pl-PL" sz="1200" spc="-4" dirty="0">
                <a:latin typeface="Arial"/>
                <a:cs typeface="Arial"/>
              </a:rPr>
              <a:t> </a:t>
            </a:r>
            <a:r>
              <a:rPr lang="pl-PL" sz="1200" spc="4" dirty="0">
                <a:latin typeface="Arial"/>
                <a:cs typeface="Arial"/>
              </a:rPr>
              <a:t>up</a:t>
            </a:r>
            <a:r>
              <a:rPr lang="pl-PL" sz="1200" dirty="0">
                <a:latin typeface="Arial"/>
                <a:cs typeface="Arial"/>
              </a:rPr>
              <a:t>r</a:t>
            </a:r>
            <a:r>
              <a:rPr lang="pl-PL" sz="1200" spc="-14" dirty="0">
                <a:latin typeface="Arial"/>
                <a:cs typeface="Arial"/>
              </a:rPr>
              <a:t>z</a:t>
            </a:r>
            <a:r>
              <a:rPr lang="pl-PL" sz="1200" spc="4" dirty="0">
                <a:latin typeface="Arial"/>
                <a:cs typeface="Arial"/>
              </a:rPr>
              <a:t>edn</a:t>
            </a:r>
            <a:r>
              <a:rPr lang="pl-PL" sz="1200" dirty="0">
                <a:latin typeface="Arial"/>
                <a:cs typeface="Arial"/>
              </a:rPr>
              <a:t>io</a:t>
            </a:r>
            <a:r>
              <a:rPr lang="pl-PL" sz="1200" spc="-39" dirty="0">
                <a:latin typeface="Arial"/>
                <a:cs typeface="Arial"/>
              </a:rPr>
              <a:t> </a:t>
            </a:r>
            <a:r>
              <a:rPr lang="pl-PL" sz="1200" spc="-14" dirty="0">
                <a:latin typeface="Arial"/>
                <a:cs typeface="Arial"/>
              </a:rPr>
              <a:t>w</a:t>
            </a:r>
            <a:r>
              <a:rPr lang="pl-PL" sz="1200" spc="-9" dirty="0">
                <a:latin typeface="Arial"/>
                <a:cs typeface="Arial"/>
              </a:rPr>
              <a:t>y</a:t>
            </a:r>
            <a:r>
              <a:rPr lang="pl-PL" sz="1200" spc="4" dirty="0">
                <a:latin typeface="Arial"/>
                <a:cs typeface="Arial"/>
              </a:rPr>
              <a:t>pe</a:t>
            </a:r>
            <a:r>
              <a:rPr lang="pl-PL" sz="1200" dirty="0">
                <a:latin typeface="Arial"/>
                <a:cs typeface="Arial"/>
              </a:rPr>
              <a:t>łni</a:t>
            </a:r>
            <a:r>
              <a:rPr lang="pl-PL" sz="1200" spc="4" dirty="0">
                <a:latin typeface="Arial"/>
                <a:cs typeface="Arial"/>
              </a:rPr>
              <a:t>on</a:t>
            </a:r>
            <a:r>
              <a:rPr lang="pl-PL" sz="1200" spc="-9" dirty="0">
                <a:latin typeface="Arial"/>
                <a:cs typeface="Arial"/>
              </a:rPr>
              <a:t>y</a:t>
            </a:r>
            <a:r>
              <a:rPr lang="pl-PL" sz="1200" dirty="0">
                <a:latin typeface="Arial"/>
                <a:cs typeface="Arial"/>
              </a:rPr>
              <a:t>m</a:t>
            </a:r>
            <a:r>
              <a:rPr lang="pl-PL" sz="1200" spc="-14"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z </a:t>
            </a:r>
            <a:r>
              <a:rPr lang="pl-PL" sz="1200" spc="4" dirty="0">
                <a:latin typeface="Arial"/>
                <a:cs typeface="Arial"/>
              </a:rPr>
              <a:t>nada</a:t>
            </a:r>
            <a:r>
              <a:rPr lang="pl-PL" sz="1200" spc="-14" dirty="0">
                <a:latin typeface="Arial"/>
                <a:cs typeface="Arial"/>
              </a:rPr>
              <a:t>w</a:t>
            </a:r>
            <a:r>
              <a:rPr lang="pl-PL" sz="1200" dirty="0">
                <a:latin typeface="Arial"/>
                <a:cs typeface="Arial"/>
              </a:rPr>
              <a:t>cę</a:t>
            </a:r>
            <a:r>
              <a:rPr lang="pl-PL" sz="1200" spc="-29" dirty="0">
                <a:latin typeface="Arial"/>
                <a:cs typeface="Arial"/>
              </a:rPr>
              <a:t> </a:t>
            </a:r>
            <a:r>
              <a:rPr lang="pl-PL" sz="1200" spc="4" dirty="0">
                <a:latin typeface="Arial"/>
                <a:cs typeface="Arial"/>
              </a:rPr>
              <a:t>d</a:t>
            </a:r>
            <a:r>
              <a:rPr lang="pl-PL" sz="1200" dirty="0">
                <a:latin typeface="Arial"/>
                <a:cs typeface="Arial"/>
              </a:rPr>
              <a:t>ruku</a:t>
            </a:r>
            <a:r>
              <a:rPr lang="pl-PL" sz="1200" spc="-75" dirty="0">
                <a:latin typeface="Arial"/>
                <a:cs typeface="Arial"/>
              </a:rPr>
              <a:t> </a:t>
            </a:r>
            <a:r>
              <a:rPr lang="pl-PL" sz="1200" spc="-79" dirty="0">
                <a:latin typeface="Arial"/>
                <a:cs typeface="Arial"/>
              </a:rPr>
              <a:t>A</a:t>
            </a:r>
            <a:r>
              <a:rPr lang="pl-PL" sz="1200" spc="9" dirty="0">
                <a:latin typeface="Arial"/>
                <a:cs typeface="Arial"/>
              </a:rPr>
              <a:t>T</a:t>
            </a:r>
            <a:r>
              <a:rPr lang="pl-PL" sz="1200" dirty="0">
                <a:latin typeface="Arial"/>
                <a:cs typeface="Arial"/>
              </a:rPr>
              <a:t>R,</a:t>
            </a:r>
            <a:r>
              <a:rPr lang="pl-PL" sz="1200" spc="-19" dirty="0">
                <a:latin typeface="Arial"/>
                <a:cs typeface="Arial"/>
              </a:rPr>
              <a:t> </a:t>
            </a:r>
            <a:r>
              <a:rPr lang="pl-PL" sz="1200" dirty="0">
                <a:latin typeface="Arial"/>
                <a:cs typeface="Arial"/>
              </a:rPr>
              <a:t>o</a:t>
            </a:r>
            <a:r>
              <a:rPr lang="pl-PL" sz="1200" spc="4" dirty="0">
                <a:latin typeface="Arial"/>
                <a:cs typeface="Arial"/>
              </a:rPr>
              <a:t> </a:t>
            </a:r>
            <a:r>
              <a:rPr lang="pl-PL" sz="1200" dirty="0">
                <a:latin typeface="Arial"/>
                <a:cs typeface="Arial"/>
              </a:rPr>
              <a:t>ile</a:t>
            </a:r>
            <a:r>
              <a:rPr lang="pl-PL" sz="1200" spc="-4"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s</a:t>
            </a:r>
            <a:r>
              <a:rPr lang="pl-PL" sz="1200" spc="-9" dirty="0">
                <a:latin typeface="Arial"/>
                <a:cs typeface="Arial"/>
              </a:rPr>
              <a:t>y</a:t>
            </a:r>
            <a:r>
              <a:rPr lang="pl-PL" sz="1200" dirty="0">
                <a:latin typeface="Arial"/>
                <a:cs typeface="Arial"/>
              </a:rPr>
              <a:t>łka</a:t>
            </a:r>
            <a:r>
              <a:rPr lang="pl-PL" sz="1200" spc="4" dirty="0">
                <a:latin typeface="Arial"/>
                <a:cs typeface="Arial"/>
              </a:rPr>
              <a:t> będ</a:t>
            </a:r>
            <a:r>
              <a:rPr lang="pl-PL" sz="1200" spc="-9" dirty="0">
                <a:latin typeface="Arial"/>
                <a:cs typeface="Arial"/>
              </a:rPr>
              <a:t>z</a:t>
            </a:r>
            <a:r>
              <a:rPr lang="pl-PL" sz="1200" dirty="0">
                <a:latin typeface="Arial"/>
                <a:cs typeface="Arial"/>
              </a:rPr>
              <a:t>ie</a:t>
            </a:r>
            <a:r>
              <a:rPr lang="pl-PL" sz="1200" spc="-19" dirty="0">
                <a:latin typeface="Arial"/>
                <a:cs typeface="Arial"/>
              </a:rPr>
              <a:t> </a:t>
            </a:r>
            <a:r>
              <a:rPr lang="pl-PL" sz="1200" spc="4" dirty="0">
                <a:latin typeface="Arial"/>
                <a:cs typeface="Arial"/>
              </a:rPr>
              <a:t>e</a:t>
            </a:r>
            <a:r>
              <a:rPr lang="pl-PL" sz="1200" dirty="0">
                <a:latin typeface="Arial"/>
                <a:cs typeface="Arial"/>
              </a:rPr>
              <a:t>ks</a:t>
            </a:r>
            <a:r>
              <a:rPr lang="pl-PL" sz="1200" spc="4" dirty="0">
                <a:latin typeface="Arial"/>
                <a:cs typeface="Arial"/>
              </a:rPr>
              <a:t>po</a:t>
            </a:r>
            <a:r>
              <a:rPr lang="pl-PL" sz="1200" dirty="0">
                <a:latin typeface="Arial"/>
                <a:cs typeface="Arial"/>
              </a:rPr>
              <a:t>rto</a:t>
            </a:r>
            <a:r>
              <a:rPr lang="pl-PL" sz="1200" spc="-14" dirty="0">
                <a:latin typeface="Arial"/>
                <a:cs typeface="Arial"/>
              </a:rPr>
              <a:t>w</a:t>
            </a:r>
            <a:r>
              <a:rPr lang="pl-PL" sz="1200" spc="4" dirty="0">
                <a:latin typeface="Arial"/>
                <a:cs typeface="Arial"/>
              </a:rPr>
              <a:t>a</a:t>
            </a:r>
            <a:r>
              <a:rPr lang="pl-PL" sz="1200" spc="-4" dirty="0">
                <a:latin typeface="Arial"/>
                <a:cs typeface="Arial"/>
              </a:rPr>
              <a:t>n</a:t>
            </a:r>
            <a:r>
              <a:rPr lang="pl-PL" sz="1200" dirty="0">
                <a:latin typeface="Arial"/>
                <a:cs typeface="Arial"/>
              </a:rPr>
              <a:t>a</a:t>
            </a:r>
            <a:r>
              <a:rPr lang="pl-PL" sz="1200" spc="-4"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z lo</a:t>
            </a:r>
            <a:r>
              <a:rPr lang="pl-PL" sz="1200" spc="4" dirty="0">
                <a:latin typeface="Arial"/>
                <a:cs typeface="Arial"/>
              </a:rPr>
              <a:t>tn</a:t>
            </a:r>
            <a:r>
              <a:rPr lang="pl-PL" sz="1200" dirty="0">
                <a:latin typeface="Arial"/>
                <a:cs typeface="Arial"/>
              </a:rPr>
              <a:t>ic</a:t>
            </a:r>
            <a:r>
              <a:rPr lang="pl-PL" sz="1200" spc="-14" dirty="0">
                <a:latin typeface="Arial"/>
                <a:cs typeface="Arial"/>
              </a:rPr>
              <a:t>z</a:t>
            </a:r>
            <a:r>
              <a:rPr lang="pl-PL" sz="1200" dirty="0">
                <a:latin typeface="Arial"/>
                <a:cs typeface="Arial"/>
              </a:rPr>
              <a:t>e</a:t>
            </a:r>
            <a:r>
              <a:rPr lang="pl-PL" sz="1200" spc="-4"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jśc</a:t>
            </a:r>
            <a:r>
              <a:rPr lang="pl-PL" sz="1200" spc="-4" dirty="0">
                <a:latin typeface="Arial"/>
                <a:cs typeface="Arial"/>
              </a:rPr>
              <a:t>i</a:t>
            </a:r>
            <a:r>
              <a:rPr lang="pl-PL" sz="1200" dirty="0">
                <a:latin typeface="Arial"/>
                <a:cs typeface="Arial"/>
              </a:rPr>
              <a:t>e</a:t>
            </a:r>
            <a:r>
              <a:rPr lang="pl-PL" sz="1200" spc="-14" dirty="0">
                <a:latin typeface="Arial"/>
                <a:cs typeface="Arial"/>
              </a:rPr>
              <a:t> </a:t>
            </a:r>
            <a:r>
              <a:rPr lang="pl-PL" sz="1200" spc="-4" dirty="0">
                <a:latin typeface="Arial"/>
                <a:cs typeface="Arial"/>
              </a:rPr>
              <a:t>g</a:t>
            </a:r>
            <a:r>
              <a:rPr lang="pl-PL" sz="1200" dirty="0">
                <a:latin typeface="Arial"/>
                <a:cs typeface="Arial"/>
              </a:rPr>
              <a:t>ra</a:t>
            </a:r>
            <a:r>
              <a:rPr lang="pl-PL" sz="1200" spc="4" dirty="0">
                <a:latin typeface="Arial"/>
                <a:cs typeface="Arial"/>
              </a:rPr>
              <a:t>n</a:t>
            </a:r>
            <a:r>
              <a:rPr lang="pl-PL" sz="1200" dirty="0">
                <a:latin typeface="Arial"/>
                <a:cs typeface="Arial"/>
              </a:rPr>
              <a:t>ic</a:t>
            </a:r>
            <a:r>
              <a:rPr lang="pl-PL" sz="1200" spc="-14" dirty="0">
                <a:latin typeface="Arial"/>
                <a:cs typeface="Arial"/>
              </a:rPr>
              <a:t>z</a:t>
            </a:r>
            <a:r>
              <a:rPr lang="pl-PL" sz="1200" spc="4" dirty="0">
                <a:latin typeface="Arial"/>
                <a:cs typeface="Arial"/>
              </a:rPr>
              <a:t>n</a:t>
            </a:r>
            <a:r>
              <a:rPr lang="pl-PL" sz="1200" dirty="0">
                <a:latin typeface="Arial"/>
                <a:cs typeface="Arial"/>
              </a:rPr>
              <a:t>e</a:t>
            </a:r>
            <a:r>
              <a:rPr lang="pl-PL" sz="1200" spc="-4" dirty="0">
                <a:latin typeface="Arial"/>
                <a:cs typeface="Arial"/>
              </a:rPr>
              <a:t> </a:t>
            </a:r>
            <a:r>
              <a:rPr lang="pl-PL" sz="1200" dirty="0">
                <a:latin typeface="Arial"/>
                <a:cs typeface="Arial"/>
              </a:rPr>
              <a:t>i </a:t>
            </a:r>
            <a:r>
              <a:rPr lang="pl-PL" sz="1200" spc="4" dirty="0">
                <a:latin typeface="Arial"/>
                <a:cs typeface="Arial"/>
              </a:rPr>
              <a:t>będ</a:t>
            </a:r>
            <a:r>
              <a:rPr lang="pl-PL" sz="1200" dirty="0">
                <a:latin typeface="Arial"/>
                <a:cs typeface="Arial"/>
              </a:rPr>
              <a:t>ą</a:t>
            </a:r>
            <a:r>
              <a:rPr lang="pl-PL" sz="1200" spc="-29" dirty="0">
                <a:latin typeface="Arial"/>
                <a:cs typeface="Arial"/>
              </a:rPr>
              <a:t> </a:t>
            </a:r>
            <a:r>
              <a:rPr lang="pl-PL" sz="1200" dirty="0">
                <a:latin typeface="Arial"/>
                <a:cs typeface="Arial"/>
              </a:rPr>
              <a:t>jej</a:t>
            </a:r>
            <a:r>
              <a:rPr lang="pl-PL" sz="1200" spc="-9" dirty="0">
                <a:latin typeface="Arial"/>
                <a:cs typeface="Arial"/>
              </a:rPr>
              <a:t> </a:t>
            </a:r>
            <a:r>
              <a:rPr lang="pl-PL" sz="1200" dirty="0">
                <a:latin typeface="Arial"/>
                <a:cs typeface="Arial"/>
              </a:rPr>
              <a:t>t</a:t>
            </a:r>
            <a:r>
              <a:rPr lang="pl-PL" sz="1200" spc="4" dirty="0">
                <a:latin typeface="Arial"/>
                <a:cs typeface="Arial"/>
              </a:rPr>
              <a:t>o</a:t>
            </a:r>
            <a:r>
              <a:rPr lang="pl-PL" sz="1200" spc="-14" dirty="0">
                <a:latin typeface="Arial"/>
                <a:cs typeface="Arial"/>
              </a:rPr>
              <a:t>w</a:t>
            </a:r>
            <a:r>
              <a:rPr lang="pl-PL" sz="1200" spc="4" dirty="0">
                <a:latin typeface="Arial"/>
                <a:cs typeface="Arial"/>
              </a:rPr>
              <a:t>a</a:t>
            </a:r>
            <a:r>
              <a:rPr lang="pl-PL" sz="1200" dirty="0">
                <a:latin typeface="Arial"/>
                <a:cs typeface="Arial"/>
              </a:rPr>
              <a:t>r</a:t>
            </a:r>
            <a:r>
              <a:rPr lang="pl-PL" sz="1200" spc="-14" dirty="0">
                <a:latin typeface="Arial"/>
                <a:cs typeface="Arial"/>
              </a:rPr>
              <a:t>z</a:t>
            </a:r>
            <a:r>
              <a:rPr lang="pl-PL" sz="1200" spc="-9" dirty="0">
                <a:latin typeface="Arial"/>
                <a:cs typeface="Arial"/>
              </a:rPr>
              <a:t>y</a:t>
            </a:r>
            <a:r>
              <a:rPr lang="pl-PL" sz="1200" dirty="0">
                <a:latin typeface="Arial"/>
                <a:cs typeface="Arial"/>
              </a:rPr>
              <a:t>s</a:t>
            </a:r>
            <a:r>
              <a:rPr lang="pl-PL" sz="1200" spc="-9" dirty="0">
                <a:latin typeface="Arial"/>
                <a:cs typeface="Arial"/>
              </a:rPr>
              <a:t>zy</a:t>
            </a:r>
            <a:r>
              <a:rPr lang="pl-PL" sz="1200" dirty="0">
                <a:latin typeface="Arial"/>
                <a:cs typeface="Arial"/>
              </a:rPr>
              <a:t>ły</a:t>
            </a:r>
            <a:r>
              <a:rPr lang="pl-PL" sz="1200" spc="50" dirty="0">
                <a:latin typeface="Arial"/>
                <a:cs typeface="Arial"/>
              </a:rPr>
              <a:t> </a:t>
            </a:r>
            <a:r>
              <a:rPr lang="pl-PL" sz="1200" spc="-14" dirty="0">
                <a:latin typeface="Arial"/>
                <a:cs typeface="Arial"/>
              </a:rPr>
              <a:t>w</a:t>
            </a:r>
            <a:r>
              <a:rPr lang="pl-PL" sz="1200" dirty="0">
                <a:latin typeface="Arial"/>
                <a:cs typeface="Arial"/>
              </a:rPr>
              <a:t>łaści</a:t>
            </a:r>
            <a:r>
              <a:rPr lang="pl-PL" sz="1200" spc="-14" dirty="0">
                <a:latin typeface="Arial"/>
                <a:cs typeface="Arial"/>
              </a:rPr>
              <a:t>w</a:t>
            </a:r>
            <a:r>
              <a:rPr lang="pl-PL" sz="1200" dirty="0">
                <a:latin typeface="Arial"/>
                <a:cs typeface="Arial"/>
              </a:rPr>
              <a:t>e </a:t>
            </a:r>
            <a:r>
              <a:rPr lang="pl-PL" sz="1200" spc="4" dirty="0">
                <a:latin typeface="Arial"/>
                <a:cs typeface="Arial"/>
              </a:rPr>
              <a:t>do</a:t>
            </a:r>
            <a:r>
              <a:rPr lang="pl-PL" sz="1200" dirty="0">
                <a:latin typeface="Arial"/>
                <a:cs typeface="Arial"/>
              </a:rPr>
              <a:t>k</a:t>
            </a:r>
            <a:r>
              <a:rPr lang="pl-PL" sz="1200" spc="4" dirty="0">
                <a:latin typeface="Arial"/>
                <a:cs typeface="Arial"/>
              </a:rPr>
              <a:t>um</a:t>
            </a:r>
            <a:r>
              <a:rPr lang="pl-PL" sz="1200" spc="-4" dirty="0">
                <a:latin typeface="Arial"/>
                <a:cs typeface="Arial"/>
              </a:rPr>
              <a:t>en</a:t>
            </a:r>
            <a:r>
              <a:rPr lang="pl-PL" sz="1200" dirty="0">
                <a:latin typeface="Arial"/>
                <a:cs typeface="Arial"/>
              </a:rPr>
              <a:t>ty</a:t>
            </a:r>
            <a:r>
              <a:rPr lang="pl-PL" sz="1200" spc="-19" dirty="0">
                <a:latin typeface="Arial"/>
                <a:cs typeface="Arial"/>
              </a:rPr>
              <a:t> </a:t>
            </a:r>
            <a:r>
              <a:rPr lang="pl-PL" sz="1200" spc="4" dirty="0">
                <a:latin typeface="Arial"/>
                <a:cs typeface="Arial"/>
              </a:rPr>
              <a:t>po</a:t>
            </a:r>
            <a:r>
              <a:rPr lang="pl-PL" sz="1200" dirty="0">
                <a:latin typeface="Arial"/>
                <a:cs typeface="Arial"/>
              </a:rPr>
              <a:t>t</a:t>
            </a:r>
            <a:r>
              <a:rPr lang="pl-PL" sz="1200" spc="-9" dirty="0">
                <a:latin typeface="Arial"/>
                <a:cs typeface="Arial"/>
              </a:rPr>
              <a:t>w</a:t>
            </a:r>
            <a:r>
              <a:rPr lang="pl-PL" sz="1200" dirty="0">
                <a:latin typeface="Arial"/>
                <a:cs typeface="Arial"/>
              </a:rPr>
              <a:t>ierd</a:t>
            </a:r>
            <a:r>
              <a:rPr lang="pl-PL" sz="1200" spc="-9" dirty="0">
                <a:latin typeface="Arial"/>
                <a:cs typeface="Arial"/>
              </a:rPr>
              <a:t>z</a:t>
            </a:r>
            <a:r>
              <a:rPr lang="pl-PL" sz="1200" spc="4" dirty="0">
                <a:latin typeface="Arial"/>
                <a:cs typeface="Arial"/>
              </a:rPr>
              <a:t>a</a:t>
            </a:r>
            <a:r>
              <a:rPr lang="pl-PL" sz="1200" dirty="0">
                <a:latin typeface="Arial"/>
                <a:cs typeface="Arial"/>
              </a:rPr>
              <a:t>jące</a:t>
            </a:r>
            <a:r>
              <a:rPr lang="pl-PL" sz="1200" spc="-34" dirty="0">
                <a:latin typeface="Arial"/>
                <a:cs typeface="Arial"/>
              </a:rPr>
              <a:t> </a:t>
            </a:r>
            <a:r>
              <a:rPr lang="pl-PL" sz="1200" dirty="0">
                <a:latin typeface="Arial"/>
                <a:cs typeface="Arial"/>
              </a:rPr>
              <a:t>st</a:t>
            </a:r>
            <a:r>
              <a:rPr lang="pl-PL" sz="1200" spc="4" dirty="0">
                <a:latin typeface="Arial"/>
                <a:cs typeface="Arial"/>
              </a:rPr>
              <a:t>a</a:t>
            </a:r>
            <a:r>
              <a:rPr lang="pl-PL" sz="1200" dirty="0">
                <a:latin typeface="Arial"/>
                <a:cs typeface="Arial"/>
              </a:rPr>
              <a:t>t</a:t>
            </a:r>
            <a:r>
              <a:rPr lang="pl-PL" sz="1200" spc="4" dirty="0">
                <a:latin typeface="Arial"/>
                <a:cs typeface="Arial"/>
              </a:rPr>
              <a:t>u</a:t>
            </a:r>
            <a:r>
              <a:rPr lang="pl-PL" sz="1200" dirty="0">
                <a:latin typeface="Arial"/>
                <a:cs typeface="Arial"/>
              </a:rPr>
              <a:t>s</a:t>
            </a:r>
            <a:r>
              <a:rPr lang="pl-PL" sz="1200" spc="-9" dirty="0">
                <a:latin typeface="Arial"/>
                <a:cs typeface="Arial"/>
              </a:rPr>
              <a:t> </a:t>
            </a:r>
            <a:r>
              <a:rPr lang="pl-PL" sz="1200" dirty="0">
                <a:latin typeface="Arial"/>
                <a:cs typeface="Arial"/>
              </a:rPr>
              <a:t>c</a:t>
            </a:r>
            <a:r>
              <a:rPr lang="pl-PL" sz="1200" spc="4" dirty="0">
                <a:latin typeface="Arial"/>
                <a:cs typeface="Arial"/>
              </a:rPr>
              <a:t>e</a:t>
            </a:r>
            <a:r>
              <a:rPr lang="pl-PL" sz="1200" dirty="0">
                <a:latin typeface="Arial"/>
                <a:cs typeface="Arial"/>
              </a:rPr>
              <a:t>lny</a:t>
            </a:r>
            <a:r>
              <a:rPr lang="pl-PL" sz="1200" spc="-9" dirty="0">
                <a:latin typeface="Arial"/>
                <a:cs typeface="Arial"/>
              </a:rPr>
              <a:t> </a:t>
            </a:r>
            <a:r>
              <a:rPr lang="pl-PL" sz="1200" spc="4" dirty="0">
                <a:latin typeface="Arial"/>
                <a:cs typeface="Arial"/>
              </a:rPr>
              <a:t>to</a:t>
            </a:r>
            <a:r>
              <a:rPr lang="pl-PL" sz="1200" spc="-14" dirty="0">
                <a:latin typeface="Arial"/>
                <a:cs typeface="Arial"/>
              </a:rPr>
              <a:t>w</a:t>
            </a:r>
            <a:r>
              <a:rPr lang="pl-PL" sz="1200" spc="4" dirty="0">
                <a:latin typeface="Arial"/>
                <a:cs typeface="Arial"/>
              </a:rPr>
              <a:t>a</a:t>
            </a:r>
            <a:r>
              <a:rPr lang="pl-PL" sz="1200" dirty="0">
                <a:latin typeface="Arial"/>
                <a:cs typeface="Arial"/>
              </a:rPr>
              <a:t>ru</a:t>
            </a:r>
            <a:r>
              <a:rPr lang="pl-PL" sz="1200" dirty="0" smtClean="0">
                <a:latin typeface="Arial"/>
                <a:cs typeface="Arial"/>
              </a:rPr>
              <a:t>.</a:t>
            </a:r>
          </a:p>
          <a:p>
            <a:pPr marL="12700" marR="13586">
              <a:lnSpc>
                <a:spcPts val="1325"/>
              </a:lnSpc>
              <a:spcBef>
                <a:spcPts val="66"/>
              </a:spcBef>
            </a:pPr>
            <a:endParaRPr lang="pl-PL" sz="1200" dirty="0">
              <a:latin typeface="Arial"/>
              <a:cs typeface="Arial"/>
            </a:endParaRPr>
          </a:p>
          <a:p>
            <a:pPr marL="12700" marR="13586">
              <a:lnSpc>
                <a:spcPts val="1325"/>
              </a:lnSpc>
              <a:spcBef>
                <a:spcPts val="66"/>
              </a:spcBef>
            </a:pPr>
            <a:r>
              <a:rPr lang="pl-PL" sz="1200" spc="39" dirty="0">
                <a:latin typeface="Arial"/>
                <a:cs typeface="Arial"/>
              </a:rPr>
              <a:t>W</a:t>
            </a:r>
            <a:r>
              <a:rPr lang="pl-PL" sz="1200" dirty="0">
                <a:latin typeface="Arial"/>
                <a:cs typeface="Arial"/>
              </a:rPr>
              <a:t>i</a:t>
            </a:r>
            <a:r>
              <a:rPr lang="pl-PL" sz="1200" spc="-9" dirty="0">
                <a:latin typeface="Arial"/>
                <a:cs typeface="Arial"/>
              </a:rPr>
              <a:t>ę</a:t>
            </a:r>
            <a:r>
              <a:rPr lang="pl-PL" sz="1200" dirty="0">
                <a:latin typeface="Arial"/>
                <a:cs typeface="Arial"/>
              </a:rPr>
              <a:t>c</a:t>
            </a:r>
            <a:r>
              <a:rPr lang="pl-PL" sz="1200" spc="-4" dirty="0">
                <a:latin typeface="Arial"/>
                <a:cs typeface="Arial"/>
              </a:rPr>
              <a:t>e</a:t>
            </a:r>
            <a:r>
              <a:rPr lang="pl-PL" sz="1200" dirty="0">
                <a:latin typeface="Arial"/>
                <a:cs typeface="Arial"/>
              </a:rPr>
              <a:t>j</a:t>
            </a:r>
            <a:r>
              <a:rPr lang="pl-PL" sz="1200" spc="-34" dirty="0">
                <a:latin typeface="Arial"/>
                <a:cs typeface="Arial"/>
              </a:rPr>
              <a:t> </a:t>
            </a:r>
            <a:r>
              <a:rPr lang="pl-PL" sz="1200" spc="4" dirty="0">
                <a:latin typeface="Arial"/>
                <a:cs typeface="Arial"/>
              </a:rPr>
              <a:t>n</a:t>
            </a:r>
            <a:r>
              <a:rPr lang="pl-PL" sz="1200" dirty="0">
                <a:latin typeface="Arial"/>
                <a:cs typeface="Arial"/>
              </a:rPr>
              <a:t>a</a:t>
            </a:r>
            <a:r>
              <a:rPr lang="pl-PL" sz="1200" spc="-4" dirty="0">
                <a:latin typeface="Arial"/>
                <a:cs typeface="Arial"/>
              </a:rPr>
              <a:t> </a:t>
            </a:r>
            <a:r>
              <a:rPr lang="pl-PL" sz="1200" dirty="0">
                <a:latin typeface="Arial"/>
                <a:cs typeface="Arial"/>
              </a:rPr>
              <a:t>t</a:t>
            </a:r>
            <a:r>
              <a:rPr lang="pl-PL" sz="1200" spc="4" dirty="0">
                <a:latin typeface="Arial"/>
                <a:cs typeface="Arial"/>
              </a:rPr>
              <a:t>ema</a:t>
            </a:r>
            <a:r>
              <a:rPr lang="pl-PL" sz="1200" dirty="0">
                <a:latin typeface="Arial"/>
                <a:cs typeface="Arial"/>
              </a:rPr>
              <a:t>t</a:t>
            </a:r>
            <a:r>
              <a:rPr lang="pl-PL" sz="1200" spc="-19" dirty="0">
                <a:latin typeface="Arial"/>
                <a:cs typeface="Arial"/>
              </a:rPr>
              <a:t> </a:t>
            </a:r>
            <a:r>
              <a:rPr lang="pl-PL" sz="1200" dirty="0">
                <a:latin typeface="Arial"/>
                <a:cs typeface="Arial"/>
              </a:rPr>
              <a:t>s</a:t>
            </a:r>
            <a:r>
              <a:rPr lang="pl-PL" sz="1200" spc="4" dirty="0">
                <a:latin typeface="Arial"/>
                <a:cs typeface="Arial"/>
              </a:rPr>
              <a:t>po</a:t>
            </a:r>
            <a:r>
              <a:rPr lang="pl-PL" sz="1200" dirty="0">
                <a:latin typeface="Arial"/>
                <a:cs typeface="Arial"/>
              </a:rPr>
              <a:t>s</a:t>
            </a:r>
            <a:r>
              <a:rPr lang="pl-PL" sz="1200" spc="4" dirty="0">
                <a:latin typeface="Arial"/>
                <a:cs typeface="Arial"/>
              </a:rPr>
              <a:t>ob</a:t>
            </a:r>
            <a:r>
              <a:rPr lang="pl-PL" sz="1200" dirty="0">
                <a:latin typeface="Arial"/>
                <a:cs typeface="Arial"/>
              </a:rPr>
              <a:t>u</a:t>
            </a:r>
            <a:r>
              <a:rPr lang="pl-PL" sz="1200" spc="-39" dirty="0">
                <a:latin typeface="Arial"/>
                <a:cs typeface="Arial"/>
              </a:rPr>
              <a:t> </a:t>
            </a:r>
            <a:r>
              <a:rPr lang="pl-PL" sz="1200" spc="-14" dirty="0">
                <a:latin typeface="Arial"/>
                <a:cs typeface="Arial"/>
              </a:rPr>
              <a:t>w</a:t>
            </a:r>
            <a:r>
              <a:rPr lang="pl-PL" sz="1200" spc="-9" dirty="0">
                <a:latin typeface="Arial"/>
                <a:cs typeface="Arial"/>
              </a:rPr>
              <a:t>y</a:t>
            </a:r>
            <a:r>
              <a:rPr lang="pl-PL" sz="1200" dirty="0">
                <a:latin typeface="Arial"/>
                <a:cs typeface="Arial"/>
              </a:rPr>
              <a:t>st</a:t>
            </a:r>
            <a:r>
              <a:rPr lang="pl-PL" sz="1200" spc="4" dirty="0">
                <a:latin typeface="Arial"/>
                <a:cs typeface="Arial"/>
              </a:rPr>
              <a:t>a</a:t>
            </a:r>
            <a:r>
              <a:rPr lang="pl-PL" sz="1200" spc="-14" dirty="0">
                <a:latin typeface="Arial"/>
                <a:cs typeface="Arial"/>
              </a:rPr>
              <a:t>w</a:t>
            </a:r>
            <a:r>
              <a:rPr lang="pl-PL" sz="1200" dirty="0">
                <a:latin typeface="Arial"/>
                <a:cs typeface="Arial"/>
              </a:rPr>
              <a:t>ia</a:t>
            </a:r>
            <a:r>
              <a:rPr lang="pl-PL" sz="1200" spc="4" dirty="0">
                <a:latin typeface="Arial"/>
                <a:cs typeface="Arial"/>
              </a:rPr>
              <a:t>n</a:t>
            </a:r>
            <a:r>
              <a:rPr lang="pl-PL" sz="1200" dirty="0">
                <a:latin typeface="Arial"/>
                <a:cs typeface="Arial"/>
              </a:rPr>
              <a:t>ia</a:t>
            </a:r>
            <a:r>
              <a:rPr lang="pl-PL" sz="1200" spc="4" dirty="0">
                <a:latin typeface="Arial"/>
                <a:cs typeface="Arial"/>
              </a:rPr>
              <a:t> </a:t>
            </a:r>
            <a:r>
              <a:rPr lang="pl-PL" sz="1200" dirty="0">
                <a:latin typeface="Arial"/>
                <a:cs typeface="Arial"/>
              </a:rPr>
              <a:t>t</a:t>
            </a:r>
            <a:r>
              <a:rPr lang="pl-PL" sz="1200" spc="4" dirty="0">
                <a:latin typeface="Arial"/>
                <a:cs typeface="Arial"/>
              </a:rPr>
              <a:t>e</a:t>
            </a:r>
            <a:r>
              <a:rPr lang="pl-PL" sz="1200" spc="-4" dirty="0">
                <a:latin typeface="Arial"/>
                <a:cs typeface="Arial"/>
              </a:rPr>
              <a:t>g</a:t>
            </a:r>
            <a:r>
              <a:rPr lang="pl-PL" sz="1200" dirty="0">
                <a:latin typeface="Arial"/>
                <a:cs typeface="Arial"/>
              </a:rPr>
              <a:t>o</a:t>
            </a:r>
            <a:r>
              <a:rPr lang="pl-PL" sz="1200" spc="-14" dirty="0">
                <a:latin typeface="Arial"/>
                <a:cs typeface="Arial"/>
              </a:rPr>
              <a:t> </a:t>
            </a:r>
            <a:r>
              <a:rPr lang="pl-PL" sz="1200" dirty="0">
                <a:latin typeface="Arial"/>
                <a:cs typeface="Arial"/>
              </a:rPr>
              <a:t>ro</a:t>
            </a:r>
            <a:r>
              <a:rPr lang="pl-PL" sz="1200" spc="4" dirty="0">
                <a:latin typeface="Arial"/>
                <a:cs typeface="Arial"/>
              </a:rPr>
              <a:t>d</a:t>
            </a:r>
            <a:r>
              <a:rPr lang="pl-PL" sz="1200" spc="-9" dirty="0">
                <a:latin typeface="Arial"/>
                <a:cs typeface="Arial"/>
              </a:rPr>
              <a:t>z</a:t>
            </a:r>
            <a:r>
              <a:rPr lang="pl-PL" sz="1200" spc="4" dirty="0">
                <a:latin typeface="Arial"/>
                <a:cs typeface="Arial"/>
              </a:rPr>
              <a:t>a</a:t>
            </a:r>
            <a:r>
              <a:rPr lang="pl-PL" sz="1200" dirty="0">
                <a:latin typeface="Arial"/>
                <a:cs typeface="Arial"/>
              </a:rPr>
              <a:t>ju</a:t>
            </a:r>
          </a:p>
          <a:p>
            <a:pPr marL="12700">
              <a:lnSpc>
                <a:spcPct val="100041"/>
              </a:lnSpc>
            </a:pPr>
            <a:r>
              <a:rPr lang="pl-PL" sz="1200" spc="4" dirty="0">
                <a:latin typeface="Arial"/>
                <a:cs typeface="Arial"/>
              </a:rPr>
              <a:t>do</a:t>
            </a:r>
            <a:r>
              <a:rPr lang="pl-PL" sz="1200" dirty="0">
                <a:latin typeface="Arial"/>
                <a:cs typeface="Arial"/>
              </a:rPr>
              <a:t>k</a:t>
            </a:r>
            <a:r>
              <a:rPr lang="pl-PL" sz="1200" spc="4" dirty="0">
                <a:latin typeface="Arial"/>
                <a:cs typeface="Arial"/>
              </a:rPr>
              <a:t>um</a:t>
            </a:r>
            <a:r>
              <a:rPr lang="pl-PL" sz="1200" spc="-4" dirty="0">
                <a:latin typeface="Arial"/>
                <a:cs typeface="Arial"/>
              </a:rPr>
              <a:t>en</a:t>
            </a:r>
            <a:r>
              <a:rPr lang="pl-PL" sz="1200" dirty="0">
                <a:latin typeface="Arial"/>
                <a:cs typeface="Arial"/>
              </a:rPr>
              <a:t>t</a:t>
            </a:r>
            <a:r>
              <a:rPr lang="pl-PL" sz="1200" spc="4" dirty="0">
                <a:latin typeface="Arial"/>
                <a:cs typeface="Arial"/>
              </a:rPr>
              <a:t>ó</a:t>
            </a:r>
            <a:r>
              <a:rPr lang="pl-PL" sz="1200" dirty="0">
                <a:latin typeface="Arial"/>
                <a:cs typeface="Arial"/>
              </a:rPr>
              <a:t>w</a:t>
            </a:r>
            <a:r>
              <a:rPr lang="pl-PL" sz="1200" spc="-34" dirty="0">
                <a:latin typeface="Arial"/>
                <a:cs typeface="Arial"/>
              </a:rPr>
              <a:t> </a:t>
            </a:r>
            <a:r>
              <a:rPr lang="pl-PL" sz="1200" spc="4" dirty="0">
                <a:latin typeface="Arial"/>
                <a:cs typeface="Arial"/>
              </a:rPr>
              <a:t>n</a:t>
            </a:r>
            <a:r>
              <a:rPr lang="pl-PL" sz="1200" dirty="0">
                <a:latin typeface="Arial"/>
                <a:cs typeface="Arial"/>
              </a:rPr>
              <a:t>a</a:t>
            </a:r>
            <a:r>
              <a:rPr lang="pl-PL" sz="1200" spc="-14" dirty="0">
                <a:latin typeface="Arial"/>
                <a:cs typeface="Arial"/>
              </a:rPr>
              <a:t> </a:t>
            </a:r>
            <a:r>
              <a:rPr lang="pl-PL" sz="1200" dirty="0">
                <a:latin typeface="Arial"/>
                <a:cs typeface="Arial"/>
              </a:rPr>
              <a:t>stro</a:t>
            </a:r>
            <a:r>
              <a:rPr lang="pl-PL" sz="1200" spc="4" dirty="0">
                <a:latin typeface="Arial"/>
                <a:cs typeface="Arial"/>
              </a:rPr>
              <a:t>n</a:t>
            </a:r>
            <a:r>
              <a:rPr lang="pl-PL" sz="1200" dirty="0">
                <a:latin typeface="Arial"/>
                <a:cs typeface="Arial"/>
              </a:rPr>
              <a:t>ie</a:t>
            </a:r>
            <a:r>
              <a:rPr lang="pl-PL" sz="1200" spc="-4" dirty="0">
                <a:latin typeface="Arial"/>
                <a:cs typeface="Arial"/>
              </a:rPr>
              <a:t> </a:t>
            </a:r>
            <a:r>
              <a:rPr lang="pl-PL" sz="1200" b="1" dirty="0">
                <a:solidFill>
                  <a:srgbClr val="FF6600"/>
                </a:solidFill>
                <a:latin typeface="Arial"/>
                <a:cs typeface="Arial"/>
                <a:hlinkClick r:id="rId32"/>
              </a:rPr>
              <a:t>Kra</a:t>
            </a:r>
            <a:r>
              <a:rPr lang="pl-PL" sz="1200" b="1" spc="-4" dirty="0">
                <a:solidFill>
                  <a:srgbClr val="FF6600"/>
                </a:solidFill>
                <a:latin typeface="Arial"/>
                <a:cs typeface="Arial"/>
                <a:hlinkClick r:id="rId32"/>
              </a:rPr>
              <a:t>j</a:t>
            </a:r>
            <a:r>
              <a:rPr lang="pl-PL" sz="1200" b="1" dirty="0">
                <a:solidFill>
                  <a:srgbClr val="FF6600"/>
                </a:solidFill>
                <a:latin typeface="Arial"/>
                <a:cs typeface="Arial"/>
                <a:hlinkClick r:id="rId32"/>
              </a:rPr>
              <a:t>o</a:t>
            </a:r>
            <a:r>
              <a:rPr lang="pl-PL" sz="1200" b="1" spc="25" dirty="0">
                <a:solidFill>
                  <a:srgbClr val="FF6600"/>
                </a:solidFill>
                <a:latin typeface="Arial"/>
                <a:cs typeface="Arial"/>
                <a:hlinkClick r:id="rId32"/>
              </a:rPr>
              <a:t>w</a:t>
            </a:r>
            <a:r>
              <a:rPr lang="pl-PL" sz="1200" b="1" spc="4" dirty="0">
                <a:solidFill>
                  <a:srgbClr val="FF6600"/>
                </a:solidFill>
                <a:latin typeface="Arial"/>
                <a:cs typeface="Arial"/>
                <a:hlinkClick r:id="rId32"/>
              </a:rPr>
              <a:t>e</a:t>
            </a:r>
            <a:r>
              <a:rPr lang="pl-PL" sz="1200" b="1" dirty="0">
                <a:solidFill>
                  <a:srgbClr val="FF6600"/>
                </a:solidFill>
                <a:latin typeface="Arial"/>
                <a:cs typeface="Arial"/>
                <a:hlinkClick r:id="rId32"/>
              </a:rPr>
              <a:t>j</a:t>
            </a:r>
            <a:r>
              <a:rPr lang="pl-PL" sz="1200" b="1" spc="-14" dirty="0">
                <a:solidFill>
                  <a:srgbClr val="FF6600"/>
                </a:solidFill>
                <a:latin typeface="Arial"/>
                <a:cs typeface="Arial"/>
                <a:hlinkClick r:id="rId32"/>
              </a:rPr>
              <a:t> </a:t>
            </a:r>
            <a:r>
              <a:rPr lang="pl-PL" sz="1200" b="1" dirty="0">
                <a:solidFill>
                  <a:srgbClr val="FF6600"/>
                </a:solidFill>
                <a:latin typeface="Arial"/>
                <a:cs typeface="Arial"/>
                <a:hlinkClick r:id="rId32"/>
              </a:rPr>
              <a:t>Izby</a:t>
            </a:r>
            <a:r>
              <a:rPr lang="pl-PL" sz="1200" b="1" spc="9" dirty="0">
                <a:solidFill>
                  <a:srgbClr val="FF6600"/>
                </a:solidFill>
                <a:latin typeface="Arial"/>
                <a:cs typeface="Arial"/>
                <a:hlinkClick r:id="rId32"/>
              </a:rPr>
              <a:t> </a:t>
            </a:r>
            <a:r>
              <a:rPr lang="pl-PL" sz="1200" b="1" dirty="0">
                <a:solidFill>
                  <a:srgbClr val="FF6600"/>
                </a:solidFill>
                <a:latin typeface="Arial"/>
                <a:cs typeface="Arial"/>
                <a:hlinkClick r:id="rId32"/>
              </a:rPr>
              <a:t>Go</a:t>
            </a:r>
            <a:r>
              <a:rPr lang="pl-PL" sz="1200" b="1" spc="4" dirty="0">
                <a:solidFill>
                  <a:srgbClr val="FF6600"/>
                </a:solidFill>
                <a:latin typeface="Arial"/>
                <a:cs typeface="Arial"/>
                <a:hlinkClick r:id="rId32"/>
              </a:rPr>
              <a:t>s</a:t>
            </a:r>
            <a:r>
              <a:rPr lang="pl-PL" sz="1200" b="1" dirty="0">
                <a:solidFill>
                  <a:srgbClr val="FF6600"/>
                </a:solidFill>
                <a:latin typeface="Arial"/>
                <a:cs typeface="Arial"/>
                <a:hlinkClick r:id="rId32"/>
              </a:rPr>
              <a:t>podar</a:t>
            </a:r>
            <a:r>
              <a:rPr lang="pl-PL" sz="1200" b="1" spc="4" dirty="0">
                <a:solidFill>
                  <a:srgbClr val="FF6600"/>
                </a:solidFill>
                <a:latin typeface="Arial"/>
                <a:cs typeface="Arial"/>
                <a:hlinkClick r:id="rId32"/>
              </a:rPr>
              <a:t>c</a:t>
            </a:r>
            <a:r>
              <a:rPr lang="pl-PL" sz="1200" b="1" dirty="0">
                <a:solidFill>
                  <a:srgbClr val="FF6600"/>
                </a:solidFill>
                <a:latin typeface="Arial"/>
                <a:cs typeface="Arial"/>
                <a:hlinkClick r:id="rId32"/>
              </a:rPr>
              <a:t>z</a:t>
            </a:r>
            <a:r>
              <a:rPr lang="pl-PL" sz="1200" b="1" spc="4" dirty="0">
                <a:solidFill>
                  <a:srgbClr val="FF6600"/>
                </a:solidFill>
                <a:latin typeface="Arial"/>
                <a:cs typeface="Arial"/>
                <a:hlinkClick r:id="rId32"/>
              </a:rPr>
              <a:t>e</a:t>
            </a:r>
            <a:r>
              <a:rPr lang="pl-PL" sz="1200" b="1" dirty="0">
                <a:solidFill>
                  <a:srgbClr val="FF6600"/>
                </a:solidFill>
                <a:latin typeface="Arial"/>
                <a:cs typeface="Arial"/>
                <a:hlinkClick r:id="rId32"/>
              </a:rPr>
              <a:t>j </a:t>
            </a:r>
            <a:r>
              <a:rPr lang="pl-PL" sz="1200" dirty="0">
                <a:latin typeface="Arial"/>
                <a:cs typeface="Arial"/>
                <a:hlinkClick r:id="rId32"/>
              </a:rPr>
              <a:t>.</a:t>
            </a:r>
            <a:r>
              <a:rPr lang="pl-PL" sz="1200" dirty="0">
                <a:latin typeface="Arial"/>
                <a:cs typeface="Arial"/>
              </a:rPr>
              <a:t> </a:t>
            </a:r>
          </a:p>
          <a:p>
            <a:pPr marL="12700" marR="13586">
              <a:lnSpc>
                <a:spcPts val="1325"/>
              </a:lnSpc>
              <a:spcBef>
                <a:spcPts val="66"/>
              </a:spcBef>
            </a:pPr>
            <a:endParaRPr lang="pl-PL" sz="1200" dirty="0">
              <a:latin typeface="Arial"/>
              <a:cs typeface="Arial"/>
            </a:endParaRPr>
          </a:p>
          <a:p>
            <a:pPr marL="12700">
              <a:lnSpc>
                <a:spcPts val="1325"/>
              </a:lnSpc>
              <a:spcBef>
                <a:spcPts val="66"/>
              </a:spcBef>
            </a:pPr>
            <a:endParaRPr sz="1200" dirty="0">
              <a:latin typeface="Arial"/>
              <a:cs typeface="Arial"/>
            </a:endParaRPr>
          </a:p>
        </p:txBody>
      </p:sp>
      <p:sp>
        <p:nvSpPr>
          <p:cNvPr id="64" name="object 16">
            <a:hlinkClick r:id="rId4" action="ppaction://hlinksldjump"/>
          </p:cNvPr>
          <p:cNvSpPr txBox="1"/>
          <p:nvPr/>
        </p:nvSpPr>
        <p:spPr>
          <a:xfrm>
            <a:off x="239979" y="782145"/>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extLst>
      <p:ext uri="{BB962C8B-B14F-4D97-AF65-F5344CB8AC3E}">
        <p14:creationId xmlns:p14="http://schemas.microsoft.com/office/powerpoint/2010/main" val="2100353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bject 58"/>
          <p:cNvSpPr txBox="1"/>
          <p:nvPr/>
        </p:nvSpPr>
        <p:spPr>
          <a:xfrm>
            <a:off x="1525524" y="336803"/>
            <a:ext cx="2153412" cy="1232916"/>
          </a:xfrm>
          <a:prstGeom prst="rect">
            <a:avLst/>
          </a:prstGeom>
        </p:spPr>
        <p:txBody>
          <a:bodyPr wrap="square" lIns="0" tIns="0" rIns="0" bIns="0" rtlCol="0">
            <a:noAutofit/>
          </a:bodyPr>
          <a:lstStyle/>
          <a:p>
            <a:pPr>
              <a:lnSpc>
                <a:spcPts val="1000"/>
              </a:lnSpc>
            </a:pPr>
            <a:endParaRPr sz="1000"/>
          </a:p>
          <a:p>
            <a:pPr marL="29718">
              <a:lnSpc>
                <a:spcPct val="95825"/>
              </a:lnSpc>
              <a:spcBef>
                <a:spcPts val="2453"/>
              </a:spcBef>
            </a:pPr>
            <a:r>
              <a:rPr sz="1200" spc="0" dirty="0" smtClean="0">
                <a:solidFill>
                  <a:srgbClr val="FFFFFF"/>
                </a:solidFill>
                <a:latin typeface="Arial"/>
                <a:cs typeface="Arial"/>
              </a:rPr>
              <a:t>ji</a:t>
            </a:r>
            <a:endParaRPr sz="1200">
              <a:latin typeface="Arial"/>
              <a:cs typeface="Arial"/>
            </a:endParaRPr>
          </a:p>
        </p:txBody>
      </p:sp>
      <p:sp>
        <p:nvSpPr>
          <p:cNvPr id="57" name="object 57"/>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3" name="object 33"/>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4" name="object 34"/>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5" name="object 35"/>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10030968" y="4669535"/>
            <a:ext cx="2353055" cy="2188464"/>
          </a:xfrm>
          <a:prstGeom prst="rect">
            <a:avLst/>
          </a:prstGeom>
          <a:blipFill>
            <a:blip r:embed="rId3" cstate="print"/>
            <a:stretch>
              <a:fillRect/>
            </a:stretch>
          </a:blipFill>
        </p:spPr>
        <p:txBody>
          <a:bodyPr wrap="square" lIns="0" tIns="0" rIns="0" bIns="0" rtlCol="0">
            <a:noAutofit/>
          </a:bodyPr>
          <a:lstStyle/>
          <a:p>
            <a:endParaRPr/>
          </a:p>
        </p:txBody>
      </p:sp>
      <p:sp>
        <p:nvSpPr>
          <p:cNvPr id="37" name="object 37"/>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147667"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42" name="object 42"/>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3" name="object 43">
            <a:hlinkClick r:id="rId4" action="ppaction://hlinksldjump"/>
          </p:cNvPr>
          <p:cNvSpPr/>
          <p:nvPr/>
        </p:nvSpPr>
        <p:spPr>
          <a:xfrm>
            <a:off x="0" y="336803"/>
            <a:ext cx="2052827" cy="1232916"/>
          </a:xfrm>
          <a:prstGeom prst="rect">
            <a:avLst/>
          </a:prstGeom>
          <a:blipFill>
            <a:blip r:embed="rId5" cstate="print"/>
            <a:stretch>
              <a:fillRect/>
            </a:stretch>
          </a:blipFill>
        </p:spPr>
        <p:txBody>
          <a:bodyPr wrap="square" lIns="0" tIns="0" rIns="0" bIns="0" rtlCol="0">
            <a:noAutofit/>
          </a:bodyPr>
          <a:lstStyle/>
          <a:p>
            <a:endParaRPr/>
          </a:p>
        </p:txBody>
      </p:sp>
      <p:sp>
        <p:nvSpPr>
          <p:cNvPr id="44" name="object 44">
            <a:hlinkClick r:id="rId6" action="ppaction://hlinksldjump"/>
          </p:cNvPr>
          <p:cNvSpPr/>
          <p:nvPr/>
        </p:nvSpPr>
        <p:spPr>
          <a:xfrm>
            <a:off x="1525524" y="336803"/>
            <a:ext cx="2153412" cy="1232916"/>
          </a:xfrm>
          <a:prstGeom prst="rect">
            <a:avLst/>
          </a:prstGeom>
          <a:blipFill>
            <a:blip r:embed="rId7" cstate="print"/>
            <a:stretch>
              <a:fillRect/>
            </a:stretch>
          </a:blipFill>
        </p:spPr>
        <p:txBody>
          <a:bodyPr wrap="square" lIns="0" tIns="0" rIns="0" bIns="0" rtlCol="0">
            <a:noAutofit/>
          </a:bodyPr>
          <a:lstStyle/>
          <a:p>
            <a:endParaRPr/>
          </a:p>
        </p:txBody>
      </p:sp>
      <p:sp>
        <p:nvSpPr>
          <p:cNvPr id="45" name="object 45">
            <a:hlinkClick r:id="rId8" action="ppaction://hlinksldjump"/>
          </p:cNvPr>
          <p:cNvSpPr/>
          <p:nvPr/>
        </p:nvSpPr>
        <p:spPr>
          <a:xfrm>
            <a:off x="3151632" y="336803"/>
            <a:ext cx="2154936" cy="1232916"/>
          </a:xfrm>
          <a:prstGeom prst="rect">
            <a:avLst/>
          </a:prstGeom>
          <a:blipFill>
            <a:blip r:embed="rId9" cstate="print"/>
            <a:stretch>
              <a:fillRect/>
            </a:stretch>
          </a:blipFill>
        </p:spPr>
        <p:txBody>
          <a:bodyPr wrap="square" lIns="0" tIns="0" rIns="0" bIns="0" rtlCol="0">
            <a:noAutofit/>
          </a:bodyPr>
          <a:lstStyle/>
          <a:p>
            <a:endParaRPr/>
          </a:p>
        </p:txBody>
      </p:sp>
      <p:sp>
        <p:nvSpPr>
          <p:cNvPr id="46" name="object 46">
            <a:hlinkClick r:id="rId10" action="ppaction://hlinksldjump"/>
          </p:cNvPr>
          <p:cNvSpPr/>
          <p:nvPr/>
        </p:nvSpPr>
        <p:spPr>
          <a:xfrm>
            <a:off x="4779264" y="336803"/>
            <a:ext cx="2154936" cy="1232916"/>
          </a:xfrm>
          <a:prstGeom prst="rect">
            <a:avLst/>
          </a:prstGeom>
          <a:blipFill>
            <a:blip r:embed="rId11" cstate="print"/>
            <a:stretch>
              <a:fillRect/>
            </a:stretch>
          </a:blipFill>
        </p:spPr>
        <p:txBody>
          <a:bodyPr wrap="square" lIns="0" tIns="0" rIns="0" bIns="0" rtlCol="0">
            <a:noAutofit/>
          </a:bodyPr>
          <a:lstStyle/>
          <a:p>
            <a:endParaRPr/>
          </a:p>
        </p:txBody>
      </p:sp>
      <p:sp>
        <p:nvSpPr>
          <p:cNvPr id="47" name="object 47">
            <a:hlinkClick r:id="rId12" action="ppaction://hlinksldjump"/>
          </p:cNvPr>
          <p:cNvSpPr/>
          <p:nvPr/>
        </p:nvSpPr>
        <p:spPr>
          <a:xfrm>
            <a:off x="0" y="4194048"/>
            <a:ext cx="3157728" cy="1164336"/>
          </a:xfrm>
          <a:prstGeom prst="rect">
            <a:avLst/>
          </a:prstGeom>
          <a:blipFill>
            <a:blip r:embed="rId13" cstate="print"/>
            <a:stretch>
              <a:fillRect/>
            </a:stretch>
          </a:blipFill>
        </p:spPr>
        <p:txBody>
          <a:bodyPr wrap="square" lIns="0" tIns="0" rIns="0" bIns="0" rtlCol="0">
            <a:noAutofit/>
          </a:bodyPr>
          <a:lstStyle/>
          <a:p>
            <a:endParaRPr/>
          </a:p>
        </p:txBody>
      </p:sp>
      <p:sp>
        <p:nvSpPr>
          <p:cNvPr id="48" name="object 48">
            <a:hlinkClick r:id="rId6" action="ppaction://hlinksldjump"/>
          </p:cNvPr>
          <p:cNvSpPr/>
          <p:nvPr/>
        </p:nvSpPr>
        <p:spPr>
          <a:xfrm>
            <a:off x="0" y="2180843"/>
            <a:ext cx="3157728" cy="1164336"/>
          </a:xfrm>
          <a:prstGeom prst="rect">
            <a:avLst/>
          </a:prstGeom>
          <a:blipFill>
            <a:blip r:embed="rId14" cstate="print"/>
            <a:stretch>
              <a:fillRect/>
            </a:stretch>
          </a:blipFill>
        </p:spPr>
        <p:txBody>
          <a:bodyPr wrap="square" lIns="0" tIns="0" rIns="0" bIns="0" rtlCol="0">
            <a:noAutofit/>
          </a:bodyPr>
          <a:lstStyle/>
          <a:p>
            <a:endParaRPr/>
          </a:p>
        </p:txBody>
      </p:sp>
      <p:sp>
        <p:nvSpPr>
          <p:cNvPr id="49" name="object 49">
            <a:hlinkClick r:id="rId15" action="ppaction://hlinksldjump"/>
          </p:cNvPr>
          <p:cNvSpPr/>
          <p:nvPr/>
        </p:nvSpPr>
        <p:spPr>
          <a:xfrm>
            <a:off x="0" y="3186684"/>
            <a:ext cx="3154680" cy="1165859"/>
          </a:xfrm>
          <a:prstGeom prst="rect">
            <a:avLst/>
          </a:prstGeom>
          <a:blipFill>
            <a:blip r:embed="rId16" cstate="print"/>
            <a:stretch>
              <a:fillRect/>
            </a:stretch>
          </a:blipFill>
        </p:spPr>
        <p:txBody>
          <a:bodyPr wrap="square" lIns="0" tIns="0" rIns="0" bIns="0" rtlCol="0">
            <a:noAutofit/>
          </a:bodyPr>
          <a:lstStyle/>
          <a:p>
            <a:endParaRPr/>
          </a:p>
        </p:txBody>
      </p:sp>
      <p:sp>
        <p:nvSpPr>
          <p:cNvPr id="50" name="object 50">
            <a:hlinkClick r:id="rId17" action="ppaction://hlinksldjump"/>
          </p:cNvPr>
          <p:cNvSpPr/>
          <p:nvPr/>
        </p:nvSpPr>
        <p:spPr>
          <a:xfrm>
            <a:off x="2880000" y="3840480"/>
            <a:ext cx="3162299" cy="918972"/>
          </a:xfrm>
          <a:prstGeom prst="rect">
            <a:avLst/>
          </a:prstGeom>
          <a:blipFill>
            <a:blip r:embed="rId18" cstate="print"/>
            <a:stretch>
              <a:fillRect/>
            </a:stretch>
          </a:blipFill>
        </p:spPr>
        <p:txBody>
          <a:bodyPr wrap="square" lIns="0" tIns="0" rIns="0" bIns="0" rtlCol="0">
            <a:noAutofit/>
          </a:bodyPr>
          <a:lstStyle/>
          <a:p>
            <a:endParaRPr/>
          </a:p>
        </p:txBody>
      </p:sp>
      <p:sp>
        <p:nvSpPr>
          <p:cNvPr id="51" name="object 51">
            <a:hlinkClick r:id="rId19" action="ppaction://hlinksldjump"/>
          </p:cNvPr>
          <p:cNvSpPr/>
          <p:nvPr/>
        </p:nvSpPr>
        <p:spPr>
          <a:xfrm>
            <a:off x="2880000" y="4546743"/>
            <a:ext cx="3162299" cy="915924"/>
          </a:xfrm>
          <a:prstGeom prst="rect">
            <a:avLst/>
          </a:prstGeom>
          <a:blipFill>
            <a:blip r:embed="rId20" cstate="print"/>
            <a:stretch>
              <a:fillRect/>
            </a:stretch>
          </a:blipFill>
        </p:spPr>
        <p:txBody>
          <a:bodyPr wrap="square" lIns="0" tIns="0" rIns="0" bIns="0" rtlCol="0">
            <a:noAutofit/>
          </a:bodyPr>
          <a:lstStyle/>
          <a:p>
            <a:endParaRPr/>
          </a:p>
        </p:txBody>
      </p:sp>
      <p:sp>
        <p:nvSpPr>
          <p:cNvPr id="52" name="object 52">
            <a:hlinkClick r:id="rId21" action="ppaction://hlinksldjump"/>
          </p:cNvPr>
          <p:cNvSpPr/>
          <p:nvPr/>
        </p:nvSpPr>
        <p:spPr>
          <a:xfrm>
            <a:off x="2880000" y="5234941"/>
            <a:ext cx="3162299" cy="915923"/>
          </a:xfrm>
          <a:prstGeom prst="rect">
            <a:avLst/>
          </a:prstGeom>
          <a:blipFill>
            <a:blip r:embed="rId22" cstate="print"/>
            <a:stretch>
              <a:fillRect/>
            </a:stretch>
          </a:blipFill>
        </p:spPr>
        <p:txBody>
          <a:bodyPr wrap="square" lIns="0" tIns="0" rIns="0" bIns="0" rtlCol="0">
            <a:noAutofit/>
          </a:bodyPr>
          <a:lstStyle/>
          <a:p>
            <a:endParaRPr/>
          </a:p>
        </p:txBody>
      </p:sp>
      <p:sp>
        <p:nvSpPr>
          <p:cNvPr id="53" name="object 53">
            <a:hlinkClick r:id="rId23" action="ppaction://hlinksldjump"/>
          </p:cNvPr>
          <p:cNvSpPr/>
          <p:nvPr/>
        </p:nvSpPr>
        <p:spPr>
          <a:xfrm>
            <a:off x="2880000" y="2413798"/>
            <a:ext cx="3162299" cy="920495"/>
          </a:xfrm>
          <a:prstGeom prst="rect">
            <a:avLst/>
          </a:prstGeom>
          <a:blipFill>
            <a:blip r:embed="rId24" cstate="print"/>
            <a:stretch>
              <a:fillRect/>
            </a:stretch>
          </a:blipFill>
        </p:spPr>
        <p:txBody>
          <a:bodyPr wrap="square" lIns="0" tIns="0" rIns="0" bIns="0" rtlCol="0">
            <a:noAutofit/>
          </a:bodyPr>
          <a:lstStyle/>
          <a:p>
            <a:endParaRPr/>
          </a:p>
        </p:txBody>
      </p:sp>
      <p:sp>
        <p:nvSpPr>
          <p:cNvPr id="54" name="object 54">
            <a:hlinkClick r:id="rId12" action="ppaction://hlinksldjump"/>
          </p:cNvPr>
          <p:cNvSpPr/>
          <p:nvPr/>
        </p:nvSpPr>
        <p:spPr>
          <a:xfrm>
            <a:off x="2880000" y="1673176"/>
            <a:ext cx="3162299" cy="954024"/>
          </a:xfrm>
          <a:prstGeom prst="rect">
            <a:avLst/>
          </a:prstGeom>
          <a:blipFill>
            <a:blip r:embed="rId24" cstate="print"/>
            <a:stretch>
              <a:fillRect/>
            </a:stretch>
          </a:blipFill>
        </p:spPr>
        <p:txBody>
          <a:bodyPr wrap="square" lIns="0" tIns="0" rIns="0" bIns="0" rtlCol="0">
            <a:noAutofit/>
          </a:bodyPr>
          <a:lstStyle/>
          <a:p>
            <a:endParaRPr/>
          </a:p>
        </p:txBody>
      </p:sp>
      <p:sp>
        <p:nvSpPr>
          <p:cNvPr id="55" name="object 55">
            <a:hlinkClick r:id="rId25" action="ppaction://hlinksldjump"/>
          </p:cNvPr>
          <p:cNvSpPr/>
          <p:nvPr/>
        </p:nvSpPr>
        <p:spPr>
          <a:xfrm>
            <a:off x="8033004" y="326135"/>
            <a:ext cx="2154936" cy="1231392"/>
          </a:xfrm>
          <a:prstGeom prst="rect">
            <a:avLst/>
          </a:prstGeom>
          <a:blipFill>
            <a:blip r:embed="rId26" cstate="print"/>
            <a:stretch>
              <a:fillRect/>
            </a:stretch>
          </a:blipFill>
        </p:spPr>
        <p:txBody>
          <a:bodyPr wrap="square" lIns="0" tIns="0" rIns="0" bIns="0" rtlCol="0">
            <a:noAutofit/>
          </a:bodyPr>
          <a:lstStyle/>
          <a:p>
            <a:endParaRPr/>
          </a:p>
        </p:txBody>
      </p:sp>
      <p:sp>
        <p:nvSpPr>
          <p:cNvPr id="56" name="object 56">
            <a:hlinkClick r:id="rId27" action="ppaction://hlinksldjump"/>
          </p:cNvPr>
          <p:cNvSpPr/>
          <p:nvPr/>
        </p:nvSpPr>
        <p:spPr>
          <a:xfrm>
            <a:off x="6406896" y="326135"/>
            <a:ext cx="2153411" cy="1231392"/>
          </a:xfrm>
          <a:prstGeom prst="rect">
            <a:avLst/>
          </a:prstGeom>
          <a:blipFill>
            <a:blip r:embed="rId28" cstate="print"/>
            <a:stretch>
              <a:fillRect/>
            </a:stretch>
          </a:blipFill>
        </p:spPr>
        <p:txBody>
          <a:bodyPr wrap="square" lIns="0" tIns="0" rIns="0" bIns="0" rtlCol="0">
            <a:noAutofit/>
          </a:bodyPr>
          <a:lstStyle/>
          <a:p>
            <a:endParaRPr/>
          </a:p>
        </p:txBody>
      </p:sp>
      <p:sp>
        <p:nvSpPr>
          <p:cNvPr id="30" name="object 30"/>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8" name="object 28">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9" name="object 29">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6" name="object 26">
            <a:hlinkClick r:id="" action="ppaction://hlinkshowjump?jump=previousslide"/>
          </p:cNvPr>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7" name="object 27">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4" name="object 24"/>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5" name="object 25"/>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3" name="object 23"/>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22" name="object 22"/>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20" name="object 20"/>
          <p:cNvSpPr txBox="1"/>
          <p:nvPr/>
        </p:nvSpPr>
        <p:spPr>
          <a:xfrm>
            <a:off x="6900164" y="771223"/>
            <a:ext cx="1179626"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425" marR="371652"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9" name="object 19"/>
          <p:cNvSpPr txBox="1"/>
          <p:nvPr/>
        </p:nvSpPr>
        <p:spPr>
          <a:xfrm>
            <a:off x="8744204" y="7712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16" name="object 16"/>
          <p:cNvSpPr txBox="1"/>
          <p:nvPr/>
        </p:nvSpPr>
        <p:spPr>
          <a:xfrm>
            <a:off x="3709542" y="782145"/>
            <a:ext cx="1053338"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roc</a:t>
            </a:r>
            <a:r>
              <a:rPr sz="1200" spc="4" dirty="0" smtClean="0">
                <a:solidFill>
                  <a:srgbClr val="FFFFFF"/>
                </a:solidFill>
                <a:latin typeface="Arial"/>
                <a:cs typeface="Arial"/>
              </a:rPr>
              <a:t>ed</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a:p>
            <a:pPr marL="60198" marR="74371"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a:latin typeface="Arial"/>
              <a:cs typeface="Arial"/>
            </a:endParaRPr>
          </a:p>
        </p:txBody>
      </p:sp>
      <p:sp>
        <p:nvSpPr>
          <p:cNvPr id="15" name="object 15"/>
          <p:cNvSpPr txBox="1"/>
          <p:nvPr/>
        </p:nvSpPr>
        <p:spPr>
          <a:xfrm>
            <a:off x="5353558" y="782145"/>
            <a:ext cx="1018666"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Dok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5"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2498"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12" name="object 12"/>
          <p:cNvSpPr txBox="1"/>
          <p:nvPr/>
        </p:nvSpPr>
        <p:spPr>
          <a:xfrm>
            <a:off x="3353371" y="2000503"/>
            <a:ext cx="2354173" cy="360679"/>
          </a:xfrm>
          <a:prstGeom prst="rect">
            <a:avLst/>
          </a:prstGeom>
        </p:spPr>
        <p:txBody>
          <a:bodyPr wrap="square" lIns="0" tIns="0" rIns="0" bIns="0" rtlCol="0">
            <a:noAutofit/>
          </a:bodyPr>
          <a:lstStyle/>
          <a:p>
            <a:pPr marL="287274" marR="288035" algn="ctr">
              <a:lnSpc>
                <a:spcPts val="1325"/>
              </a:lnSpc>
              <a:spcBef>
                <a:spcPts val="66"/>
              </a:spcBef>
            </a:pPr>
            <a:r>
              <a:rPr sz="1200" spc="0" dirty="0" smtClean="0">
                <a:solidFill>
                  <a:schemeClr val="bg1"/>
                </a:solidFill>
                <a:latin typeface="Arial"/>
                <a:cs typeface="Arial"/>
              </a:rPr>
              <a:t>Oś</a:t>
            </a:r>
            <a:r>
              <a:rPr sz="1200" spc="-9" dirty="0" smtClean="0">
                <a:solidFill>
                  <a:schemeClr val="bg1"/>
                </a:solidFill>
                <a:latin typeface="Arial"/>
                <a:cs typeface="Arial"/>
              </a:rPr>
              <a:t>w</a:t>
            </a:r>
            <a:r>
              <a:rPr sz="1200" spc="0" dirty="0" smtClean="0">
                <a:solidFill>
                  <a:schemeClr val="bg1"/>
                </a:solidFill>
                <a:latin typeface="Arial"/>
                <a:cs typeface="Arial"/>
              </a:rPr>
              <a:t>ia</a:t>
            </a:r>
            <a:r>
              <a:rPr sz="1200" spc="4" dirty="0" smtClean="0">
                <a:solidFill>
                  <a:schemeClr val="bg1"/>
                </a:solidFill>
                <a:latin typeface="Arial"/>
                <a:cs typeface="Arial"/>
              </a:rPr>
              <a:t>d</a:t>
            </a:r>
            <a:r>
              <a:rPr sz="1200" spc="0" dirty="0" smtClean="0">
                <a:solidFill>
                  <a:schemeClr val="bg1"/>
                </a:solidFill>
                <a:latin typeface="Arial"/>
                <a:cs typeface="Arial"/>
              </a:rPr>
              <a:t>c</a:t>
            </a:r>
            <a:r>
              <a:rPr sz="1200" spc="-9" dirty="0" smtClean="0">
                <a:solidFill>
                  <a:schemeClr val="bg1"/>
                </a:solidFill>
                <a:latin typeface="Arial"/>
                <a:cs typeface="Arial"/>
              </a:rPr>
              <a:t>z</a:t>
            </a:r>
            <a:r>
              <a:rPr sz="1200" spc="4" dirty="0" smtClean="0">
                <a:solidFill>
                  <a:schemeClr val="bg1"/>
                </a:solidFill>
                <a:latin typeface="Arial"/>
                <a:cs typeface="Arial"/>
              </a:rPr>
              <a:t>en</a:t>
            </a:r>
            <a:r>
              <a:rPr sz="1200" spc="0" dirty="0" smtClean="0">
                <a:solidFill>
                  <a:schemeClr val="bg1"/>
                </a:solidFill>
                <a:latin typeface="Arial"/>
                <a:cs typeface="Arial"/>
              </a:rPr>
              <a:t>ie</a:t>
            </a:r>
            <a:r>
              <a:rPr sz="1200" spc="-9" dirty="0" smtClean="0">
                <a:solidFill>
                  <a:schemeClr val="bg1"/>
                </a:solidFill>
                <a:latin typeface="Arial"/>
                <a:cs typeface="Arial"/>
              </a:rPr>
              <a:t> </a:t>
            </a:r>
            <a:r>
              <a:rPr sz="1200" spc="0" dirty="0" smtClean="0">
                <a:solidFill>
                  <a:schemeClr val="bg1"/>
                </a:solidFill>
                <a:latin typeface="Arial"/>
                <a:cs typeface="Arial"/>
              </a:rPr>
              <a:t>o</a:t>
            </a:r>
            <a:r>
              <a:rPr sz="1200" spc="-4" dirty="0" smtClean="0">
                <a:solidFill>
                  <a:schemeClr val="bg1"/>
                </a:solidFill>
                <a:latin typeface="Arial"/>
                <a:cs typeface="Arial"/>
              </a:rPr>
              <a:t> </a:t>
            </a:r>
            <a:r>
              <a:rPr sz="1200" spc="-9" dirty="0" smtClean="0">
                <a:solidFill>
                  <a:schemeClr val="bg1"/>
                </a:solidFill>
                <a:latin typeface="Arial"/>
                <a:cs typeface="Arial"/>
              </a:rPr>
              <a:t>z</a:t>
            </a:r>
            <a:r>
              <a:rPr sz="1200" spc="4" dirty="0" smtClean="0">
                <a:solidFill>
                  <a:schemeClr val="bg1"/>
                </a:solidFill>
                <a:latin typeface="Arial"/>
                <a:cs typeface="Arial"/>
              </a:rPr>
              <a:t>am</a:t>
            </a:r>
            <a:r>
              <a:rPr sz="1200" spc="0" dirty="0" smtClean="0">
                <a:solidFill>
                  <a:schemeClr val="bg1"/>
                </a:solidFill>
                <a:latin typeface="Arial"/>
                <a:cs typeface="Arial"/>
              </a:rPr>
              <a:t>iar</a:t>
            </a:r>
            <a:r>
              <a:rPr sz="1200" spc="-14" dirty="0" smtClean="0">
                <a:solidFill>
                  <a:schemeClr val="bg1"/>
                </a:solidFill>
                <a:latin typeface="Arial"/>
                <a:cs typeface="Arial"/>
              </a:rPr>
              <a:t>z</a:t>
            </a:r>
            <a:r>
              <a:rPr sz="1200" spc="0" dirty="0" smtClean="0">
                <a:solidFill>
                  <a:schemeClr val="bg1"/>
                </a:solidFill>
                <a:latin typeface="Arial"/>
                <a:cs typeface="Arial"/>
              </a:rPr>
              <a:t>e</a:t>
            </a:r>
            <a:endParaRPr sz="1200" dirty="0">
              <a:solidFill>
                <a:schemeClr val="bg1"/>
              </a:solidFill>
              <a:latin typeface="Arial"/>
              <a:cs typeface="Arial"/>
            </a:endParaRPr>
          </a:p>
          <a:p>
            <a:pPr algn="ctr">
              <a:lnSpc>
                <a:spcPct val="95825"/>
              </a:lnSpc>
            </a:pPr>
            <a:r>
              <a:rPr sz="1200" spc="4" dirty="0" smtClean="0">
                <a:solidFill>
                  <a:schemeClr val="bg1"/>
                </a:solidFill>
                <a:latin typeface="Arial"/>
                <a:cs typeface="Arial"/>
              </a:rPr>
              <a:t>ub</a:t>
            </a:r>
            <a:r>
              <a:rPr sz="1200" spc="0" dirty="0" smtClean="0">
                <a:solidFill>
                  <a:schemeClr val="bg1"/>
                </a:solidFill>
                <a:latin typeface="Arial"/>
                <a:cs typeface="Arial"/>
              </a:rPr>
              <a:t>ie</a:t>
            </a:r>
            <a:r>
              <a:rPr sz="1200" spc="-4" dirty="0" smtClean="0">
                <a:solidFill>
                  <a:schemeClr val="bg1"/>
                </a:solidFill>
                <a:latin typeface="Arial"/>
                <a:cs typeface="Arial"/>
              </a:rPr>
              <a:t>g</a:t>
            </a:r>
            <a:r>
              <a:rPr sz="1200" spc="4" dirty="0" smtClean="0">
                <a:solidFill>
                  <a:schemeClr val="bg1"/>
                </a:solidFill>
                <a:latin typeface="Arial"/>
                <a:cs typeface="Arial"/>
              </a:rPr>
              <a:t>a</a:t>
            </a:r>
            <a:r>
              <a:rPr sz="1200" spc="-4" dirty="0" smtClean="0">
                <a:solidFill>
                  <a:schemeClr val="bg1"/>
                </a:solidFill>
                <a:latin typeface="Arial"/>
                <a:cs typeface="Arial"/>
              </a:rPr>
              <a:t>n</a:t>
            </a:r>
            <a:r>
              <a:rPr sz="1200" spc="0" dirty="0" smtClean="0">
                <a:solidFill>
                  <a:schemeClr val="bg1"/>
                </a:solidFill>
                <a:latin typeface="Arial"/>
                <a:cs typeface="Arial"/>
              </a:rPr>
              <a:t>ia</a:t>
            </a:r>
            <a:r>
              <a:rPr sz="1200" spc="-39" dirty="0" smtClean="0">
                <a:solidFill>
                  <a:schemeClr val="bg1"/>
                </a:solidFill>
                <a:latin typeface="Arial"/>
                <a:cs typeface="Arial"/>
              </a:rPr>
              <a:t> </a:t>
            </a:r>
            <a:r>
              <a:rPr sz="1200" spc="0" dirty="0" smtClean="0">
                <a:solidFill>
                  <a:schemeClr val="bg1"/>
                </a:solidFill>
                <a:latin typeface="Arial"/>
                <a:cs typeface="Arial"/>
              </a:rPr>
              <a:t>się</a:t>
            </a:r>
            <a:r>
              <a:rPr sz="1200" spc="9" dirty="0" smtClean="0">
                <a:solidFill>
                  <a:schemeClr val="bg1"/>
                </a:solidFill>
                <a:latin typeface="Arial"/>
                <a:cs typeface="Arial"/>
              </a:rPr>
              <a:t> </a:t>
            </a:r>
            <a:r>
              <a:rPr sz="1200" spc="0" dirty="0" smtClean="0">
                <a:solidFill>
                  <a:schemeClr val="bg1"/>
                </a:solidFill>
                <a:latin typeface="Arial"/>
                <a:cs typeface="Arial"/>
              </a:rPr>
              <a:t>o</a:t>
            </a:r>
            <a:r>
              <a:rPr sz="1200" spc="-4" dirty="0" smtClean="0">
                <a:solidFill>
                  <a:schemeClr val="bg1"/>
                </a:solidFill>
                <a:latin typeface="Arial"/>
                <a:cs typeface="Arial"/>
              </a:rPr>
              <a:t> </a:t>
            </a:r>
            <a:r>
              <a:rPr sz="1200" spc="-9" dirty="0" smtClean="0">
                <a:solidFill>
                  <a:schemeClr val="bg1"/>
                </a:solidFill>
                <a:latin typeface="Arial"/>
                <a:cs typeface="Arial"/>
              </a:rPr>
              <a:t>z</a:t>
            </a:r>
            <a:r>
              <a:rPr sz="1200" spc="-14" dirty="0" smtClean="0">
                <a:solidFill>
                  <a:schemeClr val="bg1"/>
                </a:solidFill>
                <a:latin typeface="Arial"/>
                <a:cs typeface="Arial"/>
              </a:rPr>
              <a:t>w</a:t>
            </a:r>
            <a:r>
              <a:rPr sz="1200" spc="0" dirty="0" smtClean="0">
                <a:solidFill>
                  <a:schemeClr val="bg1"/>
                </a:solidFill>
                <a:latin typeface="Arial"/>
                <a:cs typeface="Arial"/>
              </a:rPr>
              <a:t>rot</a:t>
            </a:r>
            <a:r>
              <a:rPr sz="1200" spc="29" dirty="0" smtClean="0">
                <a:solidFill>
                  <a:schemeClr val="bg1"/>
                </a:solidFill>
                <a:latin typeface="Arial"/>
                <a:cs typeface="Arial"/>
              </a:rPr>
              <a:t> </a:t>
            </a:r>
            <a:r>
              <a:rPr sz="1200" spc="4" dirty="0" smtClean="0">
                <a:solidFill>
                  <a:schemeClr val="bg1"/>
                </a:solidFill>
                <a:latin typeface="Arial"/>
                <a:cs typeface="Arial"/>
              </a:rPr>
              <a:t>pod</a:t>
            </a:r>
            <a:r>
              <a:rPr sz="1200" spc="-4" dirty="0" smtClean="0">
                <a:solidFill>
                  <a:schemeClr val="bg1"/>
                </a:solidFill>
                <a:latin typeface="Arial"/>
                <a:cs typeface="Arial"/>
              </a:rPr>
              <a:t>a</a:t>
            </a:r>
            <a:r>
              <a:rPr sz="1200" spc="0" dirty="0" smtClean="0">
                <a:solidFill>
                  <a:schemeClr val="bg1"/>
                </a:solidFill>
                <a:latin typeface="Arial"/>
                <a:cs typeface="Arial"/>
              </a:rPr>
              <a:t>tku</a:t>
            </a:r>
            <a:r>
              <a:rPr sz="1200" spc="-19" dirty="0" smtClean="0">
                <a:solidFill>
                  <a:schemeClr val="bg1"/>
                </a:solidFill>
                <a:latin typeface="Arial"/>
                <a:cs typeface="Arial"/>
              </a:rPr>
              <a:t> </a:t>
            </a:r>
            <a:r>
              <a:rPr sz="1200" spc="-79" dirty="0" smtClean="0">
                <a:solidFill>
                  <a:schemeClr val="bg1"/>
                </a:solidFill>
                <a:latin typeface="Arial"/>
                <a:cs typeface="Arial"/>
              </a:rPr>
              <a:t>VAT</a:t>
            </a:r>
            <a:endParaRPr sz="1200" dirty="0">
              <a:solidFill>
                <a:schemeClr val="bg1"/>
              </a:solidFill>
              <a:latin typeface="Arial"/>
              <a:cs typeface="Arial"/>
            </a:endParaRPr>
          </a:p>
        </p:txBody>
      </p:sp>
      <p:sp>
        <p:nvSpPr>
          <p:cNvPr id="11" name="object 11"/>
          <p:cNvSpPr txBox="1"/>
          <p:nvPr/>
        </p:nvSpPr>
        <p:spPr>
          <a:xfrm>
            <a:off x="746556" y="2683462"/>
            <a:ext cx="1588363"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0" dirty="0" smtClean="0">
                <a:solidFill>
                  <a:srgbClr val="FFFFFF"/>
                </a:solidFill>
                <a:latin typeface="Arial"/>
                <a:cs typeface="Arial"/>
              </a:rPr>
              <a:t>i</a:t>
            </a:r>
            <a:r>
              <a:rPr sz="1200" spc="4" dirty="0" smtClean="0">
                <a:solidFill>
                  <a:srgbClr val="FFFFFF"/>
                </a:solidFill>
                <a:latin typeface="Arial"/>
                <a:cs typeface="Arial"/>
              </a:rPr>
              <a:t>nd</a:t>
            </a:r>
            <a:r>
              <a:rPr sz="1200" spc="-9" dirty="0" smtClean="0">
                <a:solidFill>
                  <a:srgbClr val="FFFFFF"/>
                </a:solidFill>
                <a:latin typeface="Arial"/>
                <a:cs typeface="Arial"/>
              </a:rPr>
              <a:t>yw</a:t>
            </a:r>
            <a:r>
              <a:rPr sz="1200" spc="0" dirty="0" smtClean="0">
                <a:solidFill>
                  <a:srgbClr val="FFFFFF"/>
                </a:solidFill>
                <a:latin typeface="Arial"/>
                <a:cs typeface="Arial"/>
              </a:rPr>
              <a:t>i</a:t>
            </a:r>
            <a:r>
              <a:rPr sz="1200" spc="4" dirty="0" smtClean="0">
                <a:solidFill>
                  <a:srgbClr val="FFFFFF"/>
                </a:solidFill>
                <a:latin typeface="Arial"/>
                <a:cs typeface="Arial"/>
              </a:rPr>
              <a:t>dua</a:t>
            </a:r>
            <a:r>
              <a:rPr sz="1200" spc="0" dirty="0" smtClean="0">
                <a:solidFill>
                  <a:srgbClr val="FFFFFF"/>
                </a:solidFill>
                <a:latin typeface="Arial"/>
                <a:cs typeface="Arial"/>
              </a:rPr>
              <a:t>l</a:t>
            </a:r>
            <a:r>
              <a:rPr sz="1200" spc="4" dirty="0" smtClean="0">
                <a:solidFill>
                  <a:srgbClr val="FFFFFF"/>
                </a:solidFill>
                <a:latin typeface="Arial"/>
                <a:cs typeface="Arial"/>
              </a:rPr>
              <a:t>n</a:t>
            </a:r>
            <a:r>
              <a:rPr sz="1200" spc="0" dirty="0" smtClean="0">
                <a:solidFill>
                  <a:srgbClr val="FFFFFF"/>
                </a:solidFill>
                <a:latin typeface="Arial"/>
                <a:cs typeface="Arial"/>
              </a:rPr>
              <a:t>a</a:t>
            </a:r>
            <a:endParaRPr sz="1200">
              <a:latin typeface="Arial"/>
              <a:cs typeface="Arial"/>
            </a:endParaRPr>
          </a:p>
        </p:txBody>
      </p:sp>
      <p:sp>
        <p:nvSpPr>
          <p:cNvPr id="9" name="object 9"/>
          <p:cNvSpPr txBox="1"/>
          <p:nvPr/>
        </p:nvSpPr>
        <p:spPr>
          <a:xfrm>
            <a:off x="900785" y="3690572"/>
            <a:ext cx="1272667"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b</a:t>
            </a:r>
            <a:r>
              <a:rPr sz="1200" spc="0" dirty="0" smtClean="0">
                <a:solidFill>
                  <a:srgbClr val="FFFFFF"/>
                </a:solidFill>
                <a:latin typeface="Arial"/>
                <a:cs typeface="Arial"/>
              </a:rPr>
              <a:t>i</a:t>
            </a:r>
            <a:r>
              <a:rPr sz="1200" spc="4" dirty="0" smtClean="0">
                <a:solidFill>
                  <a:srgbClr val="FFFFFF"/>
                </a:solidFill>
                <a:latin typeface="Arial"/>
                <a:cs typeface="Arial"/>
              </a:rPr>
              <a:t>o</a:t>
            </a:r>
            <a:r>
              <a:rPr sz="1200" spc="0" dirty="0" smtClean="0">
                <a:solidFill>
                  <a:srgbClr val="FFFFFF"/>
                </a:solidFill>
                <a:latin typeface="Arial"/>
                <a:cs typeface="Arial"/>
              </a:rPr>
              <a:t>rc</a:t>
            </a:r>
            <a:r>
              <a:rPr sz="1200" spc="-9" dirty="0" smtClean="0">
                <a:solidFill>
                  <a:srgbClr val="FFFFFF"/>
                </a:solidFill>
                <a:latin typeface="Arial"/>
                <a:cs typeface="Arial"/>
              </a:rPr>
              <a:t>z</a:t>
            </a:r>
            <a:r>
              <a:rPr sz="1200" spc="0" dirty="0" smtClean="0">
                <a:solidFill>
                  <a:srgbClr val="FFFFFF"/>
                </a:solidFill>
                <a:latin typeface="Arial"/>
                <a:cs typeface="Arial"/>
              </a:rPr>
              <a:t>a</a:t>
            </a:r>
            <a:endParaRPr sz="1200">
              <a:latin typeface="Arial"/>
              <a:cs typeface="Arial"/>
            </a:endParaRPr>
          </a:p>
        </p:txBody>
      </p:sp>
      <p:sp>
        <p:nvSpPr>
          <p:cNvPr id="8" name="object 8"/>
          <p:cNvSpPr txBox="1"/>
          <p:nvPr/>
        </p:nvSpPr>
        <p:spPr>
          <a:xfrm>
            <a:off x="3664151" y="4915653"/>
            <a:ext cx="1732615" cy="178104"/>
          </a:xfrm>
          <a:prstGeom prst="rect">
            <a:avLst/>
          </a:prstGeom>
        </p:spPr>
        <p:txBody>
          <a:bodyPr wrap="square" lIns="0" tIns="0" rIns="0" bIns="0" rtlCol="0">
            <a:noAutofit/>
          </a:bodyPr>
          <a:lstStyle/>
          <a:p>
            <a:pPr marL="12700">
              <a:lnSpc>
                <a:spcPts val="1330"/>
              </a:lnSpc>
              <a:spcBef>
                <a:spcPts val="66"/>
              </a:spcBef>
            </a:pPr>
            <a:r>
              <a:rPr sz="1200" spc="0" dirty="0" smtClean="0">
                <a:latin typeface="Arial"/>
                <a:cs typeface="Arial"/>
              </a:rPr>
              <a:t>Ś</a:t>
            </a:r>
            <a:r>
              <a:rPr sz="1200" spc="-14" dirty="0" smtClean="0">
                <a:latin typeface="Arial"/>
                <a:cs typeface="Arial"/>
              </a:rPr>
              <a:t>w</a:t>
            </a:r>
            <a:r>
              <a:rPr sz="1200" spc="0" dirty="0" smtClean="0">
                <a:latin typeface="Arial"/>
                <a:cs typeface="Arial"/>
              </a:rPr>
              <a:t>iadect</a:t>
            </a:r>
            <a:r>
              <a:rPr sz="1200" spc="-14" dirty="0" smtClean="0">
                <a:latin typeface="Arial"/>
                <a:cs typeface="Arial"/>
              </a:rPr>
              <a:t>w</a:t>
            </a:r>
            <a:r>
              <a:rPr sz="1200" spc="0" dirty="0" smtClean="0">
                <a:latin typeface="Arial"/>
                <a:cs typeface="Arial"/>
              </a:rPr>
              <a:t>o</a:t>
            </a:r>
            <a:r>
              <a:rPr sz="1200" spc="-14" dirty="0" smtClean="0">
                <a:latin typeface="Arial"/>
                <a:cs typeface="Arial"/>
              </a:rPr>
              <a:t> </a:t>
            </a:r>
            <a:r>
              <a:rPr sz="1200" spc="9" dirty="0" smtClean="0">
                <a:latin typeface="Arial"/>
                <a:cs typeface="Arial"/>
              </a:rPr>
              <a:t>f</a:t>
            </a:r>
            <a:r>
              <a:rPr sz="1200" spc="0" dirty="0" smtClean="0">
                <a:latin typeface="Arial"/>
                <a:cs typeface="Arial"/>
              </a:rPr>
              <a:t>itos</a:t>
            </a:r>
            <a:r>
              <a:rPr sz="1200" spc="4" dirty="0" smtClean="0">
                <a:latin typeface="Arial"/>
                <a:cs typeface="Arial"/>
              </a:rPr>
              <a:t>a</a:t>
            </a:r>
            <a:r>
              <a:rPr sz="1200" spc="0" dirty="0" smtClean="0">
                <a:latin typeface="Arial"/>
                <a:cs typeface="Arial"/>
              </a:rPr>
              <a:t>nit</a:t>
            </a:r>
            <a:r>
              <a:rPr sz="1200" spc="-4" dirty="0" smtClean="0">
                <a:latin typeface="Arial"/>
                <a:cs typeface="Arial"/>
              </a:rPr>
              <a:t>ar</a:t>
            </a:r>
            <a:r>
              <a:rPr sz="1200" spc="0" dirty="0" smtClean="0">
                <a:latin typeface="Arial"/>
                <a:cs typeface="Arial"/>
              </a:rPr>
              <a:t>ne</a:t>
            </a:r>
            <a:endParaRPr sz="1200" dirty="0">
              <a:latin typeface="Arial"/>
              <a:cs typeface="Arial"/>
            </a:endParaRPr>
          </a:p>
        </p:txBody>
      </p:sp>
      <p:sp>
        <p:nvSpPr>
          <p:cNvPr id="7" name="object 7"/>
          <p:cNvSpPr txBox="1"/>
          <p:nvPr/>
        </p:nvSpPr>
        <p:spPr>
          <a:xfrm>
            <a:off x="287832" y="4514802"/>
            <a:ext cx="2481032" cy="543560"/>
          </a:xfrm>
          <a:prstGeom prst="rect">
            <a:avLst/>
          </a:prstGeom>
        </p:spPr>
        <p:txBody>
          <a:bodyPr wrap="square" lIns="0" tIns="0" rIns="0" bIns="0" rtlCol="0">
            <a:noAutofit/>
          </a:bodyPr>
          <a:lstStyle/>
          <a:p>
            <a:pPr marL="285749" marR="285431" algn="ctr">
              <a:lnSpc>
                <a:spcPts val="1325"/>
              </a:lnSpc>
              <a:spcBef>
                <a:spcPts val="66"/>
              </a:spcBef>
            </a:pPr>
            <a:r>
              <a:rPr sz="1200" spc="0" dirty="0" smtClean="0">
                <a:latin typeface="Arial"/>
                <a:cs typeface="Arial"/>
              </a:rPr>
              <a:t>I</a:t>
            </a:r>
            <a:r>
              <a:rPr sz="1200" spc="4" dirty="0" smtClean="0">
                <a:latin typeface="Arial"/>
                <a:cs typeface="Arial"/>
              </a:rPr>
              <a:t>nn</a:t>
            </a:r>
            <a:r>
              <a:rPr sz="1200" spc="0" dirty="0" smtClean="0">
                <a:latin typeface="Arial"/>
                <a:cs typeface="Arial"/>
              </a:rPr>
              <a:t>e</a:t>
            </a:r>
            <a:r>
              <a:rPr sz="1200" spc="-14" dirty="0" smtClean="0">
                <a:latin typeface="Arial"/>
                <a:cs typeface="Arial"/>
              </a:rPr>
              <a:t> </a:t>
            </a:r>
            <a:r>
              <a:rPr sz="1200" spc="4" dirty="0" smtClean="0">
                <a:latin typeface="Arial"/>
                <a:cs typeface="Arial"/>
              </a:rPr>
              <a:t>doda</a:t>
            </a:r>
            <a:r>
              <a:rPr sz="1200" spc="0" dirty="0" smtClean="0">
                <a:latin typeface="Arial"/>
                <a:cs typeface="Arial"/>
              </a:rPr>
              <a:t>tk</a:t>
            </a:r>
            <a:r>
              <a:rPr sz="1200" spc="-4" dirty="0" smtClean="0">
                <a:latin typeface="Arial"/>
                <a:cs typeface="Arial"/>
              </a:rPr>
              <a:t>o</a:t>
            </a:r>
            <a:r>
              <a:rPr sz="1200" spc="-14" dirty="0" smtClean="0">
                <a:latin typeface="Arial"/>
                <a:cs typeface="Arial"/>
              </a:rPr>
              <a:t>w</a:t>
            </a:r>
            <a:r>
              <a:rPr sz="1200" spc="0" dirty="0" smtClean="0">
                <a:latin typeface="Arial"/>
                <a:cs typeface="Arial"/>
              </a:rPr>
              <a:t>e</a:t>
            </a:r>
            <a:r>
              <a:rPr sz="1200" spc="-19" dirty="0" smtClean="0">
                <a:latin typeface="Arial"/>
                <a:cs typeface="Arial"/>
              </a:rPr>
              <a:t> </a:t>
            </a:r>
            <a:r>
              <a:rPr sz="1200" spc="4" dirty="0" smtClean="0">
                <a:latin typeface="Arial"/>
                <a:cs typeface="Arial"/>
              </a:rPr>
              <a:t>do</a:t>
            </a:r>
            <a:r>
              <a:rPr sz="1200" spc="0" dirty="0" smtClean="0">
                <a:latin typeface="Arial"/>
                <a:cs typeface="Arial"/>
              </a:rPr>
              <a:t>k</a:t>
            </a:r>
            <a:r>
              <a:rPr sz="1200" spc="4" dirty="0" smtClean="0">
                <a:latin typeface="Arial"/>
                <a:cs typeface="Arial"/>
              </a:rPr>
              <a:t>um</a:t>
            </a:r>
            <a:r>
              <a:rPr sz="1200" spc="-4" dirty="0" smtClean="0">
                <a:latin typeface="Arial"/>
                <a:cs typeface="Arial"/>
              </a:rPr>
              <a:t>e</a:t>
            </a:r>
            <a:r>
              <a:rPr sz="1200" spc="4" dirty="0" smtClean="0">
                <a:latin typeface="Arial"/>
                <a:cs typeface="Arial"/>
              </a:rPr>
              <a:t>n</a:t>
            </a:r>
            <a:r>
              <a:rPr sz="1200" spc="0" dirty="0" smtClean="0">
                <a:latin typeface="Arial"/>
                <a:cs typeface="Arial"/>
              </a:rPr>
              <a:t>ty</a:t>
            </a:r>
            <a:endParaRPr sz="1200">
              <a:latin typeface="Arial"/>
              <a:cs typeface="Arial"/>
            </a:endParaRPr>
          </a:p>
          <a:p>
            <a:pPr indent="0" algn="ctr">
              <a:lnSpc>
                <a:spcPct val="100041"/>
              </a:lnSpc>
            </a:pPr>
            <a:r>
              <a:rPr sz="1200" spc="4" dirty="0" smtClean="0">
                <a:latin typeface="Arial"/>
                <a:cs typeface="Arial"/>
              </a:rPr>
              <a:t>u</a:t>
            </a:r>
            <a:r>
              <a:rPr sz="1200" spc="-9" dirty="0" smtClean="0">
                <a:latin typeface="Arial"/>
                <a:cs typeface="Arial"/>
              </a:rPr>
              <a:t>z</a:t>
            </a:r>
            <a:r>
              <a:rPr sz="1200" spc="4" dirty="0" smtClean="0">
                <a:latin typeface="Arial"/>
                <a:cs typeface="Arial"/>
              </a:rPr>
              <a:t>a</a:t>
            </a:r>
            <a:r>
              <a:rPr sz="1200" spc="0" dirty="0" smtClean="0">
                <a:latin typeface="Arial"/>
                <a:cs typeface="Arial"/>
              </a:rPr>
              <a:t>le</a:t>
            </a:r>
            <a:r>
              <a:rPr sz="1200" spc="-9" dirty="0" smtClean="0">
                <a:latin typeface="Arial"/>
                <a:cs typeface="Arial"/>
              </a:rPr>
              <a:t>ż</a:t>
            </a:r>
            <a:r>
              <a:rPr sz="1200" spc="4" dirty="0" smtClean="0">
                <a:latin typeface="Arial"/>
                <a:cs typeface="Arial"/>
              </a:rPr>
              <a:t>n</a:t>
            </a:r>
            <a:r>
              <a:rPr sz="1200" spc="0" dirty="0" smtClean="0">
                <a:latin typeface="Arial"/>
                <a:cs typeface="Arial"/>
              </a:rPr>
              <a:t>io</a:t>
            </a:r>
            <a:r>
              <a:rPr sz="1200" spc="4" dirty="0" smtClean="0">
                <a:latin typeface="Arial"/>
                <a:cs typeface="Arial"/>
              </a:rPr>
              <a:t>n</a:t>
            </a:r>
            <a:r>
              <a:rPr sz="1200" spc="0" dirty="0" smtClean="0">
                <a:latin typeface="Arial"/>
                <a:cs typeface="Arial"/>
              </a:rPr>
              <a:t>e</a:t>
            </a:r>
            <a:r>
              <a:rPr sz="1200" spc="-34" dirty="0" smtClean="0">
                <a:latin typeface="Arial"/>
                <a:cs typeface="Arial"/>
              </a:rPr>
              <a:t> </a:t>
            </a:r>
            <a:r>
              <a:rPr sz="1200" spc="4" dirty="0" smtClean="0">
                <a:latin typeface="Arial"/>
                <a:cs typeface="Arial"/>
              </a:rPr>
              <a:t>o</a:t>
            </a:r>
            <a:r>
              <a:rPr sz="1200" spc="0" dirty="0" smtClean="0">
                <a:latin typeface="Arial"/>
                <a:cs typeface="Arial"/>
              </a:rPr>
              <a:t>d</a:t>
            </a:r>
            <a:r>
              <a:rPr sz="1200" spc="-4" dirty="0" smtClean="0">
                <a:latin typeface="Arial"/>
                <a:cs typeface="Arial"/>
              </a:rPr>
              <a:t> </a:t>
            </a:r>
            <a:r>
              <a:rPr sz="1200" spc="-9" dirty="0" smtClean="0">
                <a:latin typeface="Arial"/>
                <a:cs typeface="Arial"/>
              </a:rPr>
              <a:t>z</a:t>
            </a:r>
            <a:r>
              <a:rPr sz="1200" spc="4" dirty="0" smtClean="0">
                <a:latin typeface="Arial"/>
                <a:cs typeface="Arial"/>
              </a:rPr>
              <a:t>a</a:t>
            </a:r>
            <a:r>
              <a:rPr sz="1200" spc="-14" dirty="0" smtClean="0">
                <a:latin typeface="Arial"/>
                <a:cs typeface="Arial"/>
              </a:rPr>
              <a:t>w</a:t>
            </a:r>
            <a:r>
              <a:rPr sz="1200" spc="4" dirty="0" smtClean="0">
                <a:latin typeface="Arial"/>
                <a:cs typeface="Arial"/>
              </a:rPr>
              <a:t>a</a:t>
            </a:r>
            <a:r>
              <a:rPr sz="1200" spc="0" dirty="0" smtClean="0">
                <a:latin typeface="Arial"/>
                <a:cs typeface="Arial"/>
              </a:rPr>
              <a:t>rtości</a:t>
            </a:r>
            <a:r>
              <a:rPr sz="1200" spc="9"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s</a:t>
            </a:r>
            <a:r>
              <a:rPr sz="1200" spc="-9" dirty="0" smtClean="0">
                <a:latin typeface="Arial"/>
                <a:cs typeface="Arial"/>
              </a:rPr>
              <a:t>y</a:t>
            </a:r>
            <a:r>
              <a:rPr sz="1200" spc="0" dirty="0" smtClean="0">
                <a:latin typeface="Arial"/>
                <a:cs typeface="Arial"/>
              </a:rPr>
              <a:t>łki, kraju</a:t>
            </a:r>
            <a:r>
              <a:rPr sz="1200" spc="-4" dirty="0" smtClean="0">
                <a:latin typeface="Arial"/>
                <a:cs typeface="Arial"/>
              </a:rPr>
              <a:t> </a:t>
            </a:r>
            <a:r>
              <a:rPr sz="1200" spc="4" dirty="0" smtClean="0">
                <a:latin typeface="Arial"/>
                <a:cs typeface="Arial"/>
              </a:rPr>
              <a:t>do</a:t>
            </a:r>
            <a:r>
              <a:rPr sz="1200" spc="0" dirty="0" smtClean="0">
                <a:latin typeface="Arial"/>
                <a:cs typeface="Arial"/>
              </a:rPr>
              <a:t>c</a:t>
            </a:r>
            <a:r>
              <a:rPr sz="1200" spc="4" dirty="0" smtClean="0">
                <a:latin typeface="Arial"/>
                <a:cs typeface="Arial"/>
              </a:rPr>
              <a:t>e</a:t>
            </a:r>
            <a:r>
              <a:rPr sz="1200" spc="0" dirty="0" smtClean="0">
                <a:latin typeface="Arial"/>
                <a:cs typeface="Arial"/>
              </a:rPr>
              <a:t>l</a:t>
            </a:r>
            <a:r>
              <a:rPr sz="1200" spc="-9" dirty="0" smtClean="0">
                <a:latin typeface="Arial"/>
                <a:cs typeface="Arial"/>
              </a:rPr>
              <a:t>o</a:t>
            </a:r>
            <a:r>
              <a:rPr sz="1200" spc="-14" dirty="0" smtClean="0">
                <a:latin typeface="Arial"/>
                <a:cs typeface="Arial"/>
              </a:rPr>
              <a:t>w</a:t>
            </a:r>
            <a:r>
              <a:rPr sz="1200" spc="4" dirty="0" smtClean="0">
                <a:latin typeface="Arial"/>
                <a:cs typeface="Arial"/>
              </a:rPr>
              <a:t>e</a:t>
            </a:r>
            <a:r>
              <a:rPr sz="1200" spc="-4" dirty="0" smtClean="0">
                <a:latin typeface="Arial"/>
                <a:cs typeface="Arial"/>
              </a:rPr>
              <a:t>g</a:t>
            </a:r>
            <a:r>
              <a:rPr sz="1200" spc="0" dirty="0" smtClean="0">
                <a:latin typeface="Arial"/>
                <a:cs typeface="Arial"/>
              </a:rPr>
              <a:t>o</a:t>
            </a:r>
            <a:r>
              <a:rPr sz="1200" spc="-25" dirty="0" smtClean="0">
                <a:latin typeface="Arial"/>
                <a:cs typeface="Arial"/>
              </a:rPr>
              <a:t> </a:t>
            </a:r>
            <a:r>
              <a:rPr sz="1200" spc="0" dirty="0" smtClean="0">
                <a:latin typeface="Arial"/>
                <a:cs typeface="Arial"/>
              </a:rPr>
              <a:t>l</a:t>
            </a:r>
            <a:r>
              <a:rPr sz="1200" spc="4" dirty="0" smtClean="0">
                <a:latin typeface="Arial"/>
                <a:cs typeface="Arial"/>
              </a:rPr>
              <a:t>u</a:t>
            </a:r>
            <a:r>
              <a:rPr sz="1200" spc="0" dirty="0" smtClean="0">
                <a:latin typeface="Arial"/>
                <a:cs typeface="Arial"/>
              </a:rPr>
              <a:t>b</a:t>
            </a:r>
            <a:r>
              <a:rPr sz="1200" spc="-14" dirty="0" smtClean="0">
                <a:latin typeface="Arial"/>
                <a:cs typeface="Arial"/>
              </a:rPr>
              <a:t> </a:t>
            </a:r>
            <a:r>
              <a:rPr sz="1200" spc="0" dirty="0" smtClean="0">
                <a:latin typeface="Arial"/>
                <a:cs typeface="Arial"/>
              </a:rPr>
              <a:t>c</a:t>
            </a:r>
            <a:r>
              <a:rPr sz="1200" spc="4" dirty="0" smtClean="0">
                <a:latin typeface="Arial"/>
                <a:cs typeface="Arial"/>
              </a:rPr>
              <a:t>e</a:t>
            </a:r>
            <a:r>
              <a:rPr sz="1200" spc="0" dirty="0" smtClean="0">
                <a:latin typeface="Arial"/>
                <a:cs typeface="Arial"/>
              </a:rPr>
              <a:t>lu</a:t>
            </a:r>
            <a:r>
              <a:rPr sz="1200" spc="-4" dirty="0" smtClean="0">
                <a:latin typeface="Arial"/>
                <a:cs typeface="Arial"/>
              </a:rPr>
              <a:t> </a:t>
            </a:r>
            <a:r>
              <a:rPr sz="1200" spc="-14" dirty="0" smtClean="0">
                <a:latin typeface="Arial"/>
                <a:cs typeface="Arial"/>
              </a:rPr>
              <a:t>w</a:t>
            </a:r>
            <a:r>
              <a:rPr sz="1200" spc="-9" dirty="0" smtClean="0">
                <a:latin typeface="Arial"/>
                <a:cs typeface="Arial"/>
              </a:rPr>
              <a:t>y</a:t>
            </a:r>
            <a:r>
              <a:rPr sz="1200" spc="0" dirty="0" smtClean="0">
                <a:latin typeface="Arial"/>
                <a:cs typeface="Arial"/>
              </a:rPr>
              <a:t>s</a:t>
            </a:r>
            <a:r>
              <a:rPr sz="1200" spc="-9" dirty="0" smtClean="0">
                <a:latin typeface="Arial"/>
                <a:cs typeface="Arial"/>
              </a:rPr>
              <a:t>y</a:t>
            </a:r>
            <a:r>
              <a:rPr sz="1200" spc="0" dirty="0" smtClean="0">
                <a:latin typeface="Arial"/>
                <a:cs typeface="Arial"/>
              </a:rPr>
              <a:t>łki</a:t>
            </a:r>
            <a:endParaRPr sz="1200">
              <a:latin typeface="Arial"/>
              <a:cs typeface="Arial"/>
            </a:endParaRPr>
          </a:p>
        </p:txBody>
      </p:sp>
      <p:sp>
        <p:nvSpPr>
          <p:cNvPr id="6" name="object 6"/>
          <p:cNvSpPr txBox="1"/>
          <p:nvPr/>
        </p:nvSpPr>
        <p:spPr>
          <a:xfrm>
            <a:off x="3585385" y="5604002"/>
            <a:ext cx="1845310"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Ś</a:t>
            </a:r>
            <a:r>
              <a:rPr sz="1200" spc="-9" dirty="0" smtClean="0">
                <a:solidFill>
                  <a:srgbClr val="FFFFFF"/>
                </a:solidFill>
                <a:latin typeface="Arial"/>
                <a:cs typeface="Arial"/>
              </a:rPr>
              <a:t>w</a:t>
            </a:r>
            <a:r>
              <a:rPr sz="1200" spc="0" dirty="0" smtClean="0">
                <a:solidFill>
                  <a:srgbClr val="FFFFFF"/>
                </a:solidFill>
                <a:latin typeface="Arial"/>
                <a:cs typeface="Arial"/>
              </a:rPr>
              <a:t>i</a:t>
            </a:r>
            <a:r>
              <a:rPr sz="1200" spc="4" dirty="0" smtClean="0">
                <a:solidFill>
                  <a:srgbClr val="FFFFFF"/>
                </a:solidFill>
                <a:latin typeface="Arial"/>
                <a:cs typeface="Arial"/>
              </a:rPr>
              <a:t>ade</a:t>
            </a:r>
            <a:r>
              <a:rPr sz="1200" spc="0" dirty="0" smtClean="0">
                <a:solidFill>
                  <a:srgbClr val="FFFFFF"/>
                </a:solidFill>
                <a:latin typeface="Arial"/>
                <a:cs typeface="Arial"/>
              </a:rPr>
              <a:t>c</a:t>
            </a:r>
            <a:r>
              <a:rPr sz="1200" spc="4" dirty="0" smtClean="0">
                <a:solidFill>
                  <a:srgbClr val="FFFFFF"/>
                </a:solidFill>
                <a:latin typeface="Arial"/>
                <a:cs typeface="Arial"/>
              </a:rPr>
              <a:t>t</a:t>
            </a:r>
            <a:r>
              <a:rPr sz="1200" spc="-9" dirty="0" smtClean="0">
                <a:solidFill>
                  <a:srgbClr val="FFFFFF"/>
                </a:solidFill>
                <a:latin typeface="Arial"/>
                <a:cs typeface="Arial"/>
              </a:rPr>
              <a:t>w</a:t>
            </a:r>
            <a:r>
              <a:rPr sz="1200" spc="0" dirty="0" smtClean="0">
                <a:solidFill>
                  <a:srgbClr val="FFFFFF"/>
                </a:solidFill>
                <a:latin typeface="Arial"/>
                <a:cs typeface="Arial"/>
              </a:rPr>
              <a:t>o</a:t>
            </a:r>
            <a:r>
              <a:rPr sz="1200" spc="-25" dirty="0" smtClean="0">
                <a:solidFill>
                  <a:srgbClr val="FFFFFF"/>
                </a:solidFill>
                <a:latin typeface="Arial"/>
                <a:cs typeface="Arial"/>
              </a:rPr>
              <a:t> </a:t>
            </a:r>
            <a:r>
              <a:rPr sz="1200" spc="-14" dirty="0" smtClean="0">
                <a:solidFill>
                  <a:srgbClr val="FFFFFF"/>
                </a:solidFill>
                <a:latin typeface="Arial"/>
                <a:cs typeface="Arial"/>
              </a:rPr>
              <a:t>w</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4" dirty="0" smtClean="0">
                <a:solidFill>
                  <a:srgbClr val="FFFFFF"/>
                </a:solidFill>
                <a:latin typeface="Arial"/>
                <a:cs typeface="Arial"/>
              </a:rPr>
              <a:t>e</a:t>
            </a:r>
            <a:r>
              <a:rPr sz="1200" spc="0" dirty="0" smtClean="0">
                <a:solidFill>
                  <a:srgbClr val="FFFFFF"/>
                </a:solidFill>
                <a:latin typeface="Arial"/>
                <a:cs typeface="Arial"/>
              </a:rPr>
              <a:t>r</a:t>
            </a:r>
            <a:r>
              <a:rPr sz="1200" spc="-14" dirty="0" smtClean="0">
                <a:solidFill>
                  <a:srgbClr val="FFFFFF"/>
                </a:solidFill>
                <a:latin typeface="Arial"/>
                <a:cs typeface="Arial"/>
              </a:rPr>
              <a:t>y</a:t>
            </a:r>
            <a:r>
              <a:rPr sz="1200" spc="4" dirty="0" smtClean="0">
                <a:solidFill>
                  <a:srgbClr val="FFFFFF"/>
                </a:solidFill>
                <a:latin typeface="Arial"/>
                <a:cs typeface="Arial"/>
              </a:rPr>
              <a:t>na</a:t>
            </a:r>
            <a:r>
              <a:rPr sz="1200" spc="0" dirty="0" smtClean="0">
                <a:solidFill>
                  <a:srgbClr val="FFFFFF"/>
                </a:solidFill>
                <a:latin typeface="Arial"/>
                <a:cs typeface="Arial"/>
              </a:rPr>
              <a:t>r</a:t>
            </a:r>
            <a:r>
              <a:rPr sz="1200" spc="-14" dirty="0" smtClean="0">
                <a:solidFill>
                  <a:srgbClr val="FFFFFF"/>
                </a:solidFill>
                <a:latin typeface="Arial"/>
                <a:cs typeface="Arial"/>
              </a:rPr>
              <a:t>y</a:t>
            </a:r>
            <a:r>
              <a:rPr sz="1200" spc="0" dirty="0" smtClean="0">
                <a:solidFill>
                  <a:srgbClr val="FFFFFF"/>
                </a:solidFill>
                <a:latin typeface="Arial"/>
                <a:cs typeface="Arial"/>
              </a:rPr>
              <a:t>jne</a:t>
            </a:r>
            <a:endParaRPr sz="1200" dirty="0">
              <a:latin typeface="Arial"/>
              <a:cs typeface="Arial"/>
            </a:endParaRPr>
          </a:p>
        </p:txBody>
      </p:sp>
      <p:sp>
        <p:nvSpPr>
          <p:cNvPr id="3" name="object 3">
            <a:hlinkClick r:id="rId29"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lang="pl-PL" sz="1600" spc="-4" dirty="0" smtClean="0">
                <a:latin typeface="Calibri"/>
                <a:cs typeface="Calibri"/>
              </a:rPr>
              <a:t>21</a:t>
            </a:r>
            <a:endParaRPr sz="1600" dirty="0">
              <a:latin typeface="Calibri"/>
              <a:cs typeface="Calibri"/>
            </a:endParaRPr>
          </a:p>
        </p:txBody>
      </p:sp>
      <p:sp>
        <p:nvSpPr>
          <p:cNvPr id="59" name="object 19"/>
          <p:cNvSpPr txBox="1"/>
          <p:nvPr/>
        </p:nvSpPr>
        <p:spPr>
          <a:xfrm>
            <a:off x="2091308" y="690705"/>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latin typeface="Arial"/>
                <a:cs typeface="Arial"/>
              </a:rPr>
              <a:t>Pr</a:t>
            </a:r>
            <a:r>
              <a:rPr sz="1200" spc="-14" dirty="0" err="1" smtClean="0">
                <a:latin typeface="Arial"/>
                <a:cs typeface="Arial"/>
              </a:rPr>
              <a:t>z</a:t>
            </a:r>
            <a:r>
              <a:rPr sz="1200" spc="-9" dirty="0" err="1" smtClean="0">
                <a:latin typeface="Arial"/>
                <a:cs typeface="Arial"/>
              </a:rPr>
              <a:t>y</a:t>
            </a:r>
            <a:r>
              <a:rPr sz="1200" spc="-4" dirty="0" err="1" smtClean="0">
                <a:latin typeface="Arial"/>
                <a:cs typeface="Arial"/>
              </a:rPr>
              <a:t>g</a:t>
            </a:r>
            <a:r>
              <a:rPr sz="1200" spc="4" dirty="0" err="1" smtClean="0">
                <a:latin typeface="Arial"/>
                <a:cs typeface="Arial"/>
              </a:rPr>
              <a:t>o</a:t>
            </a:r>
            <a:r>
              <a:rPr sz="1200" spc="0" dirty="0" err="1" smtClean="0">
                <a:latin typeface="Arial"/>
                <a:cs typeface="Arial"/>
              </a:rPr>
              <a:t>t</a:t>
            </a:r>
            <a:r>
              <a:rPr sz="1200" spc="4" dirty="0" err="1" smtClean="0">
                <a:latin typeface="Arial"/>
                <a:cs typeface="Arial"/>
              </a:rPr>
              <a:t>o</a:t>
            </a:r>
            <a:r>
              <a:rPr sz="1200" spc="-14" dirty="0" err="1" smtClean="0">
                <a:latin typeface="Arial"/>
                <a:cs typeface="Arial"/>
              </a:rPr>
              <a:t>w</a:t>
            </a:r>
            <a:r>
              <a:rPr sz="1200" spc="4" dirty="0" err="1" smtClean="0">
                <a:latin typeface="Arial"/>
                <a:cs typeface="Arial"/>
              </a:rPr>
              <a:t>an</a:t>
            </a:r>
            <a:r>
              <a:rPr sz="1200" spc="0" dirty="0" err="1" smtClean="0">
                <a:latin typeface="Arial"/>
                <a:cs typeface="Arial"/>
              </a:rPr>
              <a:t>ie</a:t>
            </a:r>
            <a:r>
              <a:rPr lang="pl-PL" sz="1200" spc="0" dirty="0" smtClean="0">
                <a:latin typeface="Arial"/>
                <a:cs typeface="Arial"/>
              </a:rPr>
              <a:t> dokumentów do odprawy </a:t>
            </a:r>
            <a:endParaRPr sz="1200" dirty="0">
              <a:latin typeface="Arial"/>
              <a:cs typeface="Arial"/>
            </a:endParaRPr>
          </a:p>
        </p:txBody>
      </p:sp>
      <p:sp>
        <p:nvSpPr>
          <p:cNvPr id="60" name="object 4"/>
          <p:cNvSpPr txBox="1"/>
          <p:nvPr/>
        </p:nvSpPr>
        <p:spPr>
          <a:xfrm>
            <a:off x="4336006" y="4211066"/>
            <a:ext cx="344068" cy="177800"/>
          </a:xfrm>
          <a:prstGeom prst="rect">
            <a:avLst/>
          </a:prstGeom>
        </p:spPr>
        <p:txBody>
          <a:bodyPr wrap="square" lIns="0" tIns="0" rIns="0" bIns="0" rtlCol="0">
            <a:noAutofit/>
          </a:bodyPr>
          <a:lstStyle/>
          <a:p>
            <a:pPr marL="12700">
              <a:lnSpc>
                <a:spcPts val="1325"/>
              </a:lnSpc>
              <a:spcBef>
                <a:spcPts val="66"/>
              </a:spcBef>
            </a:pPr>
            <a:r>
              <a:rPr sz="1200" spc="-79" dirty="0" smtClean="0">
                <a:solidFill>
                  <a:srgbClr val="FFFFFF"/>
                </a:solidFill>
                <a:latin typeface="Arial"/>
                <a:cs typeface="Arial"/>
              </a:rPr>
              <a:t>A</a:t>
            </a:r>
            <a:r>
              <a:rPr sz="1200" spc="9" dirty="0" smtClean="0">
                <a:solidFill>
                  <a:srgbClr val="FFFFFF"/>
                </a:solidFill>
                <a:latin typeface="Arial"/>
                <a:cs typeface="Arial"/>
              </a:rPr>
              <a:t>T</a:t>
            </a:r>
            <a:r>
              <a:rPr sz="1200" spc="0" dirty="0" smtClean="0">
                <a:solidFill>
                  <a:srgbClr val="FFFFFF"/>
                </a:solidFill>
                <a:latin typeface="Arial"/>
                <a:cs typeface="Arial"/>
              </a:rPr>
              <a:t>R</a:t>
            </a:r>
            <a:endParaRPr sz="1200" dirty="0">
              <a:latin typeface="Arial"/>
              <a:cs typeface="Arial"/>
            </a:endParaRPr>
          </a:p>
        </p:txBody>
      </p:sp>
      <p:sp>
        <p:nvSpPr>
          <p:cNvPr id="61" name="object 11"/>
          <p:cNvSpPr txBox="1"/>
          <p:nvPr/>
        </p:nvSpPr>
        <p:spPr>
          <a:xfrm>
            <a:off x="3626459" y="2772362"/>
            <a:ext cx="1764588"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Ś</a:t>
            </a:r>
            <a:r>
              <a:rPr sz="1200" spc="-14" dirty="0" smtClean="0">
                <a:solidFill>
                  <a:srgbClr val="FFFFFF"/>
                </a:solidFill>
                <a:latin typeface="Arial"/>
                <a:cs typeface="Arial"/>
              </a:rPr>
              <a:t>w</a:t>
            </a:r>
            <a:r>
              <a:rPr sz="1200" spc="0" dirty="0" smtClean="0">
                <a:solidFill>
                  <a:srgbClr val="FFFFFF"/>
                </a:solidFill>
                <a:latin typeface="Arial"/>
                <a:cs typeface="Arial"/>
              </a:rPr>
              <a:t>ia</a:t>
            </a:r>
            <a:r>
              <a:rPr sz="1200" spc="4" dirty="0" smtClean="0">
                <a:solidFill>
                  <a:srgbClr val="FFFFFF"/>
                </a:solidFill>
                <a:latin typeface="Arial"/>
                <a:cs typeface="Arial"/>
              </a:rPr>
              <a:t>de</a:t>
            </a:r>
            <a:r>
              <a:rPr sz="1200" spc="0" dirty="0" smtClean="0">
                <a:solidFill>
                  <a:srgbClr val="FFFFFF"/>
                </a:solidFill>
                <a:latin typeface="Arial"/>
                <a:cs typeface="Arial"/>
              </a:rPr>
              <a:t>ct</a:t>
            </a:r>
            <a:r>
              <a:rPr sz="1200" spc="-9" dirty="0" smtClean="0">
                <a:solidFill>
                  <a:srgbClr val="FFFFFF"/>
                </a:solidFill>
                <a:latin typeface="Arial"/>
                <a:cs typeface="Arial"/>
              </a:rPr>
              <a:t>w</a:t>
            </a:r>
            <a:r>
              <a:rPr sz="1200" spc="0" dirty="0" smtClean="0">
                <a:solidFill>
                  <a:srgbClr val="FFFFFF"/>
                </a:solidFill>
                <a:latin typeface="Arial"/>
                <a:cs typeface="Arial"/>
              </a:rPr>
              <a:t>o</a:t>
            </a:r>
            <a:r>
              <a:rPr sz="1200" spc="-9" dirty="0" smtClean="0">
                <a:solidFill>
                  <a:srgbClr val="FFFFFF"/>
                </a:solidFill>
                <a:latin typeface="Arial"/>
                <a:cs typeface="Arial"/>
              </a:rPr>
              <a:t> </a:t>
            </a:r>
            <a:r>
              <a:rPr sz="1200" spc="4" dirty="0" smtClean="0">
                <a:solidFill>
                  <a:srgbClr val="FFFFFF"/>
                </a:solidFill>
                <a:latin typeface="Arial"/>
                <a:cs typeface="Arial"/>
              </a:rPr>
              <a:t>po</a:t>
            </a:r>
            <a:r>
              <a:rPr sz="1200" spc="0" dirty="0" smtClean="0">
                <a:solidFill>
                  <a:srgbClr val="FFFFFF"/>
                </a:solidFill>
                <a:latin typeface="Arial"/>
                <a:cs typeface="Arial"/>
              </a:rPr>
              <a:t>c</a:t>
            </a:r>
            <a:r>
              <a:rPr sz="1200" spc="4" dirty="0" smtClean="0">
                <a:solidFill>
                  <a:srgbClr val="FFFFFF"/>
                </a:solidFill>
                <a:latin typeface="Arial"/>
                <a:cs typeface="Arial"/>
              </a:rPr>
              <a:t>ho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en</a:t>
            </a:r>
            <a:r>
              <a:rPr sz="1200" spc="0" dirty="0" smtClean="0">
                <a:solidFill>
                  <a:srgbClr val="FFFFFF"/>
                </a:solidFill>
                <a:latin typeface="Arial"/>
                <a:cs typeface="Arial"/>
              </a:rPr>
              <a:t>ia</a:t>
            </a:r>
            <a:endParaRPr sz="1200" dirty="0">
              <a:latin typeface="Arial"/>
              <a:cs typeface="Arial"/>
            </a:endParaRPr>
          </a:p>
        </p:txBody>
      </p:sp>
      <p:pic>
        <p:nvPicPr>
          <p:cNvPr id="1026" name="Picture 2">
            <a:hlinkClick r:id="rId30" action="ppaction://hlinksldjump"/>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880000" y="3124200"/>
            <a:ext cx="31638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object 11"/>
          <p:cNvSpPr txBox="1"/>
          <p:nvPr/>
        </p:nvSpPr>
        <p:spPr>
          <a:xfrm>
            <a:off x="3246120" y="3429000"/>
            <a:ext cx="2461424" cy="261572"/>
          </a:xfrm>
          <a:prstGeom prst="rect">
            <a:avLst/>
          </a:prstGeom>
        </p:spPr>
        <p:txBody>
          <a:bodyPr wrap="square" lIns="0" tIns="0" rIns="0" bIns="0" rtlCol="0">
            <a:noAutofit/>
          </a:bodyPr>
          <a:lstStyle/>
          <a:p>
            <a:pPr marL="12700" algn="ctr">
              <a:lnSpc>
                <a:spcPts val="1325"/>
              </a:lnSpc>
              <a:spcBef>
                <a:spcPts val="66"/>
              </a:spcBef>
            </a:pPr>
            <a:r>
              <a:rPr lang="pl-PL" sz="1200" dirty="0">
                <a:solidFill>
                  <a:srgbClr val="FFFFFF"/>
                </a:solidFill>
                <a:latin typeface="Arial"/>
                <a:cs typeface="Arial"/>
              </a:rPr>
              <a:t>Świadectwo EUR1 lub deklaracja na fakturze</a:t>
            </a:r>
            <a:endParaRPr sz="1200" dirty="0">
              <a:latin typeface="Arial"/>
              <a:cs typeface="Arial"/>
            </a:endParaRPr>
          </a:p>
        </p:txBody>
      </p:sp>
      <p:sp>
        <p:nvSpPr>
          <p:cNvPr id="63" name="object 13"/>
          <p:cNvSpPr txBox="1"/>
          <p:nvPr/>
        </p:nvSpPr>
        <p:spPr>
          <a:xfrm>
            <a:off x="6120000" y="1913197"/>
            <a:ext cx="4499610" cy="3445187"/>
          </a:xfrm>
          <a:prstGeom prst="rect">
            <a:avLst/>
          </a:prstGeom>
        </p:spPr>
        <p:txBody>
          <a:bodyPr wrap="square" lIns="0" tIns="0" rIns="0" bIns="0" rtlCol="0">
            <a:noAutofit/>
          </a:bodyPr>
          <a:lstStyle/>
          <a:p>
            <a:pPr marL="8890" marR="8890">
              <a:lnSpc>
                <a:spcPts val="1325"/>
              </a:lnSpc>
              <a:spcBef>
                <a:spcPts val="65"/>
              </a:spcBef>
              <a:spcAft>
                <a:spcPts val="0"/>
              </a:spcAft>
            </a:pPr>
            <a:r>
              <a:rPr lang="pl-PL" sz="1400" b="1" kern="1200" dirty="0">
                <a:solidFill>
                  <a:srgbClr val="000000"/>
                </a:solidFill>
                <a:effectLst/>
                <a:latin typeface="Arial"/>
                <a:ea typeface="Times New Roman"/>
              </a:rPr>
              <a:t>Ś</a:t>
            </a:r>
            <a:r>
              <a:rPr lang="pl-PL" sz="1400" b="1" kern="1200" spc="-15" dirty="0">
                <a:solidFill>
                  <a:srgbClr val="000000"/>
                </a:solidFill>
                <a:effectLst/>
                <a:latin typeface="Arial"/>
                <a:ea typeface="Times New Roman"/>
              </a:rPr>
              <a:t>w</a:t>
            </a:r>
            <a:r>
              <a:rPr lang="pl-PL" sz="1400" b="1" kern="1200" dirty="0">
                <a:solidFill>
                  <a:srgbClr val="000000"/>
                </a:solidFill>
                <a:effectLst/>
                <a:latin typeface="Arial"/>
                <a:ea typeface="Times New Roman"/>
              </a:rPr>
              <a:t>ia</a:t>
            </a:r>
            <a:r>
              <a:rPr lang="pl-PL" sz="1400" b="1" kern="1200" spc="5" dirty="0">
                <a:solidFill>
                  <a:srgbClr val="000000"/>
                </a:solidFill>
                <a:effectLst/>
                <a:latin typeface="Arial"/>
                <a:ea typeface="Times New Roman"/>
              </a:rPr>
              <a:t>de</a:t>
            </a:r>
            <a:r>
              <a:rPr lang="pl-PL" sz="1400" b="1" kern="1200" dirty="0">
                <a:solidFill>
                  <a:srgbClr val="000000"/>
                </a:solidFill>
                <a:effectLst/>
                <a:latin typeface="Arial"/>
                <a:ea typeface="Times New Roman"/>
              </a:rPr>
              <a:t>ct</a:t>
            </a:r>
            <a:r>
              <a:rPr lang="pl-PL" sz="1400" b="1" kern="1200" spc="-10" dirty="0">
                <a:solidFill>
                  <a:srgbClr val="000000"/>
                </a:solidFill>
                <a:effectLst/>
                <a:latin typeface="Arial"/>
                <a:ea typeface="Times New Roman"/>
              </a:rPr>
              <a:t>w</a:t>
            </a:r>
            <a:r>
              <a:rPr lang="pl-PL" sz="1400" b="1" kern="1200" dirty="0">
                <a:solidFill>
                  <a:srgbClr val="000000"/>
                </a:solidFill>
                <a:effectLst/>
                <a:latin typeface="Arial"/>
                <a:ea typeface="Times New Roman"/>
              </a:rPr>
              <a:t>o</a:t>
            </a:r>
            <a:r>
              <a:rPr lang="pl-PL" sz="1400" b="1" kern="1200" spc="-15" dirty="0">
                <a:solidFill>
                  <a:srgbClr val="000000"/>
                </a:solidFill>
                <a:effectLst/>
                <a:latin typeface="Arial"/>
                <a:ea typeface="Times New Roman"/>
              </a:rPr>
              <a:t> </a:t>
            </a:r>
            <a:r>
              <a:rPr lang="pl-PL" sz="1400" b="1" kern="1200" spc="15" dirty="0" smtClean="0">
                <a:solidFill>
                  <a:srgbClr val="000000"/>
                </a:solidFill>
                <a:effectLst/>
                <a:latin typeface="Arial"/>
                <a:ea typeface="Times New Roman"/>
              </a:rPr>
              <a:t>f</a:t>
            </a:r>
            <a:r>
              <a:rPr lang="pl-PL" sz="1400" b="1" kern="1200" dirty="0" smtClean="0">
                <a:solidFill>
                  <a:srgbClr val="000000"/>
                </a:solidFill>
                <a:effectLst/>
                <a:latin typeface="Arial"/>
                <a:ea typeface="Times New Roman"/>
              </a:rPr>
              <a:t>it</a:t>
            </a:r>
            <a:r>
              <a:rPr lang="pl-PL" sz="1400" b="1" kern="1200" spc="5" dirty="0" smtClean="0">
                <a:solidFill>
                  <a:srgbClr val="000000"/>
                </a:solidFill>
                <a:effectLst/>
                <a:latin typeface="Arial"/>
                <a:ea typeface="Times New Roman"/>
              </a:rPr>
              <a:t>o</a:t>
            </a:r>
            <a:r>
              <a:rPr lang="pl-PL" sz="1400" b="1" kern="1200" dirty="0" smtClean="0">
                <a:solidFill>
                  <a:srgbClr val="000000"/>
                </a:solidFill>
                <a:effectLst/>
                <a:latin typeface="Arial"/>
                <a:ea typeface="Times New Roman"/>
              </a:rPr>
              <a:t>s</a:t>
            </a:r>
            <a:r>
              <a:rPr lang="pl-PL" sz="1400" b="1" kern="1200" spc="5" dirty="0" smtClean="0">
                <a:solidFill>
                  <a:srgbClr val="000000"/>
                </a:solidFill>
                <a:effectLst/>
                <a:latin typeface="Arial"/>
                <a:ea typeface="Times New Roman"/>
              </a:rPr>
              <a:t>an</a:t>
            </a:r>
            <a:r>
              <a:rPr lang="pl-PL" sz="1400" b="1" kern="1200" dirty="0" smtClean="0">
                <a:solidFill>
                  <a:srgbClr val="000000"/>
                </a:solidFill>
                <a:effectLst/>
                <a:latin typeface="Arial"/>
                <a:ea typeface="Times New Roman"/>
              </a:rPr>
              <a:t>it</a:t>
            </a:r>
            <a:r>
              <a:rPr lang="pl-PL" sz="1400" b="1" kern="1200" spc="-5" dirty="0" smtClean="0">
                <a:solidFill>
                  <a:srgbClr val="000000"/>
                </a:solidFill>
                <a:effectLst/>
                <a:latin typeface="Arial"/>
                <a:ea typeface="Times New Roman"/>
              </a:rPr>
              <a:t>a</a:t>
            </a:r>
            <a:r>
              <a:rPr lang="pl-PL" sz="1400" b="1" kern="1200" dirty="0" smtClean="0">
                <a:solidFill>
                  <a:srgbClr val="000000"/>
                </a:solidFill>
                <a:effectLst/>
                <a:latin typeface="Arial"/>
                <a:ea typeface="Times New Roman"/>
              </a:rPr>
              <a:t>rne</a:t>
            </a:r>
          </a:p>
          <a:p>
            <a:pPr marL="8890" marR="8890">
              <a:lnSpc>
                <a:spcPts val="1325"/>
              </a:lnSpc>
              <a:spcBef>
                <a:spcPts val="65"/>
              </a:spcBef>
              <a:spcAft>
                <a:spcPts val="0"/>
              </a:spcAft>
            </a:pPr>
            <a:endParaRPr lang="pl-PL" sz="1200" dirty="0">
              <a:effectLst/>
              <a:latin typeface="Times New Roman"/>
              <a:ea typeface="Times New Roman"/>
            </a:endParaRPr>
          </a:p>
          <a:p>
            <a:pPr marL="8890" marR="8890">
              <a:lnSpc>
                <a:spcPts val="1325"/>
              </a:lnSpc>
              <a:spcBef>
                <a:spcPts val="65"/>
              </a:spcBef>
              <a:spcAft>
                <a:spcPts val="0"/>
              </a:spcAft>
            </a:pPr>
            <a:r>
              <a:rPr lang="pl-PL" sz="1200" kern="1200" dirty="0">
                <a:solidFill>
                  <a:srgbClr val="000000"/>
                </a:solidFill>
                <a:effectLst/>
                <a:latin typeface="Arial"/>
                <a:ea typeface="Times New Roman"/>
              </a:rPr>
              <a:t>Ś</a:t>
            </a:r>
            <a:r>
              <a:rPr lang="pl-PL" sz="1200" kern="1200" spc="-15" dirty="0">
                <a:solidFill>
                  <a:srgbClr val="000000"/>
                </a:solidFill>
                <a:effectLst/>
                <a:latin typeface="Arial"/>
                <a:ea typeface="Times New Roman"/>
              </a:rPr>
              <a:t>w</a:t>
            </a:r>
            <a:r>
              <a:rPr lang="pl-PL" sz="1200" kern="1200" dirty="0">
                <a:solidFill>
                  <a:srgbClr val="000000"/>
                </a:solidFill>
                <a:effectLst/>
                <a:latin typeface="Arial"/>
                <a:ea typeface="Times New Roman"/>
              </a:rPr>
              <a:t>ia</a:t>
            </a:r>
            <a:r>
              <a:rPr lang="pl-PL" sz="1200" kern="1200" spc="5" dirty="0">
                <a:solidFill>
                  <a:srgbClr val="000000"/>
                </a:solidFill>
                <a:effectLst/>
                <a:latin typeface="Arial"/>
                <a:ea typeface="Times New Roman"/>
              </a:rPr>
              <a:t>de</a:t>
            </a:r>
            <a:r>
              <a:rPr lang="pl-PL" sz="1200" kern="1200" dirty="0">
                <a:solidFill>
                  <a:srgbClr val="000000"/>
                </a:solidFill>
                <a:effectLst/>
                <a:latin typeface="Arial"/>
                <a:ea typeface="Times New Roman"/>
              </a:rPr>
              <a:t>ct</a:t>
            </a:r>
            <a:r>
              <a:rPr lang="pl-PL" sz="1200" kern="1200" spc="-10" dirty="0">
                <a:solidFill>
                  <a:srgbClr val="000000"/>
                </a:solidFill>
                <a:effectLst/>
                <a:latin typeface="Arial"/>
                <a:ea typeface="Times New Roman"/>
              </a:rPr>
              <a:t>w</a:t>
            </a:r>
            <a:r>
              <a:rPr lang="pl-PL" sz="1200" kern="1200" dirty="0">
                <a:solidFill>
                  <a:srgbClr val="000000"/>
                </a:solidFill>
                <a:effectLst/>
                <a:latin typeface="Arial"/>
                <a:ea typeface="Times New Roman"/>
              </a:rPr>
              <a:t>o</a:t>
            </a:r>
            <a:r>
              <a:rPr lang="pl-PL" sz="1200" kern="1200" spc="-15" dirty="0">
                <a:solidFill>
                  <a:srgbClr val="000000"/>
                </a:solidFill>
                <a:effectLst/>
                <a:latin typeface="Arial"/>
                <a:ea typeface="Times New Roman"/>
              </a:rPr>
              <a:t> </a:t>
            </a:r>
            <a:r>
              <a:rPr lang="pl-PL" sz="1200" kern="1200" spc="15" dirty="0">
                <a:solidFill>
                  <a:srgbClr val="000000"/>
                </a:solidFill>
                <a:effectLst/>
                <a:latin typeface="Arial"/>
                <a:ea typeface="Times New Roman"/>
              </a:rPr>
              <a:t>f</a:t>
            </a:r>
            <a:r>
              <a:rPr lang="pl-PL" sz="1200" kern="1200" dirty="0">
                <a:solidFill>
                  <a:srgbClr val="000000"/>
                </a:solidFill>
                <a:effectLst/>
                <a:latin typeface="Arial"/>
                <a:ea typeface="Times New Roman"/>
              </a:rPr>
              <a:t>it</a:t>
            </a:r>
            <a:r>
              <a:rPr lang="pl-PL" sz="1200" kern="1200" spc="5" dirty="0">
                <a:solidFill>
                  <a:srgbClr val="000000"/>
                </a:solidFill>
                <a:effectLst/>
                <a:latin typeface="Arial"/>
                <a:ea typeface="Times New Roman"/>
              </a:rPr>
              <a:t>o</a:t>
            </a:r>
            <a:r>
              <a:rPr lang="pl-PL" sz="1200" kern="1200" dirty="0">
                <a:solidFill>
                  <a:srgbClr val="000000"/>
                </a:solidFill>
                <a:effectLst/>
                <a:latin typeface="Arial"/>
                <a:ea typeface="Times New Roman"/>
              </a:rPr>
              <a:t>s</a:t>
            </a:r>
            <a:r>
              <a:rPr lang="pl-PL" sz="1200" kern="1200" spc="5" dirty="0">
                <a:solidFill>
                  <a:srgbClr val="000000"/>
                </a:solidFill>
                <a:effectLst/>
                <a:latin typeface="Arial"/>
                <a:ea typeface="Times New Roman"/>
              </a:rPr>
              <a:t>an</a:t>
            </a:r>
            <a:r>
              <a:rPr lang="pl-PL" sz="1200" kern="1200" dirty="0">
                <a:solidFill>
                  <a:srgbClr val="000000"/>
                </a:solidFill>
                <a:effectLst/>
                <a:latin typeface="Arial"/>
                <a:ea typeface="Times New Roman"/>
              </a:rPr>
              <a:t>it</a:t>
            </a:r>
            <a:r>
              <a:rPr lang="pl-PL" sz="1200" kern="1200" spc="-5" dirty="0">
                <a:solidFill>
                  <a:srgbClr val="000000"/>
                </a:solidFill>
                <a:effectLst/>
                <a:latin typeface="Arial"/>
                <a:ea typeface="Times New Roman"/>
              </a:rPr>
              <a:t>a</a:t>
            </a:r>
            <a:r>
              <a:rPr lang="pl-PL" sz="1200" kern="1200" dirty="0">
                <a:solidFill>
                  <a:srgbClr val="000000"/>
                </a:solidFill>
                <a:effectLst/>
                <a:latin typeface="Arial"/>
                <a:ea typeface="Times New Roman"/>
              </a:rPr>
              <a:t>rne</a:t>
            </a:r>
            <a:r>
              <a:rPr lang="pl-PL" sz="1200" kern="1200" spc="-40" dirty="0">
                <a:solidFill>
                  <a:srgbClr val="000000"/>
                </a:solidFill>
                <a:effectLst/>
                <a:latin typeface="Arial"/>
                <a:ea typeface="Times New Roman"/>
              </a:rPr>
              <a:t> </a:t>
            </a:r>
            <a:r>
              <a:rPr lang="pl-PL" sz="1200" kern="1200" dirty="0">
                <a:solidFill>
                  <a:srgbClr val="000000"/>
                </a:solidFill>
                <a:effectLst/>
                <a:latin typeface="Arial"/>
                <a:ea typeface="Times New Roman"/>
              </a:rPr>
              <a:t>jest</a:t>
            </a:r>
            <a:r>
              <a:rPr lang="pl-PL" sz="1200" kern="1200" spc="5" dirty="0">
                <a:solidFill>
                  <a:srgbClr val="000000"/>
                </a:solidFill>
                <a:effectLst/>
                <a:latin typeface="Arial"/>
                <a:ea typeface="Times New Roman"/>
              </a:rPr>
              <a:t> do</a:t>
            </a:r>
            <a:r>
              <a:rPr lang="pl-PL" sz="1200" kern="1200" dirty="0">
                <a:solidFill>
                  <a:srgbClr val="000000"/>
                </a:solidFill>
                <a:effectLst/>
                <a:latin typeface="Arial"/>
                <a:ea typeface="Times New Roman"/>
              </a:rPr>
              <a:t>k</a:t>
            </a:r>
            <a:r>
              <a:rPr lang="pl-PL" sz="1200" kern="1200" spc="5" dirty="0">
                <a:solidFill>
                  <a:srgbClr val="000000"/>
                </a:solidFill>
                <a:effectLst/>
                <a:latin typeface="Arial"/>
                <a:ea typeface="Times New Roman"/>
              </a:rPr>
              <a:t>um</a:t>
            </a:r>
            <a:r>
              <a:rPr lang="pl-PL" sz="1200" kern="1200" spc="-5" dirty="0">
                <a:solidFill>
                  <a:srgbClr val="000000"/>
                </a:solidFill>
                <a:effectLst/>
                <a:latin typeface="Arial"/>
                <a:ea typeface="Times New Roman"/>
              </a:rPr>
              <a:t>en</a:t>
            </a:r>
            <a:r>
              <a:rPr lang="pl-PL" sz="1200" kern="1200" dirty="0">
                <a:solidFill>
                  <a:srgbClr val="000000"/>
                </a:solidFill>
                <a:effectLst/>
                <a:latin typeface="Arial"/>
                <a:ea typeface="Times New Roman"/>
              </a:rPr>
              <a:t>t</a:t>
            </a:r>
            <a:r>
              <a:rPr lang="pl-PL" sz="1200" kern="1200" spc="-5" dirty="0">
                <a:solidFill>
                  <a:srgbClr val="000000"/>
                </a:solidFill>
                <a:effectLst/>
                <a:latin typeface="Arial"/>
                <a:ea typeface="Times New Roman"/>
              </a:rPr>
              <a:t>e</a:t>
            </a:r>
            <a:r>
              <a:rPr lang="pl-PL" sz="1200" kern="1200" dirty="0">
                <a:solidFill>
                  <a:srgbClr val="000000"/>
                </a:solidFill>
                <a:effectLst/>
                <a:latin typeface="Arial"/>
                <a:ea typeface="Times New Roman"/>
              </a:rPr>
              <a:t>m</a:t>
            </a:r>
            <a:r>
              <a:rPr lang="pl-PL" sz="1200" kern="1200" spc="-25" dirty="0">
                <a:solidFill>
                  <a:srgbClr val="000000"/>
                </a:solidFill>
                <a:effectLst/>
                <a:latin typeface="Arial"/>
                <a:ea typeface="Times New Roman"/>
              </a:rPr>
              <a:t> </a:t>
            </a:r>
            <a:r>
              <a:rPr lang="pl-PL" sz="1200" kern="1200" spc="5" dirty="0">
                <a:solidFill>
                  <a:srgbClr val="000000"/>
                </a:solidFill>
                <a:effectLst/>
                <a:latin typeface="Arial"/>
                <a:ea typeface="Times New Roman"/>
              </a:rPr>
              <a:t>o</a:t>
            </a:r>
            <a:r>
              <a:rPr lang="pl-PL" sz="1200" kern="1200" dirty="0">
                <a:solidFill>
                  <a:srgbClr val="000000"/>
                </a:solidFill>
                <a:effectLst/>
                <a:latin typeface="Arial"/>
                <a:ea typeface="Times New Roman"/>
              </a:rPr>
              <a:t>kreślając</a:t>
            </a:r>
            <a:r>
              <a:rPr lang="pl-PL" sz="1200" kern="1200" spc="-10" dirty="0">
                <a:solidFill>
                  <a:srgbClr val="000000"/>
                </a:solidFill>
                <a:effectLst/>
                <a:latin typeface="Arial"/>
                <a:ea typeface="Times New Roman"/>
              </a:rPr>
              <a:t>y</a:t>
            </a:r>
            <a:r>
              <a:rPr lang="pl-PL" sz="1200" kern="1200" dirty="0">
                <a:solidFill>
                  <a:srgbClr val="000000"/>
                </a:solidFill>
                <a:effectLst/>
                <a:latin typeface="Arial"/>
                <a:ea typeface="Times New Roman"/>
              </a:rPr>
              <a:t>m</a:t>
            </a:r>
            <a:r>
              <a:rPr lang="pl-PL" sz="1200" kern="1200" spc="-25" dirty="0">
                <a:solidFill>
                  <a:srgbClr val="000000"/>
                </a:solidFill>
                <a:effectLst/>
                <a:latin typeface="Arial"/>
                <a:ea typeface="Times New Roman"/>
              </a:rPr>
              <a:t> </a:t>
            </a:r>
            <a:r>
              <a:rPr lang="pl-PL" sz="1200" kern="1200" dirty="0">
                <a:solidFill>
                  <a:srgbClr val="000000"/>
                </a:solidFill>
                <a:effectLst/>
                <a:latin typeface="Arial"/>
                <a:ea typeface="Times New Roman"/>
              </a:rPr>
              <a:t>st</a:t>
            </a:r>
            <a:r>
              <a:rPr lang="pl-PL" sz="1200" kern="1200" spc="5" dirty="0">
                <a:solidFill>
                  <a:srgbClr val="000000"/>
                </a:solidFill>
                <a:effectLst/>
                <a:latin typeface="Arial"/>
                <a:ea typeface="Times New Roman"/>
              </a:rPr>
              <a:t>a</a:t>
            </a:r>
            <a:r>
              <a:rPr lang="pl-PL" sz="1200" kern="1200" dirty="0">
                <a:solidFill>
                  <a:srgbClr val="000000"/>
                </a:solidFill>
                <a:effectLst/>
                <a:latin typeface="Arial"/>
                <a:ea typeface="Times New Roman"/>
              </a:rPr>
              <a:t>n</a:t>
            </a:r>
            <a:endParaRPr lang="pl-PL" sz="1200" dirty="0">
              <a:effectLst/>
              <a:latin typeface="Times New Roman"/>
              <a:ea typeface="Times New Roman"/>
            </a:endParaRPr>
          </a:p>
          <a:p>
            <a:pPr marL="8890">
              <a:spcAft>
                <a:spcPts val="0"/>
              </a:spcAft>
            </a:pPr>
            <a:r>
              <a:rPr lang="pl-PL" sz="1200" kern="1200" spc="-10" dirty="0">
                <a:solidFill>
                  <a:srgbClr val="000000"/>
                </a:solidFill>
                <a:effectLst/>
                <a:latin typeface="Arial"/>
                <a:ea typeface="Times New Roman"/>
              </a:rPr>
              <a:t>z</a:t>
            </a:r>
            <a:r>
              <a:rPr lang="pl-PL" sz="1200" kern="1200" spc="5" dirty="0">
                <a:solidFill>
                  <a:srgbClr val="000000"/>
                </a:solidFill>
                <a:effectLst/>
                <a:latin typeface="Arial"/>
                <a:ea typeface="Times New Roman"/>
              </a:rPr>
              <a:t>d</a:t>
            </a:r>
            <a:r>
              <a:rPr lang="pl-PL" sz="1200" kern="1200" dirty="0">
                <a:solidFill>
                  <a:srgbClr val="000000"/>
                </a:solidFill>
                <a:effectLst/>
                <a:latin typeface="Arial"/>
                <a:ea typeface="Times New Roman"/>
              </a:rPr>
              <a:t>ro</a:t>
            </a:r>
            <a:r>
              <a:rPr lang="pl-PL" sz="1200" kern="1200" spc="-15" dirty="0">
                <a:solidFill>
                  <a:srgbClr val="000000"/>
                </a:solidFill>
                <a:effectLst/>
                <a:latin typeface="Arial"/>
                <a:ea typeface="Times New Roman"/>
              </a:rPr>
              <a:t>w</a:t>
            </a:r>
            <a:r>
              <a:rPr lang="pl-PL" sz="1200" kern="1200" spc="5" dirty="0">
                <a:solidFill>
                  <a:srgbClr val="000000"/>
                </a:solidFill>
                <a:effectLst/>
                <a:latin typeface="Arial"/>
                <a:ea typeface="Times New Roman"/>
              </a:rPr>
              <a:t>o</a:t>
            </a:r>
            <a:r>
              <a:rPr lang="pl-PL" sz="1200" kern="1200" dirty="0">
                <a:solidFill>
                  <a:srgbClr val="000000"/>
                </a:solidFill>
                <a:effectLst/>
                <a:latin typeface="Arial"/>
                <a:ea typeface="Times New Roman"/>
              </a:rPr>
              <a:t>t</a:t>
            </a:r>
            <a:r>
              <a:rPr lang="pl-PL" sz="1200" kern="1200" spc="5" dirty="0">
                <a:solidFill>
                  <a:srgbClr val="000000"/>
                </a:solidFill>
                <a:effectLst/>
                <a:latin typeface="Arial"/>
                <a:ea typeface="Times New Roman"/>
              </a:rPr>
              <a:t>no</a:t>
            </a:r>
            <a:r>
              <a:rPr lang="pl-PL" sz="1200" kern="1200" dirty="0">
                <a:solidFill>
                  <a:srgbClr val="000000"/>
                </a:solidFill>
                <a:effectLst/>
                <a:latin typeface="Arial"/>
                <a:ea typeface="Times New Roman"/>
              </a:rPr>
              <a:t>ści</a:t>
            </a:r>
            <a:r>
              <a:rPr lang="pl-PL" sz="1200" kern="1200" spc="-25" dirty="0">
                <a:solidFill>
                  <a:srgbClr val="000000"/>
                </a:solidFill>
                <a:effectLst/>
                <a:latin typeface="Arial"/>
                <a:ea typeface="Times New Roman"/>
              </a:rPr>
              <a:t> </a:t>
            </a:r>
            <a:r>
              <a:rPr lang="pl-PL" sz="1200" kern="1200" dirty="0">
                <a:solidFill>
                  <a:srgbClr val="000000"/>
                </a:solidFill>
                <a:effectLst/>
                <a:latin typeface="Arial"/>
                <a:ea typeface="Times New Roman"/>
              </a:rPr>
              <a:t>roślin</a:t>
            </a:r>
            <a:r>
              <a:rPr lang="pl-PL" sz="1200" kern="1200" spc="-5" dirty="0">
                <a:solidFill>
                  <a:srgbClr val="000000"/>
                </a:solidFill>
                <a:effectLst/>
                <a:latin typeface="Arial"/>
                <a:ea typeface="Times New Roman"/>
              </a:rPr>
              <a:t> </a:t>
            </a:r>
            <a:r>
              <a:rPr lang="pl-PL" sz="1200" kern="1200" dirty="0">
                <a:solidFill>
                  <a:srgbClr val="000000"/>
                </a:solidFill>
                <a:effectLst/>
                <a:latin typeface="Arial"/>
                <a:ea typeface="Times New Roman"/>
              </a:rPr>
              <a:t>lub</a:t>
            </a:r>
            <a:r>
              <a:rPr lang="pl-PL" sz="1200" kern="1200" spc="-15" dirty="0">
                <a:solidFill>
                  <a:srgbClr val="000000"/>
                </a:solidFill>
                <a:effectLst/>
                <a:latin typeface="Arial"/>
                <a:ea typeface="Times New Roman"/>
              </a:rPr>
              <a:t> </a:t>
            </a:r>
            <a:r>
              <a:rPr lang="pl-PL" sz="1200" kern="1200" spc="5" dirty="0">
                <a:solidFill>
                  <a:srgbClr val="000000"/>
                </a:solidFill>
                <a:effectLst/>
                <a:latin typeface="Arial"/>
                <a:ea typeface="Times New Roman"/>
              </a:rPr>
              <a:t>p</a:t>
            </a:r>
            <a:r>
              <a:rPr lang="pl-PL" sz="1200" kern="1200" dirty="0">
                <a:solidFill>
                  <a:srgbClr val="000000"/>
                </a:solidFill>
                <a:effectLst/>
                <a:latin typeface="Arial"/>
                <a:ea typeface="Times New Roman"/>
              </a:rPr>
              <a:t>ro</a:t>
            </a:r>
            <a:r>
              <a:rPr lang="pl-PL" sz="1200" kern="1200" spc="5" dirty="0">
                <a:solidFill>
                  <a:srgbClr val="000000"/>
                </a:solidFill>
                <a:effectLst/>
                <a:latin typeface="Arial"/>
                <a:ea typeface="Times New Roman"/>
              </a:rPr>
              <a:t>du</a:t>
            </a:r>
            <a:r>
              <a:rPr lang="pl-PL" sz="1200" kern="1200" dirty="0">
                <a:solidFill>
                  <a:srgbClr val="000000"/>
                </a:solidFill>
                <a:effectLst/>
                <a:latin typeface="Arial"/>
                <a:ea typeface="Times New Roman"/>
              </a:rPr>
              <a:t>kt</a:t>
            </a:r>
            <a:r>
              <a:rPr lang="pl-PL" sz="1200" kern="1200" spc="5" dirty="0">
                <a:solidFill>
                  <a:srgbClr val="000000"/>
                </a:solidFill>
                <a:effectLst/>
                <a:latin typeface="Arial"/>
                <a:ea typeface="Times New Roman"/>
              </a:rPr>
              <a:t>ó</a:t>
            </a:r>
            <a:r>
              <a:rPr lang="pl-PL" sz="1200" kern="1200" dirty="0">
                <a:solidFill>
                  <a:srgbClr val="000000"/>
                </a:solidFill>
                <a:effectLst/>
                <a:latin typeface="Arial"/>
                <a:ea typeface="Times New Roman"/>
              </a:rPr>
              <a:t>w</a:t>
            </a:r>
            <a:r>
              <a:rPr lang="pl-PL" sz="1200" kern="1200" spc="-35" dirty="0">
                <a:solidFill>
                  <a:srgbClr val="000000"/>
                </a:solidFill>
                <a:effectLst/>
                <a:latin typeface="Arial"/>
                <a:ea typeface="Times New Roman"/>
              </a:rPr>
              <a:t> </a:t>
            </a:r>
            <a:r>
              <a:rPr lang="pl-PL" sz="1200" kern="1200" dirty="0">
                <a:solidFill>
                  <a:srgbClr val="000000"/>
                </a:solidFill>
                <a:effectLst/>
                <a:latin typeface="Arial"/>
                <a:ea typeface="Times New Roman"/>
              </a:rPr>
              <a:t>roślin</a:t>
            </a:r>
            <a:r>
              <a:rPr lang="pl-PL" sz="1200" kern="1200" spc="5" dirty="0">
                <a:solidFill>
                  <a:srgbClr val="000000"/>
                </a:solidFill>
                <a:effectLst/>
                <a:latin typeface="Arial"/>
                <a:ea typeface="Times New Roman"/>
              </a:rPr>
              <a:t>n</a:t>
            </a:r>
            <a:r>
              <a:rPr lang="pl-PL" sz="1200" kern="1200" spc="-10" dirty="0">
                <a:solidFill>
                  <a:srgbClr val="000000"/>
                </a:solidFill>
                <a:effectLst/>
                <a:latin typeface="Arial"/>
                <a:ea typeface="Times New Roman"/>
              </a:rPr>
              <a:t>y</a:t>
            </a:r>
            <a:r>
              <a:rPr lang="pl-PL" sz="1200" kern="1200" dirty="0">
                <a:solidFill>
                  <a:srgbClr val="000000"/>
                </a:solidFill>
                <a:effectLst/>
                <a:latin typeface="Arial"/>
                <a:ea typeface="Times New Roman"/>
              </a:rPr>
              <a:t>c</a:t>
            </a:r>
            <a:r>
              <a:rPr lang="pl-PL" sz="1200" kern="1200" spc="5" dirty="0">
                <a:solidFill>
                  <a:srgbClr val="000000"/>
                </a:solidFill>
                <a:effectLst/>
                <a:latin typeface="Arial"/>
                <a:ea typeface="Times New Roman"/>
              </a:rPr>
              <a:t>h</a:t>
            </a:r>
            <a:r>
              <a:rPr lang="pl-PL" sz="1200" kern="1200" dirty="0">
                <a:solidFill>
                  <a:srgbClr val="000000"/>
                </a:solidFill>
                <a:effectLst/>
                <a:latin typeface="Arial"/>
                <a:ea typeface="Times New Roman"/>
              </a:rPr>
              <a:t>.</a:t>
            </a:r>
            <a:r>
              <a:rPr lang="pl-PL" sz="1200" kern="1200" spc="-20" dirty="0">
                <a:solidFill>
                  <a:srgbClr val="000000"/>
                </a:solidFill>
                <a:effectLst/>
                <a:latin typeface="Arial"/>
                <a:ea typeface="Times New Roman"/>
              </a:rPr>
              <a:t> W</a:t>
            </a:r>
            <a:r>
              <a:rPr lang="pl-PL" sz="1200" kern="1200" spc="-10" dirty="0">
                <a:solidFill>
                  <a:srgbClr val="000000"/>
                </a:solidFill>
                <a:effectLst/>
                <a:latin typeface="Arial"/>
                <a:ea typeface="Times New Roman"/>
              </a:rPr>
              <a:t>y</a:t>
            </a:r>
            <a:r>
              <a:rPr lang="pl-PL" sz="1200" kern="1200" dirty="0">
                <a:solidFill>
                  <a:srgbClr val="000000"/>
                </a:solidFill>
                <a:effectLst/>
                <a:latin typeface="Arial"/>
                <a:ea typeface="Times New Roman"/>
              </a:rPr>
              <a:t>st</a:t>
            </a:r>
            <a:r>
              <a:rPr lang="pl-PL" sz="1200" kern="1200" spc="5" dirty="0">
                <a:solidFill>
                  <a:srgbClr val="000000"/>
                </a:solidFill>
                <a:effectLst/>
                <a:latin typeface="Arial"/>
                <a:ea typeface="Times New Roman"/>
              </a:rPr>
              <a:t>a</a:t>
            </a:r>
            <a:r>
              <a:rPr lang="pl-PL" sz="1200" kern="1200" spc="-15" dirty="0">
                <a:solidFill>
                  <a:srgbClr val="000000"/>
                </a:solidFill>
                <a:effectLst/>
                <a:latin typeface="Arial"/>
                <a:ea typeface="Times New Roman"/>
              </a:rPr>
              <a:t>w</a:t>
            </a:r>
            <a:r>
              <a:rPr lang="pl-PL" sz="1200" kern="1200" dirty="0">
                <a:solidFill>
                  <a:srgbClr val="000000"/>
                </a:solidFill>
                <a:effectLst/>
                <a:latin typeface="Arial"/>
                <a:ea typeface="Times New Roman"/>
              </a:rPr>
              <a:t>ia</a:t>
            </a:r>
            <a:r>
              <a:rPr lang="pl-PL" sz="1200" kern="1200" spc="5" dirty="0">
                <a:solidFill>
                  <a:srgbClr val="000000"/>
                </a:solidFill>
                <a:effectLst/>
                <a:latin typeface="Arial"/>
                <a:ea typeface="Times New Roman"/>
              </a:rPr>
              <a:t>n</a:t>
            </a:r>
            <a:r>
              <a:rPr lang="pl-PL" sz="1200" kern="1200" dirty="0">
                <a:solidFill>
                  <a:srgbClr val="000000"/>
                </a:solidFill>
                <a:effectLst/>
                <a:latin typeface="Arial"/>
                <a:ea typeface="Times New Roman"/>
              </a:rPr>
              <a:t>e</a:t>
            </a:r>
            <a:r>
              <a:rPr lang="pl-PL" sz="1200" kern="1200" spc="5" dirty="0">
                <a:solidFill>
                  <a:srgbClr val="000000"/>
                </a:solidFill>
                <a:effectLst/>
                <a:latin typeface="Arial"/>
                <a:ea typeface="Times New Roman"/>
              </a:rPr>
              <a:t> </a:t>
            </a:r>
            <a:r>
              <a:rPr lang="pl-PL" sz="1200" kern="1200" dirty="0">
                <a:solidFill>
                  <a:srgbClr val="000000"/>
                </a:solidFill>
                <a:effectLst/>
                <a:latin typeface="Arial"/>
                <a:ea typeface="Times New Roman"/>
              </a:rPr>
              <a:t>j</a:t>
            </a:r>
            <a:r>
              <a:rPr lang="pl-PL" sz="1200" kern="1200" spc="5" dirty="0">
                <a:solidFill>
                  <a:srgbClr val="000000"/>
                </a:solidFill>
                <a:effectLst/>
                <a:latin typeface="Arial"/>
                <a:ea typeface="Times New Roman"/>
              </a:rPr>
              <a:t>e</a:t>
            </a:r>
            <a:r>
              <a:rPr lang="pl-PL" sz="1200" kern="1200" dirty="0">
                <a:solidFill>
                  <a:srgbClr val="000000"/>
                </a:solidFill>
                <a:effectLst/>
                <a:latin typeface="Arial"/>
                <a:ea typeface="Times New Roman"/>
              </a:rPr>
              <a:t>st</a:t>
            </a:r>
            <a:r>
              <a:rPr lang="pl-PL" sz="1200" kern="1200" spc="-5" dirty="0">
                <a:solidFill>
                  <a:srgbClr val="000000"/>
                </a:solidFill>
                <a:effectLst/>
                <a:latin typeface="Arial"/>
                <a:ea typeface="Times New Roman"/>
              </a:rPr>
              <a:t> </a:t>
            </a:r>
            <a:r>
              <a:rPr lang="pl-PL" sz="1200" kern="1200" spc="5" dirty="0">
                <a:solidFill>
                  <a:srgbClr val="000000"/>
                </a:solidFill>
                <a:effectLst/>
                <a:latin typeface="Arial"/>
                <a:ea typeface="Times New Roman"/>
              </a:rPr>
              <a:t>p</a:t>
            </a:r>
            <a:r>
              <a:rPr lang="pl-PL" sz="1200" kern="1200" dirty="0">
                <a:solidFill>
                  <a:srgbClr val="000000"/>
                </a:solidFill>
                <a:effectLst/>
                <a:latin typeface="Arial"/>
                <a:ea typeface="Times New Roman"/>
              </a:rPr>
              <a:t>r</a:t>
            </a:r>
            <a:r>
              <a:rPr lang="pl-PL" sz="1200" kern="1200" spc="-15" dirty="0">
                <a:solidFill>
                  <a:srgbClr val="000000"/>
                </a:solidFill>
                <a:effectLst/>
                <a:latin typeface="Arial"/>
                <a:ea typeface="Times New Roman"/>
              </a:rPr>
              <a:t>z</a:t>
            </a:r>
            <a:r>
              <a:rPr lang="pl-PL" sz="1200" kern="1200" spc="5" dirty="0">
                <a:solidFill>
                  <a:srgbClr val="000000"/>
                </a:solidFill>
                <a:effectLst/>
                <a:latin typeface="Arial"/>
                <a:ea typeface="Times New Roman"/>
              </a:rPr>
              <a:t>e</a:t>
            </a:r>
            <a:r>
              <a:rPr lang="pl-PL" sz="1200" kern="1200" dirty="0">
                <a:solidFill>
                  <a:srgbClr val="000000"/>
                </a:solidFill>
                <a:effectLst/>
                <a:latin typeface="Arial"/>
                <a:ea typeface="Times New Roman"/>
              </a:rPr>
              <a:t>z słu</a:t>
            </a:r>
            <a:r>
              <a:rPr lang="pl-PL" sz="1200" kern="1200" spc="-10" dirty="0">
                <a:solidFill>
                  <a:srgbClr val="000000"/>
                </a:solidFill>
                <a:effectLst/>
                <a:latin typeface="Arial"/>
                <a:ea typeface="Times New Roman"/>
              </a:rPr>
              <a:t>ż</a:t>
            </a:r>
            <a:r>
              <a:rPr lang="pl-PL" sz="1200" kern="1200" spc="5" dirty="0">
                <a:solidFill>
                  <a:srgbClr val="000000"/>
                </a:solidFill>
                <a:effectLst/>
                <a:latin typeface="Arial"/>
                <a:ea typeface="Times New Roman"/>
              </a:rPr>
              <a:t>b</a:t>
            </a:r>
            <a:r>
              <a:rPr lang="pl-PL" sz="1200" kern="1200" dirty="0">
                <a:solidFill>
                  <a:srgbClr val="000000"/>
                </a:solidFill>
                <a:effectLst/>
                <a:latin typeface="Arial"/>
                <a:ea typeface="Times New Roman"/>
              </a:rPr>
              <a:t>ę</a:t>
            </a:r>
            <a:r>
              <a:rPr lang="pl-PL" sz="1200" kern="1200" spc="-5" dirty="0">
                <a:solidFill>
                  <a:srgbClr val="000000"/>
                </a:solidFill>
                <a:effectLst/>
                <a:latin typeface="Arial"/>
                <a:ea typeface="Times New Roman"/>
              </a:rPr>
              <a:t> </a:t>
            </a:r>
            <a:r>
              <a:rPr lang="pl-PL" sz="1200" kern="1200" spc="5" dirty="0">
                <a:solidFill>
                  <a:srgbClr val="000000"/>
                </a:solidFill>
                <a:effectLst/>
                <a:latin typeface="Arial"/>
                <a:ea typeface="Times New Roman"/>
              </a:rPr>
              <a:t>o</a:t>
            </a:r>
            <a:r>
              <a:rPr lang="pl-PL" sz="1200" kern="1200" dirty="0">
                <a:solidFill>
                  <a:srgbClr val="000000"/>
                </a:solidFill>
                <a:effectLst/>
                <a:latin typeface="Arial"/>
                <a:ea typeface="Times New Roman"/>
              </a:rPr>
              <a:t>c</a:t>
            </a:r>
            <a:r>
              <a:rPr lang="pl-PL" sz="1200" kern="1200" spc="5" dirty="0">
                <a:solidFill>
                  <a:srgbClr val="000000"/>
                </a:solidFill>
                <a:effectLst/>
                <a:latin typeface="Arial"/>
                <a:ea typeface="Times New Roman"/>
              </a:rPr>
              <a:t>h</a:t>
            </a:r>
            <a:r>
              <a:rPr lang="pl-PL" sz="1200" kern="1200" dirty="0">
                <a:solidFill>
                  <a:srgbClr val="000000"/>
                </a:solidFill>
                <a:effectLst/>
                <a:latin typeface="Arial"/>
                <a:ea typeface="Times New Roman"/>
              </a:rPr>
              <a:t>ro</a:t>
            </a:r>
            <a:r>
              <a:rPr lang="pl-PL" sz="1200" kern="1200" spc="5" dirty="0">
                <a:solidFill>
                  <a:srgbClr val="000000"/>
                </a:solidFill>
                <a:effectLst/>
                <a:latin typeface="Arial"/>
                <a:ea typeface="Times New Roman"/>
              </a:rPr>
              <a:t>n</a:t>
            </a:r>
            <a:r>
              <a:rPr lang="pl-PL" sz="1200" kern="1200" dirty="0">
                <a:solidFill>
                  <a:srgbClr val="000000"/>
                </a:solidFill>
                <a:effectLst/>
                <a:latin typeface="Arial"/>
                <a:ea typeface="Times New Roman"/>
              </a:rPr>
              <a:t>y</a:t>
            </a:r>
            <a:r>
              <a:rPr lang="pl-PL" sz="1200" kern="1200" spc="-30" dirty="0">
                <a:solidFill>
                  <a:srgbClr val="000000"/>
                </a:solidFill>
                <a:effectLst/>
                <a:latin typeface="Arial"/>
                <a:ea typeface="Times New Roman"/>
              </a:rPr>
              <a:t> </a:t>
            </a:r>
            <a:r>
              <a:rPr lang="pl-PL" sz="1200" kern="1200" dirty="0">
                <a:solidFill>
                  <a:srgbClr val="000000"/>
                </a:solidFill>
                <a:effectLst/>
                <a:latin typeface="Arial"/>
                <a:ea typeface="Times New Roman"/>
              </a:rPr>
              <a:t>roślin</a:t>
            </a:r>
            <a:r>
              <a:rPr lang="pl-PL" sz="1200" kern="1200" spc="-20" dirty="0">
                <a:solidFill>
                  <a:srgbClr val="000000"/>
                </a:solidFill>
                <a:effectLst/>
                <a:latin typeface="Arial"/>
                <a:ea typeface="Times New Roman"/>
              </a:rPr>
              <a:t> </a:t>
            </a:r>
            <a:r>
              <a:rPr lang="pl-PL" sz="1200" kern="1200" spc="5" dirty="0">
                <a:solidFill>
                  <a:srgbClr val="000000"/>
                </a:solidFill>
                <a:effectLst/>
                <a:latin typeface="Arial"/>
                <a:ea typeface="Times New Roman"/>
              </a:rPr>
              <a:t>pań</a:t>
            </a:r>
            <a:r>
              <a:rPr lang="pl-PL" sz="1200" kern="1200" dirty="0">
                <a:solidFill>
                  <a:srgbClr val="000000"/>
                </a:solidFill>
                <a:effectLst/>
                <a:latin typeface="Arial"/>
                <a:ea typeface="Times New Roman"/>
              </a:rPr>
              <a:t>st</a:t>
            </a:r>
            <a:r>
              <a:rPr lang="pl-PL" sz="1200" kern="1200" spc="-10" dirty="0">
                <a:solidFill>
                  <a:srgbClr val="000000"/>
                </a:solidFill>
                <a:effectLst/>
                <a:latin typeface="Arial"/>
                <a:ea typeface="Times New Roman"/>
              </a:rPr>
              <a:t>w</a:t>
            </a:r>
            <a:r>
              <a:rPr lang="pl-PL" sz="1200" kern="1200" dirty="0">
                <a:solidFill>
                  <a:srgbClr val="000000"/>
                </a:solidFill>
                <a:effectLst/>
                <a:latin typeface="Arial"/>
                <a:ea typeface="Times New Roman"/>
              </a:rPr>
              <a:t>a eks</a:t>
            </a:r>
            <a:r>
              <a:rPr lang="pl-PL" sz="1200" kern="1200" spc="5" dirty="0">
                <a:solidFill>
                  <a:srgbClr val="000000"/>
                </a:solidFill>
                <a:effectLst/>
                <a:latin typeface="Arial"/>
                <a:ea typeface="Times New Roman"/>
              </a:rPr>
              <a:t>p</a:t>
            </a:r>
            <a:r>
              <a:rPr lang="pl-PL" sz="1200" kern="1200" dirty="0">
                <a:solidFill>
                  <a:srgbClr val="000000"/>
                </a:solidFill>
                <a:effectLst/>
                <a:latin typeface="Arial"/>
                <a:ea typeface="Times New Roman"/>
              </a:rPr>
              <a:t>ort</a:t>
            </a:r>
            <a:r>
              <a:rPr lang="pl-PL" sz="1200" kern="1200" spc="5" dirty="0">
                <a:solidFill>
                  <a:srgbClr val="000000"/>
                </a:solidFill>
                <a:effectLst/>
                <a:latin typeface="Arial"/>
                <a:ea typeface="Times New Roman"/>
              </a:rPr>
              <a:t>u</a:t>
            </a:r>
            <a:r>
              <a:rPr lang="pl-PL" sz="1200" kern="1200" dirty="0">
                <a:solidFill>
                  <a:srgbClr val="000000"/>
                </a:solidFill>
                <a:effectLst/>
                <a:latin typeface="Arial"/>
                <a:ea typeface="Times New Roman"/>
              </a:rPr>
              <a:t>j</a:t>
            </a:r>
            <a:r>
              <a:rPr lang="pl-PL" sz="1200" kern="1200" spc="-10" dirty="0">
                <a:solidFill>
                  <a:srgbClr val="000000"/>
                </a:solidFill>
                <a:effectLst/>
                <a:latin typeface="Arial"/>
                <a:ea typeface="Times New Roman"/>
              </a:rPr>
              <a:t>ą</a:t>
            </a:r>
            <a:r>
              <a:rPr lang="pl-PL" sz="1200" kern="1200" dirty="0">
                <a:solidFill>
                  <a:srgbClr val="000000"/>
                </a:solidFill>
                <a:effectLst/>
                <a:latin typeface="Arial"/>
                <a:ea typeface="Times New Roman"/>
              </a:rPr>
              <a:t>ce</a:t>
            </a:r>
            <a:r>
              <a:rPr lang="pl-PL" sz="1200" kern="1200" spc="-5" dirty="0">
                <a:solidFill>
                  <a:srgbClr val="000000"/>
                </a:solidFill>
                <a:effectLst/>
                <a:latin typeface="Arial"/>
                <a:ea typeface="Times New Roman"/>
              </a:rPr>
              <a:t>g</a:t>
            </a:r>
            <a:r>
              <a:rPr lang="pl-PL" sz="1200" kern="1200" dirty="0">
                <a:solidFill>
                  <a:srgbClr val="000000"/>
                </a:solidFill>
                <a:effectLst/>
                <a:latin typeface="Arial"/>
                <a:ea typeface="Times New Roman"/>
              </a:rPr>
              <a:t>o</a:t>
            </a:r>
            <a:r>
              <a:rPr lang="pl-PL" sz="1200" kern="1200" spc="-40" dirty="0">
                <a:solidFill>
                  <a:srgbClr val="000000"/>
                </a:solidFill>
                <a:effectLst/>
                <a:latin typeface="Arial"/>
                <a:ea typeface="Times New Roman"/>
              </a:rPr>
              <a:t> </a:t>
            </a:r>
            <a:r>
              <a:rPr lang="pl-PL" sz="1200" kern="1200" dirty="0">
                <a:solidFill>
                  <a:srgbClr val="000000"/>
                </a:solidFill>
                <a:effectLst/>
                <a:latin typeface="Arial"/>
                <a:ea typeface="Times New Roman"/>
              </a:rPr>
              <a:t>w pr</a:t>
            </a:r>
            <a:r>
              <a:rPr lang="pl-PL" sz="1200" kern="1200" spc="-15" dirty="0">
                <a:solidFill>
                  <a:srgbClr val="000000"/>
                </a:solidFill>
                <a:effectLst/>
                <a:latin typeface="Arial"/>
                <a:ea typeface="Times New Roman"/>
              </a:rPr>
              <a:t>zy</a:t>
            </a:r>
            <a:r>
              <a:rPr lang="pl-PL" sz="1200" kern="1200" dirty="0">
                <a:solidFill>
                  <a:srgbClr val="000000"/>
                </a:solidFill>
                <a:effectLst/>
                <a:latin typeface="Arial"/>
                <a:ea typeface="Times New Roman"/>
              </a:rPr>
              <a:t>p</a:t>
            </a:r>
            <a:r>
              <a:rPr lang="pl-PL" sz="1200" kern="1200" spc="5" dirty="0">
                <a:solidFill>
                  <a:srgbClr val="000000"/>
                </a:solidFill>
                <a:effectLst/>
                <a:latin typeface="Arial"/>
                <a:ea typeface="Times New Roman"/>
              </a:rPr>
              <a:t>a</a:t>
            </a:r>
            <a:r>
              <a:rPr lang="pl-PL" sz="1200" kern="1200" dirty="0">
                <a:solidFill>
                  <a:srgbClr val="000000"/>
                </a:solidFill>
                <a:effectLst/>
                <a:latin typeface="Arial"/>
                <a:ea typeface="Times New Roman"/>
              </a:rPr>
              <a:t>dk</a:t>
            </a:r>
            <a:r>
              <a:rPr lang="pl-PL" sz="1200" kern="1200" spc="5" dirty="0">
                <a:solidFill>
                  <a:srgbClr val="000000"/>
                </a:solidFill>
                <a:effectLst/>
                <a:latin typeface="Arial"/>
                <a:ea typeface="Times New Roman"/>
              </a:rPr>
              <a:t>u</a:t>
            </a:r>
            <a:r>
              <a:rPr lang="pl-PL" sz="1200" kern="1200" dirty="0">
                <a:solidFill>
                  <a:srgbClr val="000000"/>
                </a:solidFill>
                <a:effectLst/>
                <a:latin typeface="Arial"/>
                <a:ea typeface="Times New Roman"/>
              </a:rPr>
              <a:t>,</a:t>
            </a:r>
            <a:r>
              <a:rPr lang="pl-PL" sz="1200" kern="1200" spc="-5" dirty="0">
                <a:solidFill>
                  <a:srgbClr val="000000"/>
                </a:solidFill>
                <a:effectLst/>
                <a:latin typeface="Arial"/>
                <a:ea typeface="Times New Roman"/>
              </a:rPr>
              <a:t> </a:t>
            </a:r>
            <a:r>
              <a:rPr lang="pl-PL" sz="1200" kern="1200" spc="-10" dirty="0">
                <a:solidFill>
                  <a:srgbClr val="000000"/>
                </a:solidFill>
                <a:effectLst/>
                <a:latin typeface="Arial"/>
                <a:ea typeface="Times New Roman"/>
              </a:rPr>
              <a:t>g</a:t>
            </a:r>
            <a:r>
              <a:rPr lang="pl-PL" sz="1200" kern="1200" dirty="0">
                <a:solidFill>
                  <a:srgbClr val="000000"/>
                </a:solidFill>
                <a:effectLst/>
                <a:latin typeface="Arial"/>
                <a:ea typeface="Times New Roman"/>
              </a:rPr>
              <a:t>dy</a:t>
            </a:r>
            <a:r>
              <a:rPr lang="pl-PL" sz="1200" kern="1200" spc="-10" dirty="0">
                <a:solidFill>
                  <a:srgbClr val="000000"/>
                </a:solidFill>
                <a:effectLst/>
                <a:latin typeface="Arial"/>
                <a:ea typeface="Times New Roman"/>
              </a:rPr>
              <a:t> </a:t>
            </a:r>
            <a:r>
              <a:rPr lang="pl-PL" sz="1200" kern="1200" dirty="0">
                <a:solidFill>
                  <a:srgbClr val="000000"/>
                </a:solidFill>
                <a:effectLst/>
                <a:latin typeface="Arial"/>
                <a:ea typeface="Times New Roman"/>
              </a:rPr>
              <a:t>i</a:t>
            </a:r>
            <a:r>
              <a:rPr lang="pl-PL" sz="1200" kern="1200" spc="5" dirty="0">
                <a:solidFill>
                  <a:srgbClr val="000000"/>
                </a:solidFill>
                <a:effectLst/>
                <a:latin typeface="Arial"/>
                <a:ea typeface="Times New Roman"/>
              </a:rPr>
              <a:t>m</a:t>
            </a:r>
            <a:r>
              <a:rPr lang="pl-PL" sz="1200" kern="1200" dirty="0">
                <a:solidFill>
                  <a:srgbClr val="000000"/>
                </a:solidFill>
                <a:effectLst/>
                <a:latin typeface="Arial"/>
                <a:ea typeface="Times New Roman"/>
              </a:rPr>
              <a:t>p</a:t>
            </a:r>
            <a:r>
              <a:rPr lang="pl-PL" sz="1200" kern="1200" spc="5" dirty="0">
                <a:solidFill>
                  <a:srgbClr val="000000"/>
                </a:solidFill>
                <a:effectLst/>
                <a:latin typeface="Arial"/>
                <a:ea typeface="Times New Roman"/>
              </a:rPr>
              <a:t>o</a:t>
            </a:r>
            <a:r>
              <a:rPr lang="pl-PL" sz="1200" kern="1200" spc="-5" dirty="0">
                <a:solidFill>
                  <a:srgbClr val="000000"/>
                </a:solidFill>
                <a:effectLst/>
                <a:latin typeface="Arial"/>
                <a:ea typeface="Times New Roman"/>
              </a:rPr>
              <a:t>r</a:t>
            </a:r>
            <a:r>
              <a:rPr lang="pl-PL" sz="1200" kern="1200" dirty="0">
                <a:solidFill>
                  <a:srgbClr val="000000"/>
                </a:solidFill>
                <a:effectLst/>
                <a:latin typeface="Arial"/>
                <a:ea typeface="Times New Roman"/>
              </a:rPr>
              <a:t>t</a:t>
            </a:r>
            <a:r>
              <a:rPr lang="pl-PL" sz="1200" kern="1200" spc="5" dirty="0">
                <a:solidFill>
                  <a:srgbClr val="000000"/>
                </a:solidFill>
                <a:effectLst/>
                <a:latin typeface="Arial"/>
                <a:ea typeface="Times New Roman"/>
              </a:rPr>
              <a:t>o</a:t>
            </a:r>
            <a:r>
              <a:rPr lang="pl-PL" sz="1200" kern="1200" spc="-15" dirty="0">
                <a:solidFill>
                  <a:srgbClr val="000000"/>
                </a:solidFill>
                <a:effectLst/>
                <a:latin typeface="Arial"/>
                <a:ea typeface="Times New Roman"/>
              </a:rPr>
              <a:t>w</a:t>
            </a:r>
            <a:r>
              <a:rPr lang="pl-PL" sz="1200" kern="1200" dirty="0">
                <a:solidFill>
                  <a:srgbClr val="000000"/>
                </a:solidFill>
                <a:effectLst/>
                <a:latin typeface="Arial"/>
                <a:ea typeface="Times New Roman"/>
              </a:rPr>
              <a:t>e</a:t>
            </a:r>
            <a:r>
              <a:rPr lang="pl-PL" sz="1200" kern="1200" spc="-15" dirty="0">
                <a:solidFill>
                  <a:srgbClr val="000000"/>
                </a:solidFill>
                <a:effectLst/>
                <a:latin typeface="Arial"/>
                <a:ea typeface="Times New Roman"/>
              </a:rPr>
              <a:t> </a:t>
            </a:r>
            <a:r>
              <a:rPr lang="pl-PL" sz="1200" kern="1200" dirty="0">
                <a:solidFill>
                  <a:srgbClr val="000000"/>
                </a:solidFill>
                <a:effectLst/>
                <a:latin typeface="Arial"/>
                <a:ea typeface="Times New Roman"/>
              </a:rPr>
              <a:t>pr</a:t>
            </a:r>
            <a:r>
              <a:rPr lang="pl-PL" sz="1200" kern="1200" spc="-15" dirty="0">
                <a:solidFill>
                  <a:srgbClr val="000000"/>
                </a:solidFill>
                <a:effectLst/>
                <a:latin typeface="Arial"/>
                <a:ea typeface="Times New Roman"/>
              </a:rPr>
              <a:t>z</a:t>
            </a:r>
            <a:r>
              <a:rPr lang="pl-PL" sz="1200" kern="1200" dirty="0">
                <a:solidFill>
                  <a:srgbClr val="000000"/>
                </a:solidFill>
                <a:effectLst/>
                <a:latin typeface="Arial"/>
                <a:ea typeface="Times New Roman"/>
              </a:rPr>
              <a:t>e</a:t>
            </a:r>
            <a:r>
              <a:rPr lang="pl-PL" sz="1200" kern="1200" spc="5" dirty="0">
                <a:solidFill>
                  <a:srgbClr val="000000"/>
                </a:solidFill>
                <a:effectLst/>
                <a:latin typeface="Arial"/>
                <a:ea typeface="Times New Roman"/>
              </a:rPr>
              <a:t>p</a:t>
            </a:r>
            <a:r>
              <a:rPr lang="pl-PL" sz="1200" kern="1200" dirty="0">
                <a:solidFill>
                  <a:srgbClr val="000000"/>
                </a:solidFill>
                <a:effectLst/>
                <a:latin typeface="Arial"/>
                <a:ea typeface="Times New Roman"/>
              </a:rPr>
              <a:t>i</a:t>
            </a:r>
            <a:r>
              <a:rPr lang="pl-PL" sz="1200" kern="1200" spc="-5" dirty="0">
                <a:solidFill>
                  <a:srgbClr val="000000"/>
                </a:solidFill>
                <a:effectLst/>
                <a:latin typeface="Arial"/>
                <a:ea typeface="Times New Roman"/>
              </a:rPr>
              <a:t>s</a:t>
            </a:r>
            <a:r>
              <a:rPr lang="pl-PL" sz="1200" kern="1200" dirty="0">
                <a:solidFill>
                  <a:srgbClr val="000000"/>
                </a:solidFill>
                <a:effectLst/>
                <a:latin typeface="Arial"/>
                <a:ea typeface="Times New Roman"/>
              </a:rPr>
              <a:t>y </a:t>
            </a:r>
            <a:r>
              <a:rPr lang="pl-PL" sz="1200" kern="1200" spc="15" dirty="0">
                <a:solidFill>
                  <a:srgbClr val="000000"/>
                </a:solidFill>
                <a:effectLst/>
                <a:latin typeface="Arial"/>
                <a:ea typeface="Times New Roman"/>
              </a:rPr>
              <a:t>f</a:t>
            </a:r>
            <a:r>
              <a:rPr lang="pl-PL" sz="1200" kern="1200" dirty="0">
                <a:solidFill>
                  <a:srgbClr val="000000"/>
                </a:solidFill>
                <a:effectLst/>
                <a:latin typeface="Arial"/>
                <a:ea typeface="Times New Roman"/>
              </a:rPr>
              <a:t>it</a:t>
            </a:r>
            <a:r>
              <a:rPr lang="pl-PL" sz="1200" kern="1200" spc="5" dirty="0">
                <a:solidFill>
                  <a:srgbClr val="000000"/>
                </a:solidFill>
                <a:effectLst/>
                <a:latin typeface="Arial"/>
                <a:ea typeface="Times New Roman"/>
              </a:rPr>
              <a:t>o</a:t>
            </a:r>
            <a:r>
              <a:rPr lang="pl-PL" sz="1200" kern="1200" dirty="0">
                <a:solidFill>
                  <a:srgbClr val="000000"/>
                </a:solidFill>
                <a:effectLst/>
                <a:latin typeface="Arial"/>
                <a:ea typeface="Times New Roman"/>
              </a:rPr>
              <a:t>s</a:t>
            </a:r>
            <a:r>
              <a:rPr lang="pl-PL" sz="1200" kern="1200" spc="5" dirty="0">
                <a:solidFill>
                  <a:srgbClr val="000000"/>
                </a:solidFill>
                <a:effectLst/>
                <a:latin typeface="Arial"/>
                <a:ea typeface="Times New Roman"/>
              </a:rPr>
              <a:t>an</a:t>
            </a:r>
            <a:r>
              <a:rPr lang="pl-PL" sz="1200" kern="1200" dirty="0">
                <a:solidFill>
                  <a:srgbClr val="000000"/>
                </a:solidFill>
                <a:effectLst/>
                <a:latin typeface="Arial"/>
                <a:ea typeface="Times New Roman"/>
              </a:rPr>
              <a:t>it</a:t>
            </a:r>
            <a:r>
              <a:rPr lang="pl-PL" sz="1200" kern="1200" spc="-5" dirty="0">
                <a:solidFill>
                  <a:srgbClr val="000000"/>
                </a:solidFill>
                <a:effectLst/>
                <a:latin typeface="Arial"/>
                <a:ea typeface="Times New Roman"/>
              </a:rPr>
              <a:t>a</a:t>
            </a:r>
            <a:r>
              <a:rPr lang="pl-PL" sz="1200" kern="1200" dirty="0">
                <a:solidFill>
                  <a:srgbClr val="000000"/>
                </a:solidFill>
                <a:effectLst/>
                <a:latin typeface="Arial"/>
                <a:ea typeface="Times New Roman"/>
              </a:rPr>
              <a:t>r</a:t>
            </a:r>
            <a:r>
              <a:rPr lang="pl-PL" sz="1200" kern="1200" spc="-10" dirty="0">
                <a:solidFill>
                  <a:srgbClr val="000000"/>
                </a:solidFill>
                <a:effectLst/>
                <a:latin typeface="Arial"/>
                <a:ea typeface="Times New Roman"/>
              </a:rPr>
              <a:t>n</a:t>
            </a:r>
            <a:r>
              <a:rPr lang="pl-PL" sz="1200" kern="1200" dirty="0">
                <a:solidFill>
                  <a:srgbClr val="000000"/>
                </a:solidFill>
                <a:effectLst/>
                <a:latin typeface="Arial"/>
                <a:ea typeface="Times New Roman"/>
              </a:rPr>
              <a:t>e</a:t>
            </a:r>
            <a:r>
              <a:rPr lang="pl-PL" sz="1200" kern="1200" spc="-30" dirty="0">
                <a:solidFill>
                  <a:srgbClr val="000000"/>
                </a:solidFill>
                <a:effectLst/>
                <a:latin typeface="Arial"/>
                <a:ea typeface="Times New Roman"/>
              </a:rPr>
              <a:t> </a:t>
            </a:r>
            <a:r>
              <a:rPr lang="pl-PL" sz="1200" kern="1200" spc="5" dirty="0">
                <a:solidFill>
                  <a:srgbClr val="000000"/>
                </a:solidFill>
                <a:effectLst/>
                <a:latin typeface="Arial"/>
                <a:ea typeface="Times New Roman"/>
              </a:rPr>
              <a:t>pań</a:t>
            </a:r>
            <a:r>
              <a:rPr lang="pl-PL" sz="1200" kern="1200" dirty="0">
                <a:solidFill>
                  <a:srgbClr val="000000"/>
                </a:solidFill>
                <a:effectLst/>
                <a:latin typeface="Arial"/>
                <a:ea typeface="Times New Roman"/>
              </a:rPr>
              <a:t>st</a:t>
            </a:r>
            <a:r>
              <a:rPr lang="pl-PL" sz="1200" kern="1200" spc="-10" dirty="0">
                <a:solidFill>
                  <a:srgbClr val="000000"/>
                </a:solidFill>
                <a:effectLst/>
                <a:latin typeface="Arial"/>
                <a:ea typeface="Times New Roman"/>
              </a:rPr>
              <a:t>w</a:t>
            </a:r>
            <a:r>
              <a:rPr lang="pl-PL" sz="1200" kern="1200" spc="5" dirty="0">
                <a:solidFill>
                  <a:srgbClr val="000000"/>
                </a:solidFill>
                <a:effectLst/>
                <a:latin typeface="Arial"/>
                <a:ea typeface="Times New Roman"/>
              </a:rPr>
              <a:t>a</a:t>
            </a:r>
            <a:r>
              <a:rPr lang="pl-PL" sz="1200" kern="1200" dirty="0">
                <a:solidFill>
                  <a:srgbClr val="000000"/>
                </a:solidFill>
                <a:effectLst/>
                <a:latin typeface="Arial"/>
                <a:ea typeface="Times New Roman"/>
              </a:rPr>
              <a:t>,</a:t>
            </a:r>
            <a:r>
              <a:rPr lang="pl-PL" sz="1200" kern="1200" spc="-20" dirty="0">
                <a:solidFill>
                  <a:srgbClr val="000000"/>
                </a:solidFill>
                <a:effectLst/>
                <a:latin typeface="Arial"/>
                <a:ea typeface="Times New Roman"/>
              </a:rPr>
              <a:t> </a:t>
            </a:r>
            <a:r>
              <a:rPr lang="pl-PL" sz="1200" kern="1200" spc="5" dirty="0">
                <a:solidFill>
                  <a:srgbClr val="000000"/>
                </a:solidFill>
                <a:effectLst/>
                <a:latin typeface="Arial"/>
                <a:ea typeface="Times New Roman"/>
              </a:rPr>
              <a:t>d</a:t>
            </a:r>
            <a:r>
              <a:rPr lang="pl-PL" sz="1200" kern="1200" dirty="0">
                <a:solidFill>
                  <a:srgbClr val="000000"/>
                </a:solidFill>
                <a:effectLst/>
                <a:latin typeface="Arial"/>
                <a:ea typeface="Times New Roman"/>
              </a:rPr>
              <a:t>o</a:t>
            </a:r>
            <a:r>
              <a:rPr lang="pl-PL" sz="1200" kern="1200" spc="-15" dirty="0">
                <a:solidFill>
                  <a:srgbClr val="000000"/>
                </a:solidFill>
                <a:effectLst/>
                <a:latin typeface="Arial"/>
                <a:ea typeface="Times New Roman"/>
              </a:rPr>
              <a:t> </a:t>
            </a:r>
            <a:r>
              <a:rPr lang="pl-PL" sz="1200" kern="1200" dirty="0">
                <a:solidFill>
                  <a:srgbClr val="000000"/>
                </a:solidFill>
                <a:effectLst/>
                <a:latin typeface="Arial"/>
                <a:ea typeface="Times New Roman"/>
              </a:rPr>
              <a:t>kt</a:t>
            </a:r>
            <a:r>
              <a:rPr lang="pl-PL" sz="1200" kern="1200" spc="5" dirty="0">
                <a:solidFill>
                  <a:srgbClr val="000000"/>
                </a:solidFill>
                <a:effectLst/>
                <a:latin typeface="Arial"/>
                <a:ea typeface="Times New Roman"/>
              </a:rPr>
              <a:t>ó</a:t>
            </a:r>
            <a:r>
              <a:rPr lang="pl-PL" sz="1200" kern="1200" dirty="0">
                <a:solidFill>
                  <a:srgbClr val="000000"/>
                </a:solidFill>
                <a:effectLst/>
                <a:latin typeface="Arial"/>
                <a:ea typeface="Times New Roman"/>
              </a:rPr>
              <a:t>re</a:t>
            </a:r>
            <a:r>
              <a:rPr lang="pl-PL" sz="1200" kern="1200" spc="-5" dirty="0">
                <a:solidFill>
                  <a:srgbClr val="000000"/>
                </a:solidFill>
                <a:effectLst/>
                <a:latin typeface="Arial"/>
                <a:ea typeface="Times New Roman"/>
              </a:rPr>
              <a:t>g</a:t>
            </a:r>
            <a:r>
              <a:rPr lang="pl-PL" sz="1200" kern="1200" dirty="0">
                <a:solidFill>
                  <a:srgbClr val="000000"/>
                </a:solidFill>
                <a:effectLst/>
                <a:latin typeface="Arial"/>
                <a:ea typeface="Times New Roman"/>
              </a:rPr>
              <a:t>o</a:t>
            </a:r>
            <a:r>
              <a:rPr lang="pl-PL" sz="1200" kern="1200" spc="-5" dirty="0">
                <a:solidFill>
                  <a:srgbClr val="000000"/>
                </a:solidFill>
                <a:effectLst/>
                <a:latin typeface="Arial"/>
                <a:ea typeface="Times New Roman"/>
              </a:rPr>
              <a:t> </a:t>
            </a:r>
            <a:r>
              <a:rPr lang="pl-PL" sz="1200" kern="1200" spc="5" dirty="0">
                <a:solidFill>
                  <a:srgbClr val="000000"/>
                </a:solidFill>
                <a:effectLst/>
                <a:latin typeface="Arial"/>
                <a:ea typeface="Times New Roman"/>
              </a:rPr>
              <a:t>p</a:t>
            </a:r>
            <a:r>
              <a:rPr lang="pl-PL" sz="1200" kern="1200" dirty="0">
                <a:solidFill>
                  <a:srgbClr val="000000"/>
                </a:solidFill>
                <a:effectLst/>
                <a:latin typeface="Arial"/>
                <a:ea typeface="Times New Roman"/>
              </a:rPr>
              <a:t>r</a:t>
            </a:r>
            <a:r>
              <a:rPr lang="pl-PL" sz="1200" kern="1200" spc="-15" dirty="0">
                <a:solidFill>
                  <a:srgbClr val="000000"/>
                </a:solidFill>
                <a:effectLst/>
                <a:latin typeface="Arial"/>
                <a:ea typeface="Times New Roman"/>
              </a:rPr>
              <a:t>z</a:t>
            </a:r>
            <a:r>
              <a:rPr lang="pl-PL" sz="1200" kern="1200" spc="5" dirty="0">
                <a:solidFill>
                  <a:srgbClr val="000000"/>
                </a:solidFill>
                <a:effectLst/>
                <a:latin typeface="Arial"/>
                <a:ea typeface="Times New Roman"/>
              </a:rPr>
              <a:t>e</a:t>
            </a:r>
            <a:r>
              <a:rPr lang="pl-PL" sz="1200" kern="1200" dirty="0">
                <a:solidFill>
                  <a:srgbClr val="000000"/>
                </a:solidFill>
                <a:effectLst/>
                <a:latin typeface="Arial"/>
                <a:ea typeface="Times New Roman"/>
              </a:rPr>
              <a:t>s</a:t>
            </a:r>
            <a:r>
              <a:rPr lang="pl-PL" sz="1200" kern="1200" spc="-10" dirty="0">
                <a:solidFill>
                  <a:srgbClr val="000000"/>
                </a:solidFill>
                <a:effectLst/>
                <a:latin typeface="Arial"/>
                <a:ea typeface="Times New Roman"/>
              </a:rPr>
              <a:t>y</a:t>
            </a:r>
            <a:r>
              <a:rPr lang="pl-PL" sz="1200" kern="1200" dirty="0">
                <a:solidFill>
                  <a:srgbClr val="000000"/>
                </a:solidFill>
                <a:effectLst/>
                <a:latin typeface="Arial"/>
                <a:ea typeface="Times New Roman"/>
              </a:rPr>
              <a:t>łka</a:t>
            </a:r>
            <a:r>
              <a:rPr lang="pl-PL" sz="1200" kern="1200" spc="5" dirty="0">
                <a:solidFill>
                  <a:srgbClr val="000000"/>
                </a:solidFill>
                <a:effectLst/>
                <a:latin typeface="Arial"/>
                <a:ea typeface="Times New Roman"/>
              </a:rPr>
              <a:t> </a:t>
            </a:r>
            <a:r>
              <a:rPr lang="pl-PL" sz="1200" kern="1200" dirty="0">
                <a:solidFill>
                  <a:srgbClr val="000000"/>
                </a:solidFill>
                <a:effectLst/>
                <a:latin typeface="Arial"/>
                <a:ea typeface="Times New Roman"/>
              </a:rPr>
              <a:t>roślin</a:t>
            </a:r>
            <a:r>
              <a:rPr lang="pl-PL" sz="1200" kern="1200" spc="-20" dirty="0">
                <a:solidFill>
                  <a:srgbClr val="000000"/>
                </a:solidFill>
                <a:effectLst/>
                <a:latin typeface="Arial"/>
                <a:ea typeface="Times New Roman"/>
              </a:rPr>
              <a:t> </a:t>
            </a:r>
            <a:r>
              <a:rPr lang="pl-PL" sz="1200" kern="1200" dirty="0">
                <a:solidFill>
                  <a:srgbClr val="000000"/>
                </a:solidFill>
                <a:effectLst/>
                <a:latin typeface="Arial"/>
                <a:ea typeface="Times New Roman"/>
              </a:rPr>
              <a:t>lub </a:t>
            </a:r>
            <a:r>
              <a:rPr lang="pl-PL" sz="1200" kern="1200" spc="5" dirty="0">
                <a:solidFill>
                  <a:srgbClr val="000000"/>
                </a:solidFill>
                <a:effectLst/>
                <a:latin typeface="Arial"/>
                <a:ea typeface="Times New Roman"/>
              </a:rPr>
              <a:t>p</a:t>
            </a:r>
            <a:r>
              <a:rPr lang="pl-PL" sz="1200" kern="1200" dirty="0">
                <a:solidFill>
                  <a:srgbClr val="000000"/>
                </a:solidFill>
                <a:effectLst/>
                <a:latin typeface="Arial"/>
                <a:ea typeface="Times New Roman"/>
              </a:rPr>
              <a:t>ro</a:t>
            </a:r>
            <a:r>
              <a:rPr lang="pl-PL" sz="1200" kern="1200" spc="5" dirty="0">
                <a:solidFill>
                  <a:srgbClr val="000000"/>
                </a:solidFill>
                <a:effectLst/>
                <a:latin typeface="Arial"/>
                <a:ea typeface="Times New Roman"/>
              </a:rPr>
              <a:t>du</a:t>
            </a:r>
            <a:r>
              <a:rPr lang="pl-PL" sz="1200" kern="1200" dirty="0">
                <a:solidFill>
                  <a:srgbClr val="000000"/>
                </a:solidFill>
                <a:effectLst/>
                <a:latin typeface="Arial"/>
                <a:ea typeface="Times New Roman"/>
              </a:rPr>
              <a:t>kt</a:t>
            </a:r>
            <a:r>
              <a:rPr lang="pl-PL" sz="1200" kern="1200" spc="-5" dirty="0">
                <a:solidFill>
                  <a:srgbClr val="000000"/>
                </a:solidFill>
                <a:effectLst/>
                <a:latin typeface="Arial"/>
                <a:ea typeface="Times New Roman"/>
              </a:rPr>
              <a:t>ó</a:t>
            </a:r>
            <a:r>
              <a:rPr lang="pl-PL" sz="1200" kern="1200" dirty="0">
                <a:solidFill>
                  <a:srgbClr val="000000"/>
                </a:solidFill>
                <a:effectLst/>
                <a:latin typeface="Arial"/>
                <a:ea typeface="Times New Roman"/>
              </a:rPr>
              <a:t>w jest</a:t>
            </a:r>
            <a:r>
              <a:rPr lang="pl-PL" sz="1200" kern="1200" spc="-5" dirty="0">
                <a:solidFill>
                  <a:srgbClr val="000000"/>
                </a:solidFill>
                <a:effectLst/>
                <a:latin typeface="Arial"/>
                <a:ea typeface="Times New Roman"/>
              </a:rPr>
              <a:t> </a:t>
            </a:r>
            <a:r>
              <a:rPr lang="pl-PL" sz="1200" kern="1200" dirty="0">
                <a:solidFill>
                  <a:srgbClr val="000000"/>
                </a:solidFill>
                <a:effectLst/>
                <a:latin typeface="Arial"/>
                <a:ea typeface="Times New Roman"/>
              </a:rPr>
              <a:t>kiero</a:t>
            </a:r>
            <a:r>
              <a:rPr lang="pl-PL" sz="1200" kern="1200" spc="-15" dirty="0">
                <a:solidFill>
                  <a:srgbClr val="000000"/>
                </a:solidFill>
                <a:effectLst/>
                <a:latin typeface="Arial"/>
                <a:ea typeface="Times New Roman"/>
              </a:rPr>
              <a:t>w</a:t>
            </a:r>
            <a:r>
              <a:rPr lang="pl-PL" sz="1200" kern="1200" spc="5" dirty="0">
                <a:solidFill>
                  <a:srgbClr val="000000"/>
                </a:solidFill>
                <a:effectLst/>
                <a:latin typeface="Arial"/>
                <a:ea typeface="Times New Roman"/>
              </a:rPr>
              <a:t>an</a:t>
            </a:r>
            <a:r>
              <a:rPr lang="pl-PL" sz="1200" kern="1200" dirty="0">
                <a:solidFill>
                  <a:srgbClr val="000000"/>
                </a:solidFill>
                <a:effectLst/>
                <a:latin typeface="Arial"/>
                <a:ea typeface="Times New Roman"/>
              </a:rPr>
              <a:t>a</a:t>
            </a:r>
            <a:r>
              <a:rPr lang="pl-PL" sz="1200" kern="1200" spc="-15" dirty="0">
                <a:solidFill>
                  <a:srgbClr val="000000"/>
                </a:solidFill>
                <a:effectLst/>
                <a:latin typeface="Arial"/>
                <a:ea typeface="Times New Roman"/>
              </a:rPr>
              <a:t> </a:t>
            </a:r>
            <a:r>
              <a:rPr lang="pl-PL" sz="1200" kern="1200" dirty="0">
                <a:solidFill>
                  <a:srgbClr val="000000"/>
                </a:solidFill>
                <a:effectLst/>
                <a:latin typeface="Arial"/>
                <a:ea typeface="Times New Roman"/>
              </a:rPr>
              <a:t>st</a:t>
            </a:r>
            <a:r>
              <a:rPr lang="pl-PL" sz="1200" kern="1200" spc="5" dirty="0">
                <a:solidFill>
                  <a:srgbClr val="000000"/>
                </a:solidFill>
                <a:effectLst/>
                <a:latin typeface="Arial"/>
                <a:ea typeface="Times New Roman"/>
              </a:rPr>
              <a:t>a</a:t>
            </a:r>
            <a:r>
              <a:rPr lang="pl-PL" sz="1200" kern="1200" spc="-15" dirty="0">
                <a:solidFill>
                  <a:srgbClr val="000000"/>
                </a:solidFill>
                <a:effectLst/>
                <a:latin typeface="Arial"/>
                <a:ea typeface="Times New Roman"/>
              </a:rPr>
              <a:t>w</a:t>
            </a:r>
            <a:r>
              <a:rPr lang="pl-PL" sz="1200" kern="1200" dirty="0">
                <a:solidFill>
                  <a:srgbClr val="000000"/>
                </a:solidFill>
                <a:effectLst/>
                <a:latin typeface="Arial"/>
                <a:ea typeface="Times New Roman"/>
              </a:rPr>
              <a:t>iają takie</a:t>
            </a:r>
            <a:r>
              <a:rPr lang="pl-PL" sz="1200" kern="1200" spc="-15" dirty="0">
                <a:solidFill>
                  <a:srgbClr val="000000"/>
                </a:solidFill>
                <a:effectLst/>
                <a:latin typeface="Arial"/>
                <a:ea typeface="Times New Roman"/>
              </a:rPr>
              <a:t> w</a:t>
            </a:r>
            <a:r>
              <a:rPr lang="pl-PL" sz="1200" kern="1200" spc="-10" dirty="0">
                <a:solidFill>
                  <a:srgbClr val="000000"/>
                </a:solidFill>
                <a:effectLst/>
                <a:latin typeface="Arial"/>
                <a:ea typeface="Times New Roman"/>
              </a:rPr>
              <a:t>y</a:t>
            </a:r>
            <a:r>
              <a:rPr lang="pl-PL" sz="1200" kern="1200" spc="5" dirty="0">
                <a:solidFill>
                  <a:srgbClr val="000000"/>
                </a:solidFill>
                <a:effectLst/>
                <a:latin typeface="Arial"/>
                <a:ea typeface="Times New Roman"/>
              </a:rPr>
              <a:t>ma</a:t>
            </a:r>
            <a:r>
              <a:rPr lang="pl-PL" sz="1200" kern="1200" spc="-5" dirty="0">
                <a:solidFill>
                  <a:srgbClr val="000000"/>
                </a:solidFill>
                <a:effectLst/>
                <a:latin typeface="Arial"/>
                <a:ea typeface="Times New Roman"/>
              </a:rPr>
              <a:t>g</a:t>
            </a:r>
            <a:r>
              <a:rPr lang="pl-PL" sz="1200" kern="1200" spc="5" dirty="0">
                <a:solidFill>
                  <a:srgbClr val="000000"/>
                </a:solidFill>
                <a:effectLst/>
                <a:latin typeface="Arial"/>
                <a:ea typeface="Times New Roman"/>
              </a:rPr>
              <a:t>an</a:t>
            </a:r>
            <a:r>
              <a:rPr lang="pl-PL" sz="1200" kern="1200" dirty="0">
                <a:solidFill>
                  <a:srgbClr val="000000"/>
                </a:solidFill>
                <a:effectLst/>
                <a:latin typeface="Arial"/>
                <a:ea typeface="Times New Roman"/>
              </a:rPr>
              <a:t>ie</a:t>
            </a:r>
            <a:r>
              <a:rPr lang="pl-PL" sz="1200" kern="1200" dirty="0" smtClean="0">
                <a:solidFill>
                  <a:srgbClr val="000000"/>
                </a:solidFill>
                <a:effectLst/>
                <a:latin typeface="Arial"/>
                <a:ea typeface="Times New Roman"/>
              </a:rPr>
              <a:t>.</a:t>
            </a:r>
          </a:p>
          <a:p>
            <a:pPr marL="8890">
              <a:spcAft>
                <a:spcPts val="0"/>
              </a:spcAft>
            </a:pPr>
            <a:endParaRPr lang="pl-PL" sz="1200" dirty="0">
              <a:effectLst/>
              <a:latin typeface="Times New Roman"/>
              <a:ea typeface="Times New Roman"/>
            </a:endParaRPr>
          </a:p>
          <a:p>
            <a:pPr marL="8890" marR="8890">
              <a:lnSpc>
                <a:spcPts val="1325"/>
              </a:lnSpc>
              <a:spcBef>
                <a:spcPts val="65"/>
              </a:spcBef>
              <a:spcAft>
                <a:spcPts val="0"/>
              </a:spcAft>
            </a:pPr>
            <a:r>
              <a:rPr lang="pl-PL" sz="1200" kern="1200" dirty="0">
                <a:solidFill>
                  <a:srgbClr val="000000"/>
                </a:solidFill>
                <a:effectLst/>
                <a:latin typeface="Arial"/>
                <a:ea typeface="Times New Roman"/>
              </a:rPr>
              <a:t>Do</a:t>
            </a:r>
            <a:r>
              <a:rPr lang="pl-PL" sz="1200" kern="1200" spc="5" dirty="0">
                <a:solidFill>
                  <a:srgbClr val="000000"/>
                </a:solidFill>
                <a:effectLst/>
                <a:latin typeface="Arial"/>
                <a:ea typeface="Times New Roman"/>
              </a:rPr>
              <a:t>da</a:t>
            </a:r>
            <a:r>
              <a:rPr lang="pl-PL" sz="1200" kern="1200" dirty="0">
                <a:solidFill>
                  <a:srgbClr val="000000"/>
                </a:solidFill>
                <a:effectLst/>
                <a:latin typeface="Arial"/>
                <a:ea typeface="Times New Roman"/>
              </a:rPr>
              <a:t>tk</a:t>
            </a:r>
            <a:r>
              <a:rPr lang="pl-PL" sz="1200" kern="1200" spc="5" dirty="0">
                <a:solidFill>
                  <a:srgbClr val="000000"/>
                </a:solidFill>
                <a:effectLst/>
                <a:latin typeface="Arial"/>
                <a:ea typeface="Times New Roman"/>
              </a:rPr>
              <a:t>o</a:t>
            </a:r>
            <a:r>
              <a:rPr lang="pl-PL" sz="1200" kern="1200" spc="-15" dirty="0">
                <a:solidFill>
                  <a:srgbClr val="000000"/>
                </a:solidFill>
                <a:effectLst/>
                <a:latin typeface="Arial"/>
                <a:ea typeface="Times New Roman"/>
              </a:rPr>
              <a:t>w</a:t>
            </a:r>
            <a:r>
              <a:rPr lang="pl-PL" sz="1200" kern="1200" dirty="0">
                <a:solidFill>
                  <a:srgbClr val="000000"/>
                </a:solidFill>
                <a:effectLst/>
                <a:latin typeface="Arial"/>
                <a:ea typeface="Times New Roman"/>
              </a:rPr>
              <a:t>o</a:t>
            </a:r>
            <a:r>
              <a:rPr lang="pl-PL" sz="1200" kern="1200" spc="-30" dirty="0">
                <a:solidFill>
                  <a:srgbClr val="000000"/>
                </a:solidFill>
                <a:effectLst/>
                <a:latin typeface="Arial"/>
                <a:ea typeface="Times New Roman"/>
              </a:rPr>
              <a:t> </a:t>
            </a:r>
            <a:r>
              <a:rPr lang="pl-PL" sz="1200" kern="1200" spc="5" dirty="0">
                <a:solidFill>
                  <a:srgbClr val="000000"/>
                </a:solidFill>
                <a:effectLst/>
                <a:latin typeface="Arial"/>
                <a:ea typeface="Times New Roman"/>
              </a:rPr>
              <a:t>p</a:t>
            </a:r>
            <a:r>
              <a:rPr lang="pl-PL" sz="1200" kern="1200" dirty="0">
                <a:solidFill>
                  <a:srgbClr val="000000"/>
                </a:solidFill>
                <a:effectLst/>
                <a:latin typeface="Arial"/>
                <a:ea typeface="Times New Roman"/>
              </a:rPr>
              <a:t>r</a:t>
            </a:r>
            <a:r>
              <a:rPr lang="pl-PL" sz="1200" kern="1200" spc="-15" dirty="0">
                <a:solidFill>
                  <a:srgbClr val="000000"/>
                </a:solidFill>
                <a:effectLst/>
                <a:latin typeface="Arial"/>
                <a:ea typeface="Times New Roman"/>
              </a:rPr>
              <a:t>z</a:t>
            </a:r>
            <a:r>
              <a:rPr lang="pl-PL" sz="1200" kern="1200" spc="5" dirty="0">
                <a:solidFill>
                  <a:srgbClr val="000000"/>
                </a:solidFill>
                <a:effectLst/>
                <a:latin typeface="Arial"/>
                <a:ea typeface="Times New Roman"/>
              </a:rPr>
              <a:t>ep</a:t>
            </a:r>
            <a:r>
              <a:rPr lang="pl-PL" sz="1200" kern="1200" dirty="0">
                <a:solidFill>
                  <a:srgbClr val="000000"/>
                </a:solidFill>
                <a:effectLst/>
                <a:latin typeface="Arial"/>
                <a:ea typeface="Times New Roman"/>
              </a:rPr>
              <a:t>isy</a:t>
            </a:r>
            <a:r>
              <a:rPr lang="pl-PL" sz="1200" kern="1200" spc="-15" dirty="0">
                <a:solidFill>
                  <a:srgbClr val="000000"/>
                </a:solidFill>
                <a:effectLst/>
                <a:latin typeface="Arial"/>
                <a:ea typeface="Times New Roman"/>
              </a:rPr>
              <a:t> </a:t>
            </a:r>
            <a:r>
              <a:rPr lang="pl-PL" sz="1200" kern="1200" spc="15" dirty="0">
                <a:solidFill>
                  <a:srgbClr val="000000"/>
                </a:solidFill>
                <a:effectLst/>
                <a:latin typeface="Arial"/>
                <a:ea typeface="Times New Roman"/>
              </a:rPr>
              <a:t>f</a:t>
            </a:r>
            <a:r>
              <a:rPr lang="pl-PL" sz="1200" kern="1200" dirty="0">
                <a:solidFill>
                  <a:srgbClr val="000000"/>
                </a:solidFill>
                <a:effectLst/>
                <a:latin typeface="Arial"/>
                <a:ea typeface="Times New Roman"/>
              </a:rPr>
              <a:t>it</a:t>
            </a:r>
            <a:r>
              <a:rPr lang="pl-PL" sz="1200" kern="1200" spc="5" dirty="0">
                <a:solidFill>
                  <a:srgbClr val="000000"/>
                </a:solidFill>
                <a:effectLst/>
                <a:latin typeface="Arial"/>
                <a:ea typeface="Times New Roman"/>
              </a:rPr>
              <a:t>o</a:t>
            </a:r>
            <a:r>
              <a:rPr lang="pl-PL" sz="1200" kern="1200" dirty="0">
                <a:solidFill>
                  <a:srgbClr val="000000"/>
                </a:solidFill>
                <a:effectLst/>
                <a:latin typeface="Arial"/>
                <a:ea typeface="Times New Roman"/>
              </a:rPr>
              <a:t>s</a:t>
            </a:r>
            <a:r>
              <a:rPr lang="pl-PL" sz="1200" kern="1200" spc="5" dirty="0">
                <a:solidFill>
                  <a:srgbClr val="000000"/>
                </a:solidFill>
                <a:effectLst/>
                <a:latin typeface="Arial"/>
                <a:ea typeface="Times New Roman"/>
              </a:rPr>
              <a:t>an</a:t>
            </a:r>
            <a:r>
              <a:rPr lang="pl-PL" sz="1200" kern="1200" dirty="0">
                <a:solidFill>
                  <a:srgbClr val="000000"/>
                </a:solidFill>
                <a:effectLst/>
                <a:latin typeface="Arial"/>
                <a:ea typeface="Times New Roman"/>
              </a:rPr>
              <a:t>it</a:t>
            </a:r>
            <a:r>
              <a:rPr lang="pl-PL" sz="1200" kern="1200" spc="-5" dirty="0">
                <a:solidFill>
                  <a:srgbClr val="000000"/>
                </a:solidFill>
                <a:effectLst/>
                <a:latin typeface="Arial"/>
                <a:ea typeface="Times New Roman"/>
              </a:rPr>
              <a:t>a</a:t>
            </a:r>
            <a:r>
              <a:rPr lang="pl-PL" sz="1200" kern="1200" dirty="0">
                <a:solidFill>
                  <a:srgbClr val="000000"/>
                </a:solidFill>
                <a:effectLst/>
                <a:latin typeface="Arial"/>
                <a:ea typeface="Times New Roman"/>
              </a:rPr>
              <a:t>rne</a:t>
            </a:r>
            <a:r>
              <a:rPr lang="pl-PL" sz="1200" kern="1200" spc="-40" dirty="0">
                <a:solidFill>
                  <a:srgbClr val="000000"/>
                </a:solidFill>
                <a:effectLst/>
                <a:latin typeface="Arial"/>
                <a:ea typeface="Times New Roman"/>
              </a:rPr>
              <a:t> </a:t>
            </a:r>
            <a:r>
              <a:rPr lang="pl-PL" sz="1200" kern="1200" spc="5" dirty="0">
                <a:solidFill>
                  <a:srgbClr val="000000"/>
                </a:solidFill>
                <a:effectLst/>
                <a:latin typeface="Arial"/>
                <a:ea typeface="Times New Roman"/>
              </a:rPr>
              <a:t>pań</a:t>
            </a:r>
            <a:r>
              <a:rPr lang="pl-PL" sz="1200" kern="1200" dirty="0">
                <a:solidFill>
                  <a:srgbClr val="000000"/>
                </a:solidFill>
                <a:effectLst/>
                <a:latin typeface="Arial"/>
                <a:ea typeface="Times New Roman"/>
              </a:rPr>
              <a:t>st</a:t>
            </a:r>
            <a:r>
              <a:rPr lang="pl-PL" sz="1200" kern="1200" spc="-10" dirty="0">
                <a:solidFill>
                  <a:srgbClr val="000000"/>
                </a:solidFill>
                <a:effectLst/>
                <a:latin typeface="Arial"/>
                <a:ea typeface="Times New Roman"/>
              </a:rPr>
              <a:t>w</a:t>
            </a:r>
            <a:r>
              <a:rPr lang="pl-PL" sz="1200" kern="1200" dirty="0">
                <a:solidFill>
                  <a:srgbClr val="000000"/>
                </a:solidFill>
                <a:effectLst/>
                <a:latin typeface="Arial"/>
                <a:ea typeface="Times New Roman"/>
              </a:rPr>
              <a:t>a</a:t>
            </a:r>
            <a:r>
              <a:rPr lang="pl-PL" sz="1200" kern="1200" spc="-15" dirty="0">
                <a:solidFill>
                  <a:srgbClr val="000000"/>
                </a:solidFill>
                <a:effectLst/>
                <a:latin typeface="Arial"/>
                <a:ea typeface="Times New Roman"/>
              </a:rPr>
              <a:t> </a:t>
            </a:r>
            <a:r>
              <a:rPr lang="pl-PL" sz="1200" kern="1200" dirty="0">
                <a:solidFill>
                  <a:srgbClr val="000000"/>
                </a:solidFill>
                <a:effectLst/>
                <a:latin typeface="Arial"/>
                <a:ea typeface="Times New Roman"/>
              </a:rPr>
              <a:t>i</a:t>
            </a:r>
            <a:r>
              <a:rPr lang="pl-PL" sz="1200" kern="1200" spc="5" dirty="0">
                <a:solidFill>
                  <a:srgbClr val="000000"/>
                </a:solidFill>
                <a:effectLst/>
                <a:latin typeface="Arial"/>
                <a:ea typeface="Times New Roman"/>
              </a:rPr>
              <a:t>mpo</a:t>
            </a:r>
            <a:r>
              <a:rPr lang="pl-PL" sz="1200" kern="1200" dirty="0">
                <a:solidFill>
                  <a:srgbClr val="000000"/>
                </a:solidFill>
                <a:effectLst/>
                <a:latin typeface="Arial"/>
                <a:ea typeface="Times New Roman"/>
              </a:rPr>
              <a:t>rtu</a:t>
            </a:r>
            <a:r>
              <a:rPr lang="pl-PL" sz="1200" kern="1200" spc="-30" dirty="0">
                <a:solidFill>
                  <a:srgbClr val="000000"/>
                </a:solidFill>
                <a:effectLst/>
                <a:latin typeface="Arial"/>
                <a:ea typeface="Times New Roman"/>
              </a:rPr>
              <a:t> </a:t>
            </a:r>
            <a:r>
              <a:rPr lang="pl-PL" sz="1200" kern="1200" dirty="0">
                <a:solidFill>
                  <a:srgbClr val="000000"/>
                </a:solidFill>
                <a:effectLst/>
                <a:latin typeface="Arial"/>
                <a:ea typeface="Times New Roman"/>
              </a:rPr>
              <a:t>lub</a:t>
            </a:r>
            <a:endParaRPr lang="pl-PL" sz="1200" dirty="0">
              <a:effectLst/>
              <a:latin typeface="Times New Roman"/>
              <a:ea typeface="Times New Roman"/>
            </a:endParaRPr>
          </a:p>
          <a:p>
            <a:pPr marL="8890">
              <a:spcAft>
                <a:spcPts val="0"/>
              </a:spcAft>
            </a:pPr>
            <a:r>
              <a:rPr lang="pl-PL" sz="1200" kern="1200" spc="-15" dirty="0">
                <a:solidFill>
                  <a:srgbClr val="000000"/>
                </a:solidFill>
                <a:effectLst/>
                <a:latin typeface="Arial"/>
                <a:ea typeface="Times New Roman"/>
              </a:rPr>
              <a:t>w</a:t>
            </a:r>
            <a:r>
              <a:rPr lang="pl-PL" sz="1200" kern="1200" spc="-10" dirty="0">
                <a:solidFill>
                  <a:srgbClr val="000000"/>
                </a:solidFill>
                <a:effectLst/>
                <a:latin typeface="Arial"/>
                <a:ea typeface="Times New Roman"/>
              </a:rPr>
              <a:t>y</a:t>
            </a:r>
            <a:r>
              <a:rPr lang="pl-PL" sz="1200" kern="1200" dirty="0">
                <a:solidFill>
                  <a:srgbClr val="000000"/>
                </a:solidFill>
                <a:effectLst/>
                <a:latin typeface="Arial"/>
                <a:ea typeface="Times New Roman"/>
              </a:rPr>
              <a:t>st</a:t>
            </a:r>
            <a:r>
              <a:rPr lang="pl-PL" sz="1200" kern="1200" spc="5" dirty="0">
                <a:solidFill>
                  <a:srgbClr val="000000"/>
                </a:solidFill>
                <a:effectLst/>
                <a:latin typeface="Arial"/>
                <a:ea typeface="Times New Roman"/>
              </a:rPr>
              <a:t>a</a:t>
            </a:r>
            <a:r>
              <a:rPr lang="pl-PL" sz="1200" kern="1200" spc="-15" dirty="0">
                <a:solidFill>
                  <a:srgbClr val="000000"/>
                </a:solidFill>
                <a:effectLst/>
                <a:latin typeface="Arial"/>
                <a:ea typeface="Times New Roman"/>
              </a:rPr>
              <a:t>w</a:t>
            </a:r>
            <a:r>
              <a:rPr lang="pl-PL" sz="1200" kern="1200" dirty="0">
                <a:solidFill>
                  <a:srgbClr val="000000"/>
                </a:solidFill>
                <a:effectLst/>
                <a:latin typeface="Arial"/>
                <a:ea typeface="Times New Roman"/>
              </a:rPr>
              <a:t>ia</a:t>
            </a:r>
            <a:r>
              <a:rPr lang="pl-PL" sz="1200" kern="1200" spc="5" dirty="0">
                <a:solidFill>
                  <a:srgbClr val="000000"/>
                </a:solidFill>
                <a:effectLst/>
                <a:latin typeface="Arial"/>
                <a:ea typeface="Times New Roman"/>
              </a:rPr>
              <a:t>n</a:t>
            </a:r>
            <a:r>
              <a:rPr lang="pl-PL" sz="1200" kern="1200" dirty="0">
                <a:solidFill>
                  <a:srgbClr val="000000"/>
                </a:solidFill>
                <a:effectLst/>
                <a:latin typeface="Arial"/>
                <a:ea typeface="Times New Roman"/>
              </a:rPr>
              <a:t>e</a:t>
            </a:r>
            <a:r>
              <a:rPr lang="pl-PL" sz="1200" kern="1200" spc="5" dirty="0">
                <a:solidFill>
                  <a:srgbClr val="000000"/>
                </a:solidFill>
                <a:effectLst/>
                <a:latin typeface="Arial"/>
                <a:ea typeface="Times New Roman"/>
              </a:rPr>
              <a:t> p</a:t>
            </a:r>
            <a:r>
              <a:rPr lang="pl-PL" sz="1200" kern="1200" dirty="0">
                <a:solidFill>
                  <a:srgbClr val="000000"/>
                </a:solidFill>
                <a:effectLst/>
                <a:latin typeface="Arial"/>
                <a:ea typeface="Times New Roman"/>
              </a:rPr>
              <a:t>r</a:t>
            </a:r>
            <a:r>
              <a:rPr lang="pl-PL" sz="1200" kern="1200" spc="-15" dirty="0">
                <a:solidFill>
                  <a:srgbClr val="000000"/>
                </a:solidFill>
                <a:effectLst/>
                <a:latin typeface="Arial"/>
                <a:ea typeface="Times New Roman"/>
              </a:rPr>
              <a:t>z</a:t>
            </a:r>
            <a:r>
              <a:rPr lang="pl-PL" sz="1200" kern="1200" spc="5" dirty="0">
                <a:solidFill>
                  <a:srgbClr val="000000"/>
                </a:solidFill>
                <a:effectLst/>
                <a:latin typeface="Arial"/>
                <a:ea typeface="Times New Roman"/>
              </a:rPr>
              <a:t>e</a:t>
            </a:r>
            <a:r>
              <a:rPr lang="pl-PL" sz="1200" kern="1200" dirty="0">
                <a:solidFill>
                  <a:srgbClr val="000000"/>
                </a:solidFill>
                <a:effectLst/>
                <a:latin typeface="Arial"/>
                <a:ea typeface="Times New Roman"/>
              </a:rPr>
              <a:t>z </a:t>
            </a:r>
            <a:r>
              <a:rPr lang="pl-PL" sz="1200" kern="1200" spc="5" dirty="0">
                <a:solidFill>
                  <a:srgbClr val="000000"/>
                </a:solidFill>
                <a:effectLst/>
                <a:latin typeface="Arial"/>
                <a:ea typeface="Times New Roman"/>
              </a:rPr>
              <a:t>odp</a:t>
            </a:r>
            <a:r>
              <a:rPr lang="pl-PL" sz="1200" kern="1200" spc="-5" dirty="0">
                <a:solidFill>
                  <a:srgbClr val="000000"/>
                </a:solidFill>
                <a:effectLst/>
                <a:latin typeface="Arial"/>
                <a:ea typeface="Times New Roman"/>
              </a:rPr>
              <a:t>o</a:t>
            </a:r>
            <a:r>
              <a:rPr lang="pl-PL" sz="1200" kern="1200" spc="-15" dirty="0">
                <a:solidFill>
                  <a:srgbClr val="000000"/>
                </a:solidFill>
                <a:effectLst/>
                <a:latin typeface="Arial"/>
                <a:ea typeface="Times New Roman"/>
              </a:rPr>
              <a:t>w</a:t>
            </a:r>
            <a:r>
              <a:rPr lang="pl-PL" sz="1200" kern="1200" dirty="0">
                <a:solidFill>
                  <a:srgbClr val="000000"/>
                </a:solidFill>
                <a:effectLst/>
                <a:latin typeface="Arial"/>
                <a:ea typeface="Times New Roman"/>
              </a:rPr>
              <a:t>ie</a:t>
            </a:r>
            <a:r>
              <a:rPr lang="pl-PL" sz="1200" kern="1200" spc="5" dirty="0">
                <a:solidFill>
                  <a:srgbClr val="000000"/>
                </a:solidFill>
                <a:effectLst/>
                <a:latin typeface="Arial"/>
                <a:ea typeface="Times New Roman"/>
              </a:rPr>
              <a:t>d</a:t>
            </a:r>
            <a:r>
              <a:rPr lang="pl-PL" sz="1200" kern="1200" spc="-5" dirty="0">
                <a:solidFill>
                  <a:srgbClr val="000000"/>
                </a:solidFill>
                <a:effectLst/>
                <a:latin typeface="Arial"/>
                <a:ea typeface="Times New Roman"/>
              </a:rPr>
              <a:t>n</a:t>
            </a:r>
            <a:r>
              <a:rPr lang="pl-PL" sz="1200" kern="1200" dirty="0">
                <a:solidFill>
                  <a:srgbClr val="000000"/>
                </a:solidFill>
                <a:effectLst/>
                <a:latin typeface="Arial"/>
                <a:ea typeface="Times New Roman"/>
              </a:rPr>
              <a:t>ie</a:t>
            </a:r>
            <a:r>
              <a:rPr lang="pl-PL" sz="1200" kern="1200" spc="-40" dirty="0">
                <a:solidFill>
                  <a:srgbClr val="000000"/>
                </a:solidFill>
                <a:effectLst/>
                <a:latin typeface="Arial"/>
                <a:ea typeface="Times New Roman"/>
              </a:rPr>
              <a:t> </a:t>
            </a:r>
            <a:r>
              <a:rPr lang="pl-PL" sz="1200" kern="1200" spc="-15" dirty="0">
                <a:solidFill>
                  <a:srgbClr val="000000"/>
                </a:solidFill>
                <a:effectLst/>
                <a:latin typeface="Arial"/>
                <a:ea typeface="Times New Roman"/>
              </a:rPr>
              <a:t>w</a:t>
            </a:r>
            <a:r>
              <a:rPr lang="pl-PL" sz="1200" kern="1200" dirty="0">
                <a:solidFill>
                  <a:srgbClr val="000000"/>
                </a:solidFill>
                <a:effectLst/>
                <a:latin typeface="Arial"/>
                <a:ea typeface="Times New Roman"/>
              </a:rPr>
              <a:t>ła</a:t>
            </a:r>
            <a:r>
              <a:rPr lang="pl-PL" sz="1200" kern="1200" spc="5" dirty="0">
                <a:solidFill>
                  <a:srgbClr val="000000"/>
                </a:solidFill>
                <a:effectLst/>
                <a:latin typeface="Arial"/>
                <a:ea typeface="Times New Roman"/>
              </a:rPr>
              <a:t>d</a:t>
            </a:r>
            <a:r>
              <a:rPr lang="pl-PL" sz="1200" kern="1200" spc="-10" dirty="0">
                <a:solidFill>
                  <a:srgbClr val="000000"/>
                </a:solidFill>
                <a:effectLst/>
                <a:latin typeface="Arial"/>
                <a:ea typeface="Times New Roman"/>
              </a:rPr>
              <a:t>z</a:t>
            </a:r>
            <a:r>
              <a:rPr lang="pl-PL" sz="1200" kern="1200" dirty="0">
                <a:solidFill>
                  <a:srgbClr val="000000"/>
                </a:solidFill>
                <a:effectLst/>
                <a:latin typeface="Arial"/>
                <a:ea typeface="Times New Roman"/>
              </a:rPr>
              <a:t>e</a:t>
            </a:r>
            <a:r>
              <a:rPr lang="pl-PL" sz="1200" kern="1200" spc="5" dirty="0">
                <a:solidFill>
                  <a:srgbClr val="000000"/>
                </a:solidFill>
                <a:effectLst/>
                <a:latin typeface="Arial"/>
                <a:ea typeface="Times New Roman"/>
              </a:rPr>
              <a:t> dan</a:t>
            </a:r>
            <a:r>
              <a:rPr lang="pl-PL" sz="1200" kern="1200" spc="-5" dirty="0">
                <a:solidFill>
                  <a:srgbClr val="000000"/>
                </a:solidFill>
                <a:effectLst/>
                <a:latin typeface="Arial"/>
                <a:ea typeface="Times New Roman"/>
              </a:rPr>
              <a:t>eg</a:t>
            </a:r>
            <a:r>
              <a:rPr lang="pl-PL" sz="1200" kern="1200" dirty="0">
                <a:solidFill>
                  <a:srgbClr val="000000"/>
                </a:solidFill>
                <a:effectLst/>
                <a:latin typeface="Arial"/>
                <a:ea typeface="Times New Roman"/>
              </a:rPr>
              <a:t>o</a:t>
            </a:r>
            <a:r>
              <a:rPr lang="pl-PL" sz="1200" kern="1200" spc="-30" dirty="0">
                <a:solidFill>
                  <a:srgbClr val="000000"/>
                </a:solidFill>
                <a:effectLst/>
                <a:latin typeface="Arial"/>
                <a:ea typeface="Times New Roman"/>
              </a:rPr>
              <a:t> </a:t>
            </a:r>
            <a:r>
              <a:rPr lang="pl-PL" sz="1200" kern="1200" dirty="0">
                <a:solidFill>
                  <a:srgbClr val="000000"/>
                </a:solidFill>
                <a:effectLst/>
                <a:latin typeface="Arial"/>
                <a:ea typeface="Times New Roman"/>
              </a:rPr>
              <a:t>kraju</a:t>
            </a:r>
            <a:r>
              <a:rPr lang="pl-PL" sz="1200" kern="1200" spc="-5" dirty="0">
                <a:solidFill>
                  <a:srgbClr val="000000"/>
                </a:solidFill>
                <a:effectLst/>
                <a:latin typeface="Arial"/>
                <a:ea typeface="Times New Roman"/>
              </a:rPr>
              <a:t> </a:t>
            </a:r>
            <a:r>
              <a:rPr lang="pl-PL" sz="1200" kern="1200" spc="-10" dirty="0">
                <a:solidFill>
                  <a:srgbClr val="000000"/>
                </a:solidFill>
                <a:effectLst/>
                <a:latin typeface="Arial"/>
                <a:ea typeface="Times New Roman"/>
              </a:rPr>
              <a:t>z</a:t>
            </a:r>
            <a:r>
              <a:rPr lang="pl-PL" sz="1200" kern="1200" spc="5" dirty="0">
                <a:solidFill>
                  <a:srgbClr val="000000"/>
                </a:solidFill>
                <a:effectLst/>
                <a:latin typeface="Arial"/>
                <a:ea typeface="Times New Roman"/>
              </a:rPr>
              <a:t>e</a:t>
            </a:r>
            <a:r>
              <a:rPr lang="pl-PL" sz="1200" kern="1200" spc="-10" dirty="0">
                <a:solidFill>
                  <a:srgbClr val="000000"/>
                </a:solidFill>
                <a:effectLst/>
                <a:latin typeface="Arial"/>
                <a:ea typeface="Times New Roman"/>
              </a:rPr>
              <a:t>z</a:t>
            </a:r>
            <a:r>
              <a:rPr lang="pl-PL" sz="1200" kern="1200" spc="-15" dirty="0">
                <a:solidFill>
                  <a:srgbClr val="000000"/>
                </a:solidFill>
                <a:effectLst/>
                <a:latin typeface="Arial"/>
                <a:ea typeface="Times New Roman"/>
              </a:rPr>
              <a:t>w</a:t>
            </a:r>
            <a:r>
              <a:rPr lang="pl-PL" sz="1200" kern="1200" spc="5" dirty="0">
                <a:solidFill>
                  <a:srgbClr val="000000"/>
                </a:solidFill>
                <a:effectLst/>
                <a:latin typeface="Arial"/>
                <a:ea typeface="Times New Roman"/>
              </a:rPr>
              <a:t>o</a:t>
            </a:r>
            <a:r>
              <a:rPr lang="pl-PL" sz="1200" kern="1200" dirty="0">
                <a:solidFill>
                  <a:srgbClr val="000000"/>
                </a:solidFill>
                <a:effectLst/>
                <a:latin typeface="Arial"/>
                <a:ea typeface="Times New Roman"/>
              </a:rPr>
              <a:t>le</a:t>
            </a:r>
            <a:r>
              <a:rPr lang="pl-PL" sz="1200" kern="1200" spc="5" dirty="0">
                <a:solidFill>
                  <a:srgbClr val="000000"/>
                </a:solidFill>
                <a:effectLst/>
                <a:latin typeface="Arial"/>
                <a:ea typeface="Times New Roman"/>
              </a:rPr>
              <a:t>n</a:t>
            </a:r>
            <a:r>
              <a:rPr lang="pl-PL" sz="1200" kern="1200" dirty="0">
                <a:solidFill>
                  <a:srgbClr val="000000"/>
                </a:solidFill>
                <a:effectLst/>
                <a:latin typeface="Arial"/>
                <a:ea typeface="Times New Roman"/>
              </a:rPr>
              <a:t>ia im</a:t>
            </a:r>
            <a:r>
              <a:rPr lang="pl-PL" sz="1200" kern="1200" spc="5" dirty="0">
                <a:solidFill>
                  <a:srgbClr val="000000"/>
                </a:solidFill>
                <a:effectLst/>
                <a:latin typeface="Arial"/>
                <a:ea typeface="Times New Roman"/>
              </a:rPr>
              <a:t>p</a:t>
            </a:r>
            <a:r>
              <a:rPr lang="pl-PL" sz="1200" kern="1200" dirty="0">
                <a:solidFill>
                  <a:srgbClr val="000000"/>
                </a:solidFill>
                <a:effectLst/>
                <a:latin typeface="Arial"/>
                <a:ea typeface="Times New Roman"/>
              </a:rPr>
              <a:t>ort</a:t>
            </a:r>
            <a:r>
              <a:rPr lang="pl-PL" sz="1200" kern="1200" spc="5" dirty="0">
                <a:solidFill>
                  <a:srgbClr val="000000"/>
                </a:solidFill>
                <a:effectLst/>
                <a:latin typeface="Arial"/>
                <a:ea typeface="Times New Roman"/>
              </a:rPr>
              <a:t>o</a:t>
            </a:r>
            <a:r>
              <a:rPr lang="pl-PL" sz="1200" kern="1200" spc="-15" dirty="0">
                <a:solidFill>
                  <a:srgbClr val="000000"/>
                </a:solidFill>
                <a:effectLst/>
                <a:latin typeface="Arial"/>
                <a:ea typeface="Times New Roman"/>
              </a:rPr>
              <a:t>w</a:t>
            </a:r>
            <a:r>
              <a:rPr lang="pl-PL" sz="1200" kern="1200" dirty="0">
                <a:solidFill>
                  <a:srgbClr val="000000"/>
                </a:solidFill>
                <a:effectLst/>
                <a:latin typeface="Arial"/>
                <a:ea typeface="Times New Roman"/>
              </a:rPr>
              <a:t>e</a:t>
            </a:r>
            <a:r>
              <a:rPr lang="pl-PL" sz="1200" kern="1200" spc="-30" dirty="0">
                <a:solidFill>
                  <a:srgbClr val="000000"/>
                </a:solidFill>
                <a:effectLst/>
                <a:latin typeface="Arial"/>
                <a:ea typeface="Times New Roman"/>
              </a:rPr>
              <a:t> </a:t>
            </a:r>
            <a:r>
              <a:rPr lang="pl-PL" sz="1200" kern="1200" dirty="0">
                <a:solidFill>
                  <a:srgbClr val="000000"/>
                </a:solidFill>
                <a:effectLst/>
                <a:latin typeface="Arial"/>
                <a:ea typeface="Times New Roman"/>
              </a:rPr>
              <a:t>określają,</a:t>
            </a:r>
            <a:r>
              <a:rPr lang="pl-PL" sz="1200" kern="1200" spc="-15" dirty="0">
                <a:solidFill>
                  <a:srgbClr val="000000"/>
                </a:solidFill>
                <a:effectLst/>
                <a:latin typeface="Arial"/>
                <a:ea typeface="Times New Roman"/>
              </a:rPr>
              <a:t> </a:t>
            </a:r>
            <a:r>
              <a:rPr lang="pl-PL" sz="1200" kern="1200" dirty="0">
                <a:solidFill>
                  <a:srgbClr val="000000"/>
                </a:solidFill>
                <a:effectLst/>
                <a:latin typeface="Arial"/>
                <a:ea typeface="Times New Roman"/>
              </a:rPr>
              <a:t>jakie</a:t>
            </a:r>
            <a:r>
              <a:rPr lang="pl-PL" sz="1200" kern="1200" spc="-20" dirty="0">
                <a:solidFill>
                  <a:srgbClr val="000000"/>
                </a:solidFill>
                <a:effectLst/>
                <a:latin typeface="Arial"/>
                <a:ea typeface="Times New Roman"/>
              </a:rPr>
              <a:t> </a:t>
            </a:r>
            <a:r>
              <a:rPr lang="pl-PL" sz="1200" kern="1200" spc="-15" dirty="0">
                <a:solidFill>
                  <a:srgbClr val="000000"/>
                </a:solidFill>
                <a:effectLst/>
                <a:latin typeface="Arial"/>
                <a:ea typeface="Times New Roman"/>
              </a:rPr>
              <a:t>wy</a:t>
            </a:r>
            <a:r>
              <a:rPr lang="pl-PL" sz="1200" kern="1200" spc="5" dirty="0">
                <a:solidFill>
                  <a:srgbClr val="000000"/>
                </a:solidFill>
                <a:effectLst/>
                <a:latin typeface="Arial"/>
                <a:ea typeface="Times New Roman"/>
              </a:rPr>
              <a:t>m</a:t>
            </a:r>
            <a:r>
              <a:rPr lang="pl-PL" sz="1200" kern="1200" dirty="0">
                <a:solidFill>
                  <a:srgbClr val="000000"/>
                </a:solidFill>
                <a:effectLst/>
                <a:latin typeface="Arial"/>
                <a:ea typeface="Times New Roman"/>
              </a:rPr>
              <a:t>a</a:t>
            </a:r>
            <a:r>
              <a:rPr lang="pl-PL" sz="1200" kern="1200" spc="-5" dirty="0">
                <a:solidFill>
                  <a:srgbClr val="000000"/>
                </a:solidFill>
                <a:effectLst/>
                <a:latin typeface="Arial"/>
                <a:ea typeface="Times New Roman"/>
              </a:rPr>
              <a:t>g</a:t>
            </a:r>
            <a:r>
              <a:rPr lang="pl-PL" sz="1200" kern="1200" dirty="0">
                <a:solidFill>
                  <a:srgbClr val="000000"/>
                </a:solidFill>
                <a:effectLst/>
                <a:latin typeface="Arial"/>
                <a:ea typeface="Times New Roman"/>
              </a:rPr>
              <a:t>a</a:t>
            </a:r>
            <a:r>
              <a:rPr lang="pl-PL" sz="1200" kern="1200" spc="5" dirty="0">
                <a:solidFill>
                  <a:srgbClr val="000000"/>
                </a:solidFill>
                <a:effectLst/>
                <a:latin typeface="Arial"/>
                <a:ea typeface="Times New Roman"/>
              </a:rPr>
              <a:t>n</a:t>
            </a:r>
            <a:r>
              <a:rPr lang="pl-PL" sz="1200" kern="1200" dirty="0">
                <a:solidFill>
                  <a:srgbClr val="000000"/>
                </a:solidFill>
                <a:effectLst/>
                <a:latin typeface="Arial"/>
                <a:ea typeface="Times New Roman"/>
              </a:rPr>
              <a:t>ia</a:t>
            </a:r>
            <a:r>
              <a:rPr lang="pl-PL" sz="1200" kern="1200" spc="-20" dirty="0">
                <a:solidFill>
                  <a:srgbClr val="000000"/>
                </a:solidFill>
                <a:effectLst/>
                <a:latin typeface="Arial"/>
                <a:ea typeface="Times New Roman"/>
              </a:rPr>
              <a:t> </a:t>
            </a:r>
            <a:r>
              <a:rPr lang="pl-PL" sz="1200" kern="1200" dirty="0">
                <a:solidFill>
                  <a:srgbClr val="000000"/>
                </a:solidFill>
                <a:effectLst/>
                <a:latin typeface="Arial"/>
                <a:ea typeface="Times New Roman"/>
              </a:rPr>
              <a:t>p</a:t>
            </a:r>
            <a:r>
              <a:rPr lang="pl-PL" sz="1200" kern="1200" spc="5" dirty="0">
                <a:solidFill>
                  <a:srgbClr val="000000"/>
                </a:solidFill>
                <a:effectLst/>
                <a:latin typeface="Arial"/>
                <a:ea typeface="Times New Roman"/>
              </a:rPr>
              <a:t>o</a:t>
            </a:r>
            <a:r>
              <a:rPr lang="pl-PL" sz="1200" kern="1200" spc="-15" dirty="0">
                <a:solidFill>
                  <a:srgbClr val="000000"/>
                </a:solidFill>
                <a:effectLst/>
                <a:latin typeface="Arial"/>
                <a:ea typeface="Times New Roman"/>
              </a:rPr>
              <a:t>w</a:t>
            </a:r>
            <a:r>
              <a:rPr lang="pl-PL" sz="1200" kern="1200" dirty="0">
                <a:solidFill>
                  <a:srgbClr val="000000"/>
                </a:solidFill>
                <a:effectLst/>
                <a:latin typeface="Arial"/>
                <a:ea typeface="Times New Roman"/>
              </a:rPr>
              <a:t>inny</a:t>
            </a:r>
            <a:r>
              <a:rPr lang="pl-PL" sz="1200" kern="1200" spc="-20" dirty="0">
                <a:solidFill>
                  <a:srgbClr val="000000"/>
                </a:solidFill>
                <a:effectLst/>
                <a:latin typeface="Arial"/>
                <a:ea typeface="Times New Roman"/>
              </a:rPr>
              <a:t> </a:t>
            </a:r>
            <a:r>
              <a:rPr lang="pl-PL" sz="1200" kern="1200" spc="-15" dirty="0">
                <a:solidFill>
                  <a:srgbClr val="000000"/>
                </a:solidFill>
                <a:effectLst/>
                <a:latin typeface="Arial"/>
                <a:ea typeface="Times New Roman"/>
              </a:rPr>
              <a:t>z</a:t>
            </a:r>
            <a:r>
              <a:rPr lang="pl-PL" sz="1200" kern="1200" dirty="0">
                <a:solidFill>
                  <a:srgbClr val="000000"/>
                </a:solidFill>
                <a:effectLst/>
                <a:latin typeface="Arial"/>
                <a:ea typeface="Times New Roman"/>
              </a:rPr>
              <a:t>ostać</a:t>
            </a:r>
            <a:r>
              <a:rPr lang="pl-PL" sz="1200" kern="1200" spc="5" dirty="0">
                <a:solidFill>
                  <a:srgbClr val="000000"/>
                </a:solidFill>
                <a:effectLst/>
                <a:latin typeface="Arial"/>
                <a:ea typeface="Times New Roman"/>
              </a:rPr>
              <a:t> </a:t>
            </a:r>
            <a:r>
              <a:rPr lang="pl-PL" sz="1200" kern="1200" dirty="0">
                <a:solidFill>
                  <a:srgbClr val="000000"/>
                </a:solidFill>
                <a:effectLst/>
                <a:latin typeface="Arial"/>
                <a:ea typeface="Times New Roman"/>
              </a:rPr>
              <a:t>sp</a:t>
            </a:r>
            <a:r>
              <a:rPr lang="pl-PL" sz="1200" kern="1200" spc="5" dirty="0">
                <a:solidFill>
                  <a:srgbClr val="000000"/>
                </a:solidFill>
                <a:effectLst/>
                <a:latin typeface="Arial"/>
                <a:ea typeface="Times New Roman"/>
              </a:rPr>
              <a:t>e</a:t>
            </a:r>
            <a:r>
              <a:rPr lang="pl-PL" sz="1200" kern="1200" dirty="0">
                <a:solidFill>
                  <a:srgbClr val="000000"/>
                </a:solidFill>
                <a:effectLst/>
                <a:latin typeface="Arial"/>
                <a:ea typeface="Times New Roman"/>
              </a:rPr>
              <a:t>łni</a:t>
            </a:r>
            <a:r>
              <a:rPr lang="pl-PL" sz="1200" kern="1200" spc="-10" dirty="0">
                <a:solidFill>
                  <a:srgbClr val="000000"/>
                </a:solidFill>
                <a:effectLst/>
                <a:latin typeface="Arial"/>
                <a:ea typeface="Times New Roman"/>
              </a:rPr>
              <a:t>on</a:t>
            </a:r>
            <a:r>
              <a:rPr lang="pl-PL" sz="1200" kern="1200" dirty="0">
                <a:solidFill>
                  <a:srgbClr val="000000"/>
                </a:solidFill>
                <a:effectLst/>
                <a:latin typeface="Arial"/>
                <a:ea typeface="Times New Roman"/>
              </a:rPr>
              <a:t>e </a:t>
            </a:r>
            <a:r>
              <a:rPr lang="pl-PL" sz="1200" kern="1200" spc="5" dirty="0">
                <a:solidFill>
                  <a:srgbClr val="000000"/>
                </a:solidFill>
                <a:effectLst/>
                <a:latin typeface="Arial"/>
                <a:ea typeface="Times New Roman"/>
              </a:rPr>
              <a:t>p</a:t>
            </a:r>
            <a:r>
              <a:rPr lang="pl-PL" sz="1200" kern="1200" dirty="0">
                <a:solidFill>
                  <a:srgbClr val="000000"/>
                </a:solidFill>
                <a:effectLst/>
                <a:latin typeface="Arial"/>
                <a:ea typeface="Times New Roman"/>
              </a:rPr>
              <a:t>r</a:t>
            </a:r>
            <a:r>
              <a:rPr lang="pl-PL" sz="1200" kern="1200" spc="-15" dirty="0">
                <a:solidFill>
                  <a:srgbClr val="000000"/>
                </a:solidFill>
                <a:effectLst/>
                <a:latin typeface="Arial"/>
                <a:ea typeface="Times New Roman"/>
              </a:rPr>
              <a:t>z</a:t>
            </a:r>
            <a:r>
              <a:rPr lang="pl-PL" sz="1200" kern="1200" spc="5" dirty="0">
                <a:solidFill>
                  <a:srgbClr val="000000"/>
                </a:solidFill>
                <a:effectLst/>
                <a:latin typeface="Arial"/>
                <a:ea typeface="Times New Roman"/>
              </a:rPr>
              <a:t>e</a:t>
            </a:r>
            <a:r>
              <a:rPr lang="pl-PL" sz="1200" kern="1200" dirty="0">
                <a:solidFill>
                  <a:srgbClr val="000000"/>
                </a:solidFill>
                <a:effectLst/>
                <a:latin typeface="Arial"/>
                <a:ea typeface="Times New Roman"/>
              </a:rPr>
              <a:t>d</a:t>
            </a:r>
            <a:r>
              <a:rPr lang="pl-PL" sz="1200" kern="1200" spc="-5" dirty="0">
                <a:solidFill>
                  <a:srgbClr val="000000"/>
                </a:solidFill>
                <a:effectLst/>
                <a:latin typeface="Arial"/>
                <a:ea typeface="Times New Roman"/>
              </a:rPr>
              <a:t> </a:t>
            </a:r>
            <a:r>
              <a:rPr lang="pl-PL" sz="1200" kern="1200" spc="5" dirty="0">
                <a:solidFill>
                  <a:srgbClr val="000000"/>
                </a:solidFill>
                <a:effectLst/>
                <a:latin typeface="Arial"/>
                <a:ea typeface="Times New Roman"/>
              </a:rPr>
              <a:t>e</a:t>
            </a:r>
            <a:r>
              <a:rPr lang="pl-PL" sz="1200" kern="1200" dirty="0">
                <a:solidFill>
                  <a:srgbClr val="000000"/>
                </a:solidFill>
                <a:effectLst/>
                <a:latin typeface="Arial"/>
                <a:ea typeface="Times New Roman"/>
              </a:rPr>
              <a:t>ks</a:t>
            </a:r>
            <a:r>
              <a:rPr lang="pl-PL" sz="1200" kern="1200" spc="5" dirty="0">
                <a:solidFill>
                  <a:srgbClr val="000000"/>
                </a:solidFill>
                <a:effectLst/>
                <a:latin typeface="Arial"/>
                <a:ea typeface="Times New Roman"/>
              </a:rPr>
              <a:t>po</a:t>
            </a:r>
            <a:r>
              <a:rPr lang="pl-PL" sz="1200" kern="1200" dirty="0">
                <a:solidFill>
                  <a:srgbClr val="000000"/>
                </a:solidFill>
                <a:effectLst/>
                <a:latin typeface="Arial"/>
                <a:ea typeface="Times New Roman"/>
              </a:rPr>
              <a:t>rte</a:t>
            </a:r>
            <a:r>
              <a:rPr lang="pl-PL" sz="1200" kern="1200" spc="5" dirty="0">
                <a:solidFill>
                  <a:srgbClr val="000000"/>
                </a:solidFill>
                <a:effectLst/>
                <a:latin typeface="Arial"/>
                <a:ea typeface="Times New Roman"/>
              </a:rPr>
              <a:t>m</a:t>
            </a:r>
            <a:r>
              <a:rPr lang="pl-PL" sz="1200" kern="1200" dirty="0">
                <a:solidFill>
                  <a:srgbClr val="000000"/>
                </a:solidFill>
                <a:effectLst/>
                <a:latin typeface="Arial"/>
                <a:ea typeface="Times New Roman"/>
              </a:rPr>
              <a:t>,</a:t>
            </a:r>
            <a:r>
              <a:rPr lang="pl-PL" sz="1200" kern="1200" spc="-30" dirty="0">
                <a:solidFill>
                  <a:srgbClr val="000000"/>
                </a:solidFill>
                <a:effectLst/>
                <a:latin typeface="Arial"/>
                <a:ea typeface="Times New Roman"/>
              </a:rPr>
              <a:t> </a:t>
            </a:r>
            <a:r>
              <a:rPr lang="pl-PL" sz="1200" kern="1200" dirty="0">
                <a:solidFill>
                  <a:srgbClr val="000000"/>
                </a:solidFill>
                <a:effectLst/>
                <a:latin typeface="Arial"/>
                <a:ea typeface="Times New Roman"/>
              </a:rPr>
              <a:t>co</a:t>
            </a:r>
            <a:r>
              <a:rPr lang="pl-PL" sz="1200" kern="1200" spc="-5" dirty="0">
                <a:solidFill>
                  <a:srgbClr val="000000"/>
                </a:solidFill>
                <a:effectLst/>
                <a:latin typeface="Arial"/>
                <a:ea typeface="Times New Roman"/>
              </a:rPr>
              <a:t> </a:t>
            </a:r>
            <a:r>
              <a:rPr lang="pl-PL" sz="1200" kern="1200" spc="5" dirty="0">
                <a:solidFill>
                  <a:srgbClr val="000000"/>
                </a:solidFill>
                <a:effectLst/>
                <a:latin typeface="Arial"/>
                <a:ea typeface="Times New Roman"/>
              </a:rPr>
              <a:t>m</a:t>
            </a:r>
            <a:r>
              <a:rPr lang="pl-PL" sz="1200" kern="1200" dirty="0">
                <a:solidFill>
                  <a:srgbClr val="000000"/>
                </a:solidFill>
                <a:effectLst/>
                <a:latin typeface="Arial"/>
                <a:ea typeface="Times New Roman"/>
              </a:rPr>
              <a:t>a</a:t>
            </a:r>
            <a:r>
              <a:rPr lang="pl-PL" sz="1200" kern="1200" spc="-5" dirty="0">
                <a:solidFill>
                  <a:srgbClr val="000000"/>
                </a:solidFill>
                <a:effectLst/>
                <a:latin typeface="Arial"/>
                <a:ea typeface="Times New Roman"/>
              </a:rPr>
              <a:t> </a:t>
            </a:r>
            <a:r>
              <a:rPr lang="pl-PL" sz="1200" kern="1200" spc="5" dirty="0">
                <a:solidFill>
                  <a:srgbClr val="000000"/>
                </a:solidFill>
                <a:effectLst/>
                <a:latin typeface="Arial"/>
                <a:ea typeface="Times New Roman"/>
              </a:rPr>
              <a:t>po</a:t>
            </a:r>
            <a:r>
              <a:rPr lang="pl-PL" sz="1200" kern="1200" dirty="0">
                <a:solidFill>
                  <a:srgbClr val="000000"/>
                </a:solidFill>
                <a:effectLst/>
                <a:latin typeface="Arial"/>
                <a:ea typeface="Times New Roman"/>
              </a:rPr>
              <a:t>t</a:t>
            </a:r>
            <a:r>
              <a:rPr lang="pl-PL" sz="1200" kern="1200" spc="-10" dirty="0">
                <a:solidFill>
                  <a:srgbClr val="000000"/>
                </a:solidFill>
                <a:effectLst/>
                <a:latin typeface="Arial"/>
                <a:ea typeface="Times New Roman"/>
              </a:rPr>
              <a:t>w</a:t>
            </a:r>
            <a:r>
              <a:rPr lang="pl-PL" sz="1200" kern="1200" dirty="0">
                <a:solidFill>
                  <a:srgbClr val="000000"/>
                </a:solidFill>
                <a:effectLst/>
                <a:latin typeface="Arial"/>
                <a:ea typeface="Times New Roman"/>
              </a:rPr>
              <a:t>ierd</a:t>
            </a:r>
            <a:r>
              <a:rPr lang="pl-PL" sz="1200" kern="1200" spc="-10" dirty="0">
                <a:solidFill>
                  <a:srgbClr val="000000"/>
                </a:solidFill>
                <a:effectLst/>
                <a:latin typeface="Arial"/>
                <a:ea typeface="Times New Roman"/>
              </a:rPr>
              <a:t>z</a:t>
            </a:r>
            <a:r>
              <a:rPr lang="pl-PL" sz="1200" kern="1200" dirty="0">
                <a:solidFill>
                  <a:srgbClr val="000000"/>
                </a:solidFill>
                <a:effectLst/>
                <a:latin typeface="Arial"/>
                <a:ea typeface="Times New Roman"/>
              </a:rPr>
              <a:t>ić</a:t>
            </a:r>
            <a:r>
              <a:rPr lang="pl-PL" sz="1200" kern="1200" spc="-10" dirty="0">
                <a:solidFill>
                  <a:srgbClr val="000000"/>
                </a:solidFill>
                <a:effectLst/>
                <a:latin typeface="Arial"/>
                <a:ea typeface="Times New Roman"/>
              </a:rPr>
              <a:t> </a:t>
            </a:r>
            <a:r>
              <a:rPr lang="pl-PL" sz="1200" kern="1200" dirty="0">
                <a:solidFill>
                  <a:srgbClr val="000000"/>
                </a:solidFill>
                <a:effectLst/>
                <a:latin typeface="Arial"/>
                <a:ea typeface="Times New Roman"/>
              </a:rPr>
              <a:t>ś</a:t>
            </a:r>
            <a:r>
              <a:rPr lang="pl-PL" sz="1200" kern="1200" spc="-15" dirty="0">
                <a:solidFill>
                  <a:srgbClr val="000000"/>
                </a:solidFill>
                <a:effectLst/>
                <a:latin typeface="Arial"/>
                <a:ea typeface="Times New Roman"/>
              </a:rPr>
              <a:t>w</a:t>
            </a:r>
            <a:r>
              <a:rPr lang="pl-PL" sz="1200" kern="1200" dirty="0">
                <a:solidFill>
                  <a:srgbClr val="000000"/>
                </a:solidFill>
                <a:effectLst/>
                <a:latin typeface="Arial"/>
                <a:ea typeface="Times New Roman"/>
              </a:rPr>
              <a:t>ia</a:t>
            </a:r>
            <a:r>
              <a:rPr lang="pl-PL" sz="1200" kern="1200" spc="5" dirty="0">
                <a:solidFill>
                  <a:srgbClr val="000000"/>
                </a:solidFill>
                <a:effectLst/>
                <a:latin typeface="Arial"/>
                <a:ea typeface="Times New Roman"/>
              </a:rPr>
              <a:t>de</a:t>
            </a:r>
            <a:r>
              <a:rPr lang="pl-PL" sz="1200" kern="1200" dirty="0">
                <a:solidFill>
                  <a:srgbClr val="000000"/>
                </a:solidFill>
                <a:effectLst/>
                <a:latin typeface="Arial"/>
                <a:ea typeface="Times New Roman"/>
              </a:rPr>
              <a:t>ct</a:t>
            </a:r>
            <a:r>
              <a:rPr lang="pl-PL" sz="1200" kern="1200" spc="-10" dirty="0">
                <a:solidFill>
                  <a:srgbClr val="000000"/>
                </a:solidFill>
                <a:effectLst/>
                <a:latin typeface="Arial"/>
                <a:ea typeface="Times New Roman"/>
              </a:rPr>
              <a:t>w</a:t>
            </a:r>
            <a:r>
              <a:rPr lang="pl-PL" sz="1200" kern="1200" spc="5" dirty="0">
                <a:solidFill>
                  <a:srgbClr val="000000"/>
                </a:solidFill>
                <a:effectLst/>
                <a:latin typeface="Arial"/>
                <a:ea typeface="Times New Roman"/>
              </a:rPr>
              <a:t>o</a:t>
            </a:r>
            <a:r>
              <a:rPr lang="pl-PL" sz="1200" kern="1200" dirty="0">
                <a:solidFill>
                  <a:srgbClr val="000000"/>
                </a:solidFill>
                <a:effectLst/>
                <a:latin typeface="Arial"/>
                <a:ea typeface="Times New Roman"/>
              </a:rPr>
              <a:t>.</a:t>
            </a:r>
            <a:r>
              <a:rPr lang="pl-PL" sz="1200" kern="1200" spc="-5" dirty="0">
                <a:solidFill>
                  <a:srgbClr val="000000"/>
                </a:solidFill>
                <a:effectLst/>
                <a:latin typeface="Arial"/>
                <a:ea typeface="Times New Roman"/>
              </a:rPr>
              <a:t> </a:t>
            </a:r>
            <a:r>
              <a:rPr lang="pl-PL" sz="1200" kern="1200" spc="40" dirty="0">
                <a:solidFill>
                  <a:srgbClr val="000000"/>
                </a:solidFill>
                <a:effectLst/>
                <a:latin typeface="Arial"/>
                <a:ea typeface="Times New Roman"/>
              </a:rPr>
              <a:t>W</a:t>
            </a:r>
            <a:r>
              <a:rPr lang="pl-PL" sz="1200" kern="1200" dirty="0">
                <a:solidFill>
                  <a:srgbClr val="000000"/>
                </a:solidFill>
                <a:effectLst/>
                <a:latin typeface="Arial"/>
                <a:ea typeface="Times New Roman"/>
              </a:rPr>
              <a:t>i</a:t>
            </a:r>
            <a:r>
              <a:rPr lang="pl-PL" sz="1200" kern="1200" spc="-10" dirty="0">
                <a:solidFill>
                  <a:srgbClr val="000000"/>
                </a:solidFill>
                <a:effectLst/>
                <a:latin typeface="Arial"/>
                <a:ea typeface="Times New Roman"/>
              </a:rPr>
              <a:t>ę</a:t>
            </a:r>
            <a:r>
              <a:rPr lang="pl-PL" sz="1200" kern="1200" dirty="0">
                <a:solidFill>
                  <a:srgbClr val="000000"/>
                </a:solidFill>
                <a:effectLst/>
                <a:latin typeface="Arial"/>
                <a:ea typeface="Times New Roman"/>
              </a:rPr>
              <a:t>c</a:t>
            </a:r>
            <a:r>
              <a:rPr lang="pl-PL" sz="1200" kern="1200" spc="-5" dirty="0">
                <a:solidFill>
                  <a:srgbClr val="000000"/>
                </a:solidFill>
                <a:effectLst/>
                <a:latin typeface="Arial"/>
                <a:ea typeface="Times New Roman"/>
              </a:rPr>
              <a:t>e</a:t>
            </a:r>
            <a:r>
              <a:rPr lang="pl-PL" sz="1200" kern="1200" dirty="0">
                <a:solidFill>
                  <a:srgbClr val="000000"/>
                </a:solidFill>
                <a:effectLst/>
                <a:latin typeface="Arial"/>
                <a:ea typeface="Times New Roman"/>
              </a:rPr>
              <a:t>j in</a:t>
            </a:r>
            <a:r>
              <a:rPr lang="pl-PL" sz="1200" kern="1200" spc="15" dirty="0">
                <a:solidFill>
                  <a:srgbClr val="000000"/>
                </a:solidFill>
                <a:effectLst/>
                <a:latin typeface="Arial"/>
                <a:ea typeface="Times New Roman"/>
              </a:rPr>
              <a:t>f</a:t>
            </a:r>
            <a:r>
              <a:rPr lang="pl-PL" sz="1200" kern="1200" spc="5" dirty="0">
                <a:solidFill>
                  <a:srgbClr val="000000"/>
                </a:solidFill>
                <a:effectLst/>
                <a:latin typeface="Arial"/>
                <a:ea typeface="Times New Roman"/>
              </a:rPr>
              <a:t>o</a:t>
            </a:r>
            <a:r>
              <a:rPr lang="pl-PL" sz="1200" kern="1200" dirty="0">
                <a:solidFill>
                  <a:srgbClr val="000000"/>
                </a:solidFill>
                <a:effectLst/>
                <a:latin typeface="Arial"/>
                <a:ea typeface="Times New Roman"/>
              </a:rPr>
              <a:t>r</a:t>
            </a:r>
            <a:r>
              <a:rPr lang="pl-PL" sz="1200" kern="1200" spc="5" dirty="0">
                <a:solidFill>
                  <a:srgbClr val="000000"/>
                </a:solidFill>
                <a:effectLst/>
                <a:latin typeface="Arial"/>
                <a:ea typeface="Times New Roman"/>
              </a:rPr>
              <a:t>m</a:t>
            </a:r>
            <a:r>
              <a:rPr lang="pl-PL" sz="1200" kern="1200" spc="-5" dirty="0">
                <a:solidFill>
                  <a:srgbClr val="000000"/>
                </a:solidFill>
                <a:effectLst/>
                <a:latin typeface="Arial"/>
                <a:ea typeface="Times New Roman"/>
              </a:rPr>
              <a:t>a</a:t>
            </a:r>
            <a:r>
              <a:rPr lang="pl-PL" sz="1200" kern="1200" dirty="0">
                <a:solidFill>
                  <a:srgbClr val="000000"/>
                </a:solidFill>
                <a:effectLst/>
                <a:latin typeface="Arial"/>
                <a:ea typeface="Times New Roman"/>
              </a:rPr>
              <a:t>cji</a:t>
            </a:r>
            <a:r>
              <a:rPr lang="pl-PL" sz="1200" kern="1200" spc="-35" dirty="0">
                <a:solidFill>
                  <a:srgbClr val="000000"/>
                </a:solidFill>
                <a:effectLst/>
                <a:latin typeface="Arial"/>
                <a:ea typeface="Times New Roman"/>
              </a:rPr>
              <a:t> </a:t>
            </a:r>
            <a:r>
              <a:rPr lang="pl-PL" sz="1200" kern="1200" spc="-10" dirty="0">
                <a:solidFill>
                  <a:srgbClr val="000000"/>
                </a:solidFill>
                <a:effectLst/>
                <a:latin typeface="Arial"/>
                <a:ea typeface="Times New Roman"/>
              </a:rPr>
              <a:t>z</a:t>
            </a:r>
            <a:r>
              <a:rPr lang="pl-PL" sz="1200" kern="1200" spc="5" dirty="0">
                <a:solidFill>
                  <a:srgbClr val="000000"/>
                </a:solidFill>
                <a:effectLst/>
                <a:latin typeface="Arial"/>
                <a:ea typeface="Times New Roman"/>
              </a:rPr>
              <a:t>na</a:t>
            </a:r>
            <a:r>
              <a:rPr lang="pl-PL" sz="1200" kern="1200" dirty="0">
                <a:solidFill>
                  <a:srgbClr val="000000"/>
                </a:solidFill>
                <a:effectLst/>
                <a:latin typeface="Arial"/>
                <a:ea typeface="Times New Roman"/>
              </a:rPr>
              <a:t>jd</a:t>
            </a:r>
            <a:r>
              <a:rPr lang="pl-PL" sz="1200" kern="1200" spc="5" dirty="0">
                <a:solidFill>
                  <a:srgbClr val="000000"/>
                </a:solidFill>
                <a:effectLst/>
                <a:latin typeface="Arial"/>
                <a:ea typeface="Times New Roman"/>
              </a:rPr>
              <a:t>u</a:t>
            </a:r>
            <a:r>
              <a:rPr lang="pl-PL" sz="1200" kern="1200" dirty="0">
                <a:solidFill>
                  <a:srgbClr val="000000"/>
                </a:solidFill>
                <a:effectLst/>
                <a:latin typeface="Arial"/>
                <a:ea typeface="Times New Roman"/>
              </a:rPr>
              <a:t>je</a:t>
            </a:r>
            <a:r>
              <a:rPr lang="pl-PL" sz="1200" kern="1200" spc="-30" dirty="0">
                <a:solidFill>
                  <a:srgbClr val="000000"/>
                </a:solidFill>
                <a:effectLst/>
                <a:latin typeface="Arial"/>
                <a:ea typeface="Times New Roman"/>
              </a:rPr>
              <a:t> </a:t>
            </a:r>
            <a:r>
              <a:rPr lang="pl-PL" sz="1200" kern="1200" dirty="0">
                <a:solidFill>
                  <a:srgbClr val="000000"/>
                </a:solidFill>
                <a:effectLst/>
                <a:latin typeface="Arial"/>
                <a:ea typeface="Times New Roman"/>
              </a:rPr>
              <a:t>się</a:t>
            </a:r>
            <a:r>
              <a:rPr lang="pl-PL" sz="1200" kern="1200" spc="-5" dirty="0">
                <a:solidFill>
                  <a:srgbClr val="000000"/>
                </a:solidFill>
                <a:effectLst/>
                <a:latin typeface="Arial"/>
                <a:ea typeface="Times New Roman"/>
              </a:rPr>
              <a:t> </a:t>
            </a:r>
            <a:r>
              <a:rPr lang="pl-PL" sz="1200" kern="1200" spc="5" dirty="0">
                <a:solidFill>
                  <a:srgbClr val="000000"/>
                </a:solidFill>
                <a:effectLst/>
                <a:latin typeface="Arial"/>
                <a:ea typeface="Times New Roman"/>
              </a:rPr>
              <a:t>n</a:t>
            </a:r>
            <a:r>
              <a:rPr lang="pl-PL" sz="1200" kern="1200" dirty="0">
                <a:solidFill>
                  <a:srgbClr val="000000"/>
                </a:solidFill>
                <a:effectLst/>
                <a:latin typeface="Arial"/>
                <a:ea typeface="Times New Roman"/>
              </a:rPr>
              <a:t>a</a:t>
            </a:r>
            <a:r>
              <a:rPr lang="pl-PL" sz="1200" kern="1200" spc="-5" dirty="0">
                <a:solidFill>
                  <a:srgbClr val="000000"/>
                </a:solidFill>
                <a:effectLst/>
                <a:latin typeface="Arial"/>
                <a:ea typeface="Times New Roman"/>
              </a:rPr>
              <a:t> </a:t>
            </a:r>
            <a:r>
              <a:rPr lang="pl-PL" sz="1200" kern="1200" dirty="0">
                <a:solidFill>
                  <a:srgbClr val="000000"/>
                </a:solidFill>
                <a:effectLst/>
                <a:latin typeface="Arial"/>
                <a:ea typeface="Times New Roman"/>
              </a:rPr>
              <a:t>stro</a:t>
            </a:r>
            <a:r>
              <a:rPr lang="pl-PL" sz="1200" kern="1200" spc="5" dirty="0">
                <a:solidFill>
                  <a:srgbClr val="000000"/>
                </a:solidFill>
                <a:effectLst/>
                <a:latin typeface="Arial"/>
                <a:ea typeface="Times New Roman"/>
              </a:rPr>
              <a:t>n</a:t>
            </a:r>
            <a:r>
              <a:rPr lang="pl-PL" sz="1200" kern="1200" dirty="0">
                <a:solidFill>
                  <a:srgbClr val="000000"/>
                </a:solidFill>
                <a:effectLst/>
                <a:latin typeface="Arial"/>
                <a:ea typeface="Times New Roman"/>
              </a:rPr>
              <a:t>ie</a:t>
            </a:r>
            <a:r>
              <a:rPr lang="pl-PL" sz="1200" kern="1200" spc="-20" dirty="0">
                <a:solidFill>
                  <a:srgbClr val="000000"/>
                </a:solidFill>
                <a:effectLst/>
                <a:latin typeface="Arial"/>
                <a:ea typeface="Times New Roman"/>
              </a:rPr>
              <a:t> </a:t>
            </a:r>
            <a:r>
              <a:rPr lang="pl-PL" sz="1200" kern="1200" dirty="0">
                <a:solidFill>
                  <a:srgbClr val="000000"/>
                </a:solidFill>
                <a:effectLst/>
                <a:latin typeface="Arial"/>
                <a:ea typeface="Times New Roman"/>
              </a:rPr>
              <a:t>in</a:t>
            </a:r>
            <a:r>
              <a:rPr lang="pl-PL" sz="1200" kern="1200" spc="5" dirty="0">
                <a:solidFill>
                  <a:srgbClr val="000000"/>
                </a:solidFill>
                <a:effectLst/>
                <a:latin typeface="Arial"/>
                <a:ea typeface="Times New Roman"/>
              </a:rPr>
              <a:t>te</a:t>
            </a:r>
            <a:r>
              <a:rPr lang="pl-PL" sz="1200" kern="1200" dirty="0">
                <a:solidFill>
                  <a:srgbClr val="000000"/>
                </a:solidFill>
                <a:effectLst/>
                <a:latin typeface="Arial"/>
                <a:ea typeface="Times New Roman"/>
              </a:rPr>
              <a:t>rn</a:t>
            </a:r>
            <a:r>
              <a:rPr lang="pl-PL" sz="1200" kern="1200" spc="5" dirty="0">
                <a:solidFill>
                  <a:srgbClr val="000000"/>
                </a:solidFill>
                <a:effectLst/>
                <a:latin typeface="Arial"/>
                <a:ea typeface="Times New Roman"/>
              </a:rPr>
              <a:t>e</a:t>
            </a:r>
            <a:r>
              <a:rPr lang="pl-PL" sz="1200" kern="1200" dirty="0">
                <a:solidFill>
                  <a:srgbClr val="000000"/>
                </a:solidFill>
                <a:effectLst/>
                <a:latin typeface="Arial"/>
                <a:ea typeface="Times New Roman"/>
              </a:rPr>
              <a:t>t</a:t>
            </a:r>
            <a:r>
              <a:rPr lang="pl-PL" sz="1200" kern="1200" spc="-5" dirty="0">
                <a:solidFill>
                  <a:srgbClr val="000000"/>
                </a:solidFill>
                <a:effectLst/>
                <a:latin typeface="Arial"/>
                <a:ea typeface="Times New Roman"/>
              </a:rPr>
              <a:t>o</a:t>
            </a:r>
            <a:r>
              <a:rPr lang="pl-PL" sz="1200" kern="1200" spc="-15" dirty="0">
                <a:solidFill>
                  <a:srgbClr val="000000"/>
                </a:solidFill>
                <a:effectLst/>
                <a:latin typeface="Arial"/>
                <a:ea typeface="Times New Roman"/>
              </a:rPr>
              <a:t>w</a:t>
            </a:r>
            <a:r>
              <a:rPr lang="pl-PL" sz="1200" kern="1200" spc="5" dirty="0">
                <a:solidFill>
                  <a:srgbClr val="000000"/>
                </a:solidFill>
                <a:effectLst/>
                <a:latin typeface="Arial"/>
                <a:ea typeface="Times New Roman"/>
              </a:rPr>
              <a:t>e</a:t>
            </a:r>
            <a:r>
              <a:rPr lang="pl-PL" sz="1200" kern="1200" dirty="0">
                <a:solidFill>
                  <a:srgbClr val="000000"/>
                </a:solidFill>
                <a:effectLst/>
                <a:latin typeface="Arial"/>
                <a:ea typeface="Times New Roman"/>
              </a:rPr>
              <a:t>j </a:t>
            </a:r>
            <a:r>
              <a:rPr lang="pl-PL" sz="1200" b="1" u="sng" kern="1200" dirty="0">
                <a:solidFill>
                  <a:srgbClr val="FF6600"/>
                </a:solidFill>
                <a:effectLst/>
                <a:latin typeface="Arial"/>
                <a:ea typeface="Times New Roman"/>
                <a:hlinkClick r:id="rId32"/>
              </a:rPr>
              <a:t>h</a:t>
            </a:r>
            <a:r>
              <a:rPr lang="pl-PL" sz="1200" b="1" u="sng" kern="1200" spc="-5" dirty="0">
                <a:solidFill>
                  <a:srgbClr val="FF6600"/>
                </a:solidFill>
                <a:effectLst/>
                <a:latin typeface="Arial"/>
                <a:ea typeface="Times New Roman"/>
                <a:hlinkClick r:id="rId32"/>
              </a:rPr>
              <a:t>t</a:t>
            </a:r>
            <a:r>
              <a:rPr lang="pl-PL" sz="1200" b="1" u="sng" kern="1200" dirty="0">
                <a:solidFill>
                  <a:srgbClr val="FF6600"/>
                </a:solidFill>
                <a:effectLst/>
                <a:latin typeface="Arial"/>
                <a:ea typeface="Times New Roman"/>
                <a:hlinkClick r:id="rId32"/>
              </a:rPr>
              <a:t>t</a:t>
            </a:r>
            <a:r>
              <a:rPr lang="pl-PL" sz="1200" b="1" u="sng" kern="1200" spc="-5" dirty="0">
                <a:solidFill>
                  <a:srgbClr val="FF6600"/>
                </a:solidFill>
                <a:effectLst/>
                <a:latin typeface="Arial"/>
                <a:ea typeface="Times New Roman"/>
                <a:hlinkClick r:id="rId32"/>
              </a:rPr>
              <a:t>p</a:t>
            </a:r>
            <a:r>
              <a:rPr lang="pl-PL" sz="1200" u="sng" kern="1200" dirty="0">
                <a:solidFill>
                  <a:srgbClr val="FF6600"/>
                </a:solidFill>
                <a:effectLst/>
                <a:latin typeface="Arial"/>
                <a:ea typeface="Times New Roman"/>
                <a:hlinkClick r:id="rId32"/>
              </a:rPr>
              <a:t>://</a:t>
            </a:r>
            <a:r>
              <a:rPr lang="pl-PL" sz="1200" b="1" u="sng" kern="1200" dirty="0">
                <a:solidFill>
                  <a:srgbClr val="FF6600"/>
                </a:solidFill>
                <a:effectLst/>
                <a:latin typeface="Arial"/>
                <a:ea typeface="Times New Roman"/>
                <a:hlinkClick r:id="rId32"/>
              </a:rPr>
              <a:t>piorin.go</a:t>
            </a:r>
            <a:r>
              <a:rPr lang="pl-PL" sz="1200" b="1" u="sng" kern="1200" spc="-105" dirty="0">
                <a:solidFill>
                  <a:srgbClr val="FF6600"/>
                </a:solidFill>
                <a:effectLst/>
                <a:latin typeface="Arial"/>
                <a:ea typeface="Times New Roman"/>
                <a:hlinkClick r:id="rId32"/>
              </a:rPr>
              <a:t>v</a:t>
            </a:r>
            <a:r>
              <a:rPr lang="pl-PL" sz="1200" b="1" u="sng" kern="1200" spc="15" dirty="0">
                <a:solidFill>
                  <a:srgbClr val="FF6600"/>
                </a:solidFill>
                <a:effectLst/>
                <a:latin typeface="Arial"/>
                <a:ea typeface="Times New Roman"/>
                <a:hlinkClick r:id="rId32"/>
              </a:rPr>
              <a:t>.</a:t>
            </a:r>
            <a:r>
              <a:rPr lang="pl-PL" sz="1200" b="1" u="sng" kern="1200" dirty="0">
                <a:solidFill>
                  <a:srgbClr val="FF6600"/>
                </a:solidFill>
                <a:effectLst/>
                <a:latin typeface="Arial"/>
                <a:ea typeface="Times New Roman"/>
                <a:hlinkClick r:id="rId32"/>
              </a:rPr>
              <a:t>p</a:t>
            </a:r>
            <a:r>
              <a:rPr lang="pl-PL" sz="1200" b="1" u="sng" kern="1200" spc="5" dirty="0">
                <a:solidFill>
                  <a:srgbClr val="FF6600"/>
                </a:solidFill>
                <a:effectLst/>
                <a:latin typeface="Arial"/>
                <a:ea typeface="Times New Roman"/>
                <a:hlinkClick r:id="rId32"/>
              </a:rPr>
              <a:t>l</a:t>
            </a:r>
            <a:r>
              <a:rPr lang="pl-PL" sz="1200" u="sng" kern="1200" dirty="0">
                <a:solidFill>
                  <a:srgbClr val="FF6600"/>
                </a:solidFill>
                <a:effectLst/>
                <a:latin typeface="Arial"/>
                <a:ea typeface="Times New Roman"/>
                <a:hlinkClick r:id="rId32"/>
              </a:rPr>
              <a:t>/  </a:t>
            </a:r>
            <a:r>
              <a:rPr lang="pl-PL" sz="1200" u="sng" kern="1200" spc="75" dirty="0">
                <a:solidFill>
                  <a:srgbClr val="FF6600"/>
                </a:solidFill>
                <a:effectLst/>
                <a:latin typeface="Arial"/>
                <a:ea typeface="Times New Roman"/>
                <a:hlinkClick r:id="rId32"/>
              </a:rPr>
              <a:t> </a:t>
            </a:r>
            <a:r>
              <a:rPr lang="pl-PL" sz="1200" u="sng" kern="1200" dirty="0">
                <a:solidFill>
                  <a:srgbClr val="000000"/>
                </a:solidFill>
                <a:effectLst/>
                <a:latin typeface="Arial"/>
                <a:ea typeface="Times New Roman"/>
                <a:hlinkClick r:id="rId32"/>
              </a:rPr>
              <a:t>w</a:t>
            </a:r>
            <a:r>
              <a:rPr lang="pl-PL" sz="1200" kern="1200" spc="5" dirty="0">
                <a:solidFill>
                  <a:srgbClr val="000000"/>
                </a:solidFill>
                <a:effectLst/>
                <a:latin typeface="Arial"/>
                <a:ea typeface="Times New Roman"/>
              </a:rPr>
              <a:t> </a:t>
            </a:r>
            <a:r>
              <a:rPr lang="pl-PL" sz="1200" kern="1200" spc="-10" dirty="0">
                <a:solidFill>
                  <a:srgbClr val="000000"/>
                </a:solidFill>
                <a:effectLst/>
                <a:latin typeface="Arial"/>
                <a:ea typeface="Times New Roman"/>
              </a:rPr>
              <a:t>z</a:t>
            </a:r>
            <a:r>
              <a:rPr lang="pl-PL" sz="1200" kern="1200" spc="5" dirty="0">
                <a:solidFill>
                  <a:srgbClr val="000000"/>
                </a:solidFill>
                <a:effectLst/>
                <a:latin typeface="Arial"/>
                <a:ea typeface="Times New Roman"/>
              </a:rPr>
              <a:t>a</a:t>
            </a:r>
            <a:r>
              <a:rPr lang="pl-PL" sz="1200" kern="1200" dirty="0">
                <a:solidFill>
                  <a:srgbClr val="000000"/>
                </a:solidFill>
                <a:effectLst/>
                <a:latin typeface="Arial"/>
                <a:ea typeface="Times New Roman"/>
              </a:rPr>
              <a:t>kła</a:t>
            </a:r>
            <a:r>
              <a:rPr lang="pl-PL" sz="1200" kern="1200" spc="5" dirty="0">
                <a:solidFill>
                  <a:srgbClr val="000000"/>
                </a:solidFill>
                <a:effectLst/>
                <a:latin typeface="Arial"/>
                <a:ea typeface="Times New Roman"/>
              </a:rPr>
              <a:t>d</a:t>
            </a:r>
            <a:r>
              <a:rPr lang="pl-PL" sz="1200" kern="1200" dirty="0">
                <a:solidFill>
                  <a:srgbClr val="000000"/>
                </a:solidFill>
                <a:effectLst/>
                <a:latin typeface="Arial"/>
                <a:ea typeface="Times New Roman"/>
              </a:rPr>
              <a:t>ce</a:t>
            </a:r>
            <a:r>
              <a:rPr lang="pl-PL" sz="1200" kern="1200" spc="-15" dirty="0">
                <a:solidFill>
                  <a:srgbClr val="000000"/>
                </a:solidFill>
                <a:effectLst/>
                <a:latin typeface="Arial"/>
                <a:ea typeface="Times New Roman"/>
              </a:rPr>
              <a:t> </a:t>
            </a:r>
            <a:r>
              <a:rPr lang="pl-PL" sz="1200" kern="1200" dirty="0">
                <a:solidFill>
                  <a:srgbClr val="000000"/>
                </a:solidFill>
                <a:effectLst/>
                <a:latin typeface="Arial"/>
                <a:ea typeface="Times New Roman"/>
              </a:rPr>
              <a:t>„eks</a:t>
            </a:r>
            <a:r>
              <a:rPr lang="pl-PL" sz="1200" kern="1200" spc="5" dirty="0">
                <a:solidFill>
                  <a:srgbClr val="000000"/>
                </a:solidFill>
                <a:effectLst/>
                <a:latin typeface="Arial"/>
                <a:ea typeface="Times New Roman"/>
              </a:rPr>
              <a:t>po</a:t>
            </a:r>
            <a:r>
              <a:rPr lang="pl-PL" sz="1200" kern="1200" dirty="0">
                <a:solidFill>
                  <a:srgbClr val="000000"/>
                </a:solidFill>
                <a:effectLst/>
                <a:latin typeface="Arial"/>
                <a:ea typeface="Times New Roman"/>
              </a:rPr>
              <a:t>rt</a:t>
            </a:r>
            <a:r>
              <a:rPr lang="pl-PL" sz="1200" kern="1200" spc="-10" dirty="0">
                <a:solidFill>
                  <a:srgbClr val="000000"/>
                </a:solidFill>
                <a:effectLst/>
                <a:latin typeface="Arial"/>
                <a:ea typeface="Times New Roman"/>
              </a:rPr>
              <a:t> </a:t>
            </a:r>
            <a:r>
              <a:rPr lang="pl-PL" sz="1200" kern="1200" dirty="0">
                <a:solidFill>
                  <a:srgbClr val="000000"/>
                </a:solidFill>
                <a:effectLst/>
                <a:latin typeface="Arial"/>
                <a:ea typeface="Times New Roman"/>
              </a:rPr>
              <a:t>i i</a:t>
            </a:r>
            <a:r>
              <a:rPr lang="pl-PL" sz="1200" kern="1200" spc="5" dirty="0">
                <a:solidFill>
                  <a:srgbClr val="000000"/>
                </a:solidFill>
                <a:effectLst/>
                <a:latin typeface="Arial"/>
                <a:ea typeface="Times New Roman"/>
              </a:rPr>
              <a:t>mpo</a:t>
            </a:r>
            <a:r>
              <a:rPr lang="pl-PL" sz="1200" kern="1200" dirty="0">
                <a:solidFill>
                  <a:srgbClr val="000000"/>
                </a:solidFill>
                <a:effectLst/>
                <a:latin typeface="Arial"/>
                <a:ea typeface="Times New Roman"/>
              </a:rPr>
              <a:t>rt</a:t>
            </a:r>
            <a:r>
              <a:rPr lang="pl-PL" sz="1200" kern="1200" spc="-5" dirty="0" smtClean="0">
                <a:solidFill>
                  <a:srgbClr val="000000"/>
                </a:solidFill>
                <a:effectLst/>
                <a:latin typeface="Arial"/>
                <a:ea typeface="Times New Roman"/>
              </a:rPr>
              <a:t>”</a:t>
            </a:r>
            <a:r>
              <a:rPr lang="pl-PL" sz="1200" kern="1200" dirty="0" smtClean="0">
                <a:solidFill>
                  <a:srgbClr val="000000"/>
                </a:solidFill>
                <a:effectLst/>
                <a:latin typeface="Arial"/>
                <a:ea typeface="Times New Roman"/>
              </a:rPr>
              <a:t>.</a:t>
            </a:r>
          </a:p>
          <a:p>
            <a:pPr marL="8890">
              <a:spcAft>
                <a:spcPts val="0"/>
              </a:spcAft>
            </a:pPr>
            <a:endParaRPr lang="pl-PL" sz="1200" dirty="0">
              <a:solidFill>
                <a:srgbClr val="000000"/>
              </a:solidFill>
              <a:latin typeface="Arial"/>
              <a:ea typeface="Times New Roman"/>
            </a:endParaRPr>
          </a:p>
          <a:p>
            <a:pPr marL="8890">
              <a:spcAft>
                <a:spcPts val="0"/>
              </a:spcAft>
            </a:pPr>
            <a:endParaRPr lang="pl-PL" sz="1200" dirty="0">
              <a:effectLst/>
              <a:latin typeface="Times New Roman"/>
              <a:ea typeface="Times New Roman"/>
            </a:endParaRPr>
          </a:p>
          <a:p>
            <a:pPr marL="8890">
              <a:spcAft>
                <a:spcPts val="0"/>
              </a:spcAft>
            </a:pPr>
            <a:r>
              <a:rPr lang="pl-PL" sz="1200" b="1" kern="1200" spc="10" dirty="0">
                <a:solidFill>
                  <a:srgbClr val="000000"/>
                </a:solidFill>
                <a:effectLst/>
                <a:latin typeface="Arial"/>
                <a:ea typeface="Times New Roman"/>
              </a:rPr>
              <a:t>T</a:t>
            </a:r>
            <a:r>
              <a:rPr lang="pl-PL" sz="1200" b="1" kern="1200" dirty="0">
                <a:solidFill>
                  <a:srgbClr val="000000"/>
                </a:solidFill>
                <a:effectLst/>
                <a:latin typeface="Arial"/>
                <a:ea typeface="Times New Roman"/>
              </a:rPr>
              <a:t>NT</a:t>
            </a:r>
            <a:r>
              <a:rPr lang="pl-PL" sz="1200" b="1" kern="1200" spc="-25" dirty="0">
                <a:solidFill>
                  <a:srgbClr val="000000"/>
                </a:solidFill>
                <a:effectLst/>
                <a:latin typeface="Arial"/>
                <a:ea typeface="Times New Roman"/>
              </a:rPr>
              <a:t> </a:t>
            </a:r>
            <a:r>
              <a:rPr lang="pl-PL" sz="1200" b="1" kern="1200" spc="5" dirty="0">
                <a:solidFill>
                  <a:srgbClr val="000000"/>
                </a:solidFill>
                <a:effectLst/>
                <a:latin typeface="Arial"/>
                <a:ea typeface="Times New Roman"/>
              </a:rPr>
              <a:t>n</a:t>
            </a:r>
            <a:r>
              <a:rPr lang="pl-PL" sz="1200" b="1" kern="1200" dirty="0">
                <a:solidFill>
                  <a:srgbClr val="000000"/>
                </a:solidFill>
                <a:effectLst/>
                <a:latin typeface="Arial"/>
                <a:ea typeface="Times New Roman"/>
              </a:rPr>
              <a:t>ie</a:t>
            </a:r>
            <a:r>
              <a:rPr lang="pl-PL" sz="1200" b="1" kern="1200" spc="-5" dirty="0">
                <a:solidFill>
                  <a:srgbClr val="000000"/>
                </a:solidFill>
                <a:effectLst/>
                <a:latin typeface="Arial"/>
                <a:ea typeface="Times New Roman"/>
              </a:rPr>
              <a:t> </a:t>
            </a:r>
            <a:r>
              <a:rPr lang="pl-PL" sz="1200" b="1" kern="1200" spc="5" dirty="0">
                <a:solidFill>
                  <a:srgbClr val="000000"/>
                </a:solidFill>
                <a:effectLst/>
                <a:latin typeface="Arial"/>
                <a:ea typeface="Times New Roman"/>
              </a:rPr>
              <a:t>po</a:t>
            </a:r>
            <a:r>
              <a:rPr lang="pl-PL" sz="1200" b="1" kern="1200" dirty="0">
                <a:solidFill>
                  <a:srgbClr val="000000"/>
                </a:solidFill>
                <a:effectLst/>
                <a:latin typeface="Arial"/>
                <a:ea typeface="Times New Roman"/>
              </a:rPr>
              <a:t>śre</a:t>
            </a:r>
            <a:r>
              <a:rPr lang="pl-PL" sz="1200" b="1" kern="1200" spc="5" dirty="0">
                <a:solidFill>
                  <a:srgbClr val="000000"/>
                </a:solidFill>
                <a:effectLst/>
                <a:latin typeface="Arial"/>
                <a:ea typeface="Times New Roman"/>
              </a:rPr>
              <a:t>d</a:t>
            </a:r>
            <a:r>
              <a:rPr lang="pl-PL" sz="1200" b="1" kern="1200" spc="-5" dirty="0">
                <a:solidFill>
                  <a:srgbClr val="000000"/>
                </a:solidFill>
                <a:effectLst/>
                <a:latin typeface="Arial"/>
                <a:ea typeface="Times New Roman"/>
              </a:rPr>
              <a:t>n</a:t>
            </a:r>
            <a:r>
              <a:rPr lang="pl-PL" sz="1200" b="1" kern="1200" dirty="0">
                <a:solidFill>
                  <a:srgbClr val="000000"/>
                </a:solidFill>
                <a:effectLst/>
                <a:latin typeface="Arial"/>
                <a:ea typeface="Times New Roman"/>
              </a:rPr>
              <a:t>ic</a:t>
            </a:r>
            <a:r>
              <a:rPr lang="pl-PL" sz="1200" b="1" kern="1200" spc="-15" dirty="0">
                <a:solidFill>
                  <a:srgbClr val="000000"/>
                </a:solidFill>
                <a:effectLst/>
                <a:latin typeface="Arial"/>
                <a:ea typeface="Times New Roman"/>
              </a:rPr>
              <a:t>z</a:t>
            </a:r>
            <a:r>
              <a:rPr lang="pl-PL" sz="1200" b="1" kern="1200" dirty="0">
                <a:solidFill>
                  <a:srgbClr val="000000"/>
                </a:solidFill>
                <a:effectLst/>
                <a:latin typeface="Arial"/>
                <a:ea typeface="Times New Roman"/>
              </a:rPr>
              <a:t>y</a:t>
            </a:r>
            <a:r>
              <a:rPr lang="pl-PL" sz="1200" b="1" kern="1200" spc="-20" dirty="0">
                <a:solidFill>
                  <a:srgbClr val="000000"/>
                </a:solidFill>
                <a:effectLst/>
                <a:latin typeface="Arial"/>
                <a:ea typeface="Times New Roman"/>
              </a:rPr>
              <a:t> </a:t>
            </a:r>
            <a:r>
              <a:rPr lang="pl-PL" sz="1200" b="1" kern="1200" dirty="0">
                <a:solidFill>
                  <a:srgbClr val="000000"/>
                </a:solidFill>
                <a:effectLst/>
                <a:latin typeface="Arial"/>
                <a:ea typeface="Times New Roman"/>
              </a:rPr>
              <a:t>w </a:t>
            </a:r>
            <a:r>
              <a:rPr lang="pl-PL" sz="1200" b="1" kern="1200" spc="5" dirty="0">
                <a:solidFill>
                  <a:srgbClr val="000000"/>
                </a:solidFill>
                <a:effectLst/>
                <a:latin typeface="Arial"/>
                <a:ea typeface="Times New Roman"/>
              </a:rPr>
              <a:t>u</a:t>
            </a:r>
            <a:r>
              <a:rPr lang="pl-PL" sz="1200" b="1" kern="1200" spc="-10" dirty="0">
                <a:solidFill>
                  <a:srgbClr val="000000"/>
                </a:solidFill>
                <a:effectLst/>
                <a:latin typeface="Arial"/>
                <a:ea typeface="Times New Roman"/>
              </a:rPr>
              <a:t>zy</a:t>
            </a:r>
            <a:r>
              <a:rPr lang="pl-PL" sz="1200" b="1" kern="1200" dirty="0">
                <a:solidFill>
                  <a:srgbClr val="000000"/>
                </a:solidFill>
                <a:effectLst/>
                <a:latin typeface="Arial"/>
                <a:ea typeface="Times New Roman"/>
              </a:rPr>
              <a:t>sk</a:t>
            </a:r>
            <a:r>
              <a:rPr lang="pl-PL" sz="1200" b="1" kern="1200" spc="5" dirty="0">
                <a:solidFill>
                  <a:srgbClr val="000000"/>
                </a:solidFill>
                <a:effectLst/>
                <a:latin typeface="Arial"/>
                <a:ea typeface="Times New Roman"/>
              </a:rPr>
              <a:t>an</a:t>
            </a:r>
            <a:r>
              <a:rPr lang="pl-PL" sz="1200" b="1" kern="1200" dirty="0">
                <a:solidFill>
                  <a:srgbClr val="000000"/>
                </a:solidFill>
                <a:effectLst/>
                <a:latin typeface="Arial"/>
                <a:ea typeface="Times New Roman"/>
              </a:rPr>
              <a:t>iu</a:t>
            </a:r>
            <a:r>
              <a:rPr lang="pl-PL" sz="1200" b="1" kern="1200" spc="-5" dirty="0">
                <a:solidFill>
                  <a:srgbClr val="000000"/>
                </a:solidFill>
                <a:effectLst/>
                <a:latin typeface="Arial"/>
                <a:ea typeface="Times New Roman"/>
              </a:rPr>
              <a:t> </a:t>
            </a:r>
            <a:r>
              <a:rPr lang="pl-PL" sz="1200" b="1" kern="1200" dirty="0">
                <a:solidFill>
                  <a:srgbClr val="000000"/>
                </a:solidFill>
                <a:effectLst/>
                <a:latin typeface="Arial"/>
                <a:ea typeface="Times New Roman"/>
              </a:rPr>
              <a:t>ś</a:t>
            </a:r>
            <a:r>
              <a:rPr lang="pl-PL" sz="1200" b="1" kern="1200" spc="-15" dirty="0">
                <a:solidFill>
                  <a:srgbClr val="000000"/>
                </a:solidFill>
                <a:effectLst/>
                <a:latin typeface="Arial"/>
                <a:ea typeface="Times New Roman"/>
              </a:rPr>
              <a:t>w</a:t>
            </a:r>
            <a:r>
              <a:rPr lang="pl-PL" sz="1200" b="1" kern="1200" dirty="0">
                <a:solidFill>
                  <a:srgbClr val="000000"/>
                </a:solidFill>
                <a:effectLst/>
                <a:latin typeface="Arial"/>
                <a:ea typeface="Times New Roman"/>
              </a:rPr>
              <a:t>ia</a:t>
            </a:r>
            <a:r>
              <a:rPr lang="pl-PL" sz="1200" b="1" kern="1200" spc="5" dirty="0">
                <a:solidFill>
                  <a:srgbClr val="000000"/>
                </a:solidFill>
                <a:effectLst/>
                <a:latin typeface="Arial"/>
                <a:ea typeface="Times New Roman"/>
              </a:rPr>
              <a:t>de</a:t>
            </a:r>
            <a:r>
              <a:rPr lang="pl-PL" sz="1200" b="1" kern="1200" dirty="0">
                <a:solidFill>
                  <a:srgbClr val="000000"/>
                </a:solidFill>
                <a:effectLst/>
                <a:latin typeface="Arial"/>
                <a:ea typeface="Times New Roman"/>
              </a:rPr>
              <a:t>ct</a:t>
            </a:r>
            <a:r>
              <a:rPr lang="pl-PL" sz="1200" b="1" kern="1200" spc="-10" dirty="0">
                <a:solidFill>
                  <a:srgbClr val="000000"/>
                </a:solidFill>
                <a:effectLst/>
                <a:latin typeface="Arial"/>
                <a:ea typeface="Times New Roman"/>
              </a:rPr>
              <a:t>wa fitosanitarnego.</a:t>
            </a:r>
            <a:endParaRPr lang="pl-PL" sz="1200" dirty="0">
              <a:effectLst/>
              <a:latin typeface="Times New Roman"/>
              <a:ea typeface="Times New Roman"/>
            </a:endParaRPr>
          </a:p>
        </p:txBody>
      </p:sp>
      <p:sp>
        <p:nvSpPr>
          <p:cNvPr id="64" name="object 16">
            <a:hlinkClick r:id="rId4" action="ppaction://hlinksldjump"/>
          </p:cNvPr>
          <p:cNvSpPr txBox="1"/>
          <p:nvPr/>
        </p:nvSpPr>
        <p:spPr>
          <a:xfrm>
            <a:off x="239979" y="782145"/>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extLst>
      <p:ext uri="{BB962C8B-B14F-4D97-AF65-F5344CB8AC3E}">
        <p14:creationId xmlns:p14="http://schemas.microsoft.com/office/powerpoint/2010/main" val="2100353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bject 58"/>
          <p:cNvSpPr txBox="1"/>
          <p:nvPr/>
        </p:nvSpPr>
        <p:spPr>
          <a:xfrm>
            <a:off x="1525524" y="336803"/>
            <a:ext cx="2153412" cy="1232916"/>
          </a:xfrm>
          <a:prstGeom prst="rect">
            <a:avLst/>
          </a:prstGeom>
        </p:spPr>
        <p:txBody>
          <a:bodyPr wrap="square" lIns="0" tIns="0" rIns="0" bIns="0" rtlCol="0">
            <a:noAutofit/>
          </a:bodyPr>
          <a:lstStyle/>
          <a:p>
            <a:pPr>
              <a:lnSpc>
                <a:spcPts val="1000"/>
              </a:lnSpc>
            </a:pPr>
            <a:endParaRPr sz="1000"/>
          </a:p>
          <a:p>
            <a:pPr marL="29718">
              <a:lnSpc>
                <a:spcPct val="95825"/>
              </a:lnSpc>
              <a:spcBef>
                <a:spcPts val="2453"/>
              </a:spcBef>
            </a:pPr>
            <a:r>
              <a:rPr sz="1200" spc="0" dirty="0" smtClean="0">
                <a:solidFill>
                  <a:srgbClr val="FFFFFF"/>
                </a:solidFill>
                <a:latin typeface="Arial"/>
                <a:cs typeface="Arial"/>
              </a:rPr>
              <a:t>ji</a:t>
            </a:r>
            <a:endParaRPr sz="1200">
              <a:latin typeface="Arial"/>
              <a:cs typeface="Arial"/>
            </a:endParaRPr>
          </a:p>
        </p:txBody>
      </p:sp>
      <p:sp>
        <p:nvSpPr>
          <p:cNvPr id="57" name="object 57"/>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3" name="object 33"/>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4" name="object 34"/>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5" name="object 35"/>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10030968" y="4669535"/>
            <a:ext cx="2353055" cy="2188464"/>
          </a:xfrm>
          <a:prstGeom prst="rect">
            <a:avLst/>
          </a:prstGeom>
          <a:blipFill>
            <a:blip r:embed="rId3" cstate="print"/>
            <a:stretch>
              <a:fillRect/>
            </a:stretch>
          </a:blipFill>
        </p:spPr>
        <p:txBody>
          <a:bodyPr wrap="square" lIns="0" tIns="0" rIns="0" bIns="0" rtlCol="0">
            <a:noAutofit/>
          </a:bodyPr>
          <a:lstStyle/>
          <a:p>
            <a:endParaRPr/>
          </a:p>
        </p:txBody>
      </p:sp>
      <p:sp>
        <p:nvSpPr>
          <p:cNvPr id="37" name="object 37"/>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147667"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42" name="object 42"/>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3" name="object 43">
            <a:hlinkClick r:id="rId4" action="ppaction://hlinksldjump"/>
          </p:cNvPr>
          <p:cNvSpPr/>
          <p:nvPr/>
        </p:nvSpPr>
        <p:spPr>
          <a:xfrm>
            <a:off x="0" y="336803"/>
            <a:ext cx="2052827" cy="1232916"/>
          </a:xfrm>
          <a:prstGeom prst="rect">
            <a:avLst/>
          </a:prstGeom>
          <a:blipFill>
            <a:blip r:embed="rId5" cstate="print"/>
            <a:stretch>
              <a:fillRect/>
            </a:stretch>
          </a:blipFill>
        </p:spPr>
        <p:txBody>
          <a:bodyPr wrap="square" lIns="0" tIns="0" rIns="0" bIns="0" rtlCol="0">
            <a:noAutofit/>
          </a:bodyPr>
          <a:lstStyle/>
          <a:p>
            <a:endParaRPr/>
          </a:p>
        </p:txBody>
      </p:sp>
      <p:sp>
        <p:nvSpPr>
          <p:cNvPr id="44" name="object 44">
            <a:hlinkClick r:id="rId6" action="ppaction://hlinksldjump"/>
          </p:cNvPr>
          <p:cNvSpPr/>
          <p:nvPr/>
        </p:nvSpPr>
        <p:spPr>
          <a:xfrm>
            <a:off x="1525524" y="336803"/>
            <a:ext cx="2153412" cy="1232916"/>
          </a:xfrm>
          <a:prstGeom prst="rect">
            <a:avLst/>
          </a:prstGeom>
          <a:blipFill>
            <a:blip r:embed="rId7" cstate="print"/>
            <a:stretch>
              <a:fillRect/>
            </a:stretch>
          </a:blipFill>
        </p:spPr>
        <p:txBody>
          <a:bodyPr wrap="square" lIns="0" tIns="0" rIns="0" bIns="0" rtlCol="0">
            <a:noAutofit/>
          </a:bodyPr>
          <a:lstStyle/>
          <a:p>
            <a:endParaRPr/>
          </a:p>
        </p:txBody>
      </p:sp>
      <p:sp>
        <p:nvSpPr>
          <p:cNvPr id="45" name="object 45">
            <a:hlinkClick r:id="rId8" action="ppaction://hlinksldjump"/>
          </p:cNvPr>
          <p:cNvSpPr/>
          <p:nvPr/>
        </p:nvSpPr>
        <p:spPr>
          <a:xfrm>
            <a:off x="3151632" y="336803"/>
            <a:ext cx="2154936" cy="1232916"/>
          </a:xfrm>
          <a:prstGeom prst="rect">
            <a:avLst/>
          </a:prstGeom>
          <a:blipFill>
            <a:blip r:embed="rId9" cstate="print"/>
            <a:stretch>
              <a:fillRect/>
            </a:stretch>
          </a:blipFill>
        </p:spPr>
        <p:txBody>
          <a:bodyPr wrap="square" lIns="0" tIns="0" rIns="0" bIns="0" rtlCol="0">
            <a:noAutofit/>
          </a:bodyPr>
          <a:lstStyle/>
          <a:p>
            <a:endParaRPr/>
          </a:p>
        </p:txBody>
      </p:sp>
      <p:sp>
        <p:nvSpPr>
          <p:cNvPr id="46" name="object 46">
            <a:hlinkClick r:id="rId10" action="ppaction://hlinksldjump"/>
          </p:cNvPr>
          <p:cNvSpPr/>
          <p:nvPr/>
        </p:nvSpPr>
        <p:spPr>
          <a:xfrm>
            <a:off x="4779264" y="336803"/>
            <a:ext cx="2154936" cy="1232916"/>
          </a:xfrm>
          <a:prstGeom prst="rect">
            <a:avLst/>
          </a:prstGeom>
          <a:blipFill>
            <a:blip r:embed="rId11" cstate="print"/>
            <a:stretch>
              <a:fillRect/>
            </a:stretch>
          </a:blipFill>
        </p:spPr>
        <p:txBody>
          <a:bodyPr wrap="square" lIns="0" tIns="0" rIns="0" bIns="0" rtlCol="0">
            <a:noAutofit/>
          </a:bodyPr>
          <a:lstStyle/>
          <a:p>
            <a:endParaRPr/>
          </a:p>
        </p:txBody>
      </p:sp>
      <p:sp>
        <p:nvSpPr>
          <p:cNvPr id="47" name="object 47">
            <a:hlinkClick r:id="rId12" action="ppaction://hlinksldjump"/>
          </p:cNvPr>
          <p:cNvSpPr/>
          <p:nvPr/>
        </p:nvSpPr>
        <p:spPr>
          <a:xfrm>
            <a:off x="0" y="4194048"/>
            <a:ext cx="3157728" cy="1164336"/>
          </a:xfrm>
          <a:prstGeom prst="rect">
            <a:avLst/>
          </a:prstGeom>
          <a:blipFill>
            <a:blip r:embed="rId13" cstate="print"/>
            <a:stretch>
              <a:fillRect/>
            </a:stretch>
          </a:blipFill>
        </p:spPr>
        <p:txBody>
          <a:bodyPr wrap="square" lIns="0" tIns="0" rIns="0" bIns="0" rtlCol="0">
            <a:noAutofit/>
          </a:bodyPr>
          <a:lstStyle/>
          <a:p>
            <a:endParaRPr/>
          </a:p>
        </p:txBody>
      </p:sp>
      <p:sp>
        <p:nvSpPr>
          <p:cNvPr id="48" name="object 48">
            <a:hlinkClick r:id="rId6" action="ppaction://hlinksldjump"/>
          </p:cNvPr>
          <p:cNvSpPr/>
          <p:nvPr/>
        </p:nvSpPr>
        <p:spPr>
          <a:xfrm>
            <a:off x="0" y="2180843"/>
            <a:ext cx="3157728" cy="1164336"/>
          </a:xfrm>
          <a:prstGeom prst="rect">
            <a:avLst/>
          </a:prstGeom>
          <a:blipFill>
            <a:blip r:embed="rId14" cstate="print"/>
            <a:stretch>
              <a:fillRect/>
            </a:stretch>
          </a:blipFill>
        </p:spPr>
        <p:txBody>
          <a:bodyPr wrap="square" lIns="0" tIns="0" rIns="0" bIns="0" rtlCol="0">
            <a:noAutofit/>
          </a:bodyPr>
          <a:lstStyle/>
          <a:p>
            <a:endParaRPr/>
          </a:p>
        </p:txBody>
      </p:sp>
      <p:sp>
        <p:nvSpPr>
          <p:cNvPr id="49" name="object 49">
            <a:hlinkClick r:id="rId15" action="ppaction://hlinksldjump"/>
          </p:cNvPr>
          <p:cNvSpPr/>
          <p:nvPr/>
        </p:nvSpPr>
        <p:spPr>
          <a:xfrm>
            <a:off x="0" y="3186684"/>
            <a:ext cx="3154680" cy="1165859"/>
          </a:xfrm>
          <a:prstGeom prst="rect">
            <a:avLst/>
          </a:prstGeom>
          <a:blipFill>
            <a:blip r:embed="rId16" cstate="print"/>
            <a:stretch>
              <a:fillRect/>
            </a:stretch>
          </a:blipFill>
        </p:spPr>
        <p:txBody>
          <a:bodyPr wrap="square" lIns="0" tIns="0" rIns="0" bIns="0" rtlCol="0">
            <a:noAutofit/>
          </a:bodyPr>
          <a:lstStyle/>
          <a:p>
            <a:endParaRPr/>
          </a:p>
        </p:txBody>
      </p:sp>
      <p:sp>
        <p:nvSpPr>
          <p:cNvPr id="50" name="object 50">
            <a:hlinkClick r:id="rId17" action="ppaction://hlinksldjump"/>
          </p:cNvPr>
          <p:cNvSpPr/>
          <p:nvPr/>
        </p:nvSpPr>
        <p:spPr>
          <a:xfrm>
            <a:off x="2880000" y="3840480"/>
            <a:ext cx="3162299" cy="918972"/>
          </a:xfrm>
          <a:prstGeom prst="rect">
            <a:avLst/>
          </a:prstGeom>
          <a:blipFill>
            <a:blip r:embed="rId18" cstate="print"/>
            <a:stretch>
              <a:fillRect/>
            </a:stretch>
          </a:blipFill>
        </p:spPr>
        <p:txBody>
          <a:bodyPr wrap="square" lIns="0" tIns="0" rIns="0" bIns="0" rtlCol="0">
            <a:noAutofit/>
          </a:bodyPr>
          <a:lstStyle/>
          <a:p>
            <a:endParaRPr/>
          </a:p>
        </p:txBody>
      </p:sp>
      <p:sp>
        <p:nvSpPr>
          <p:cNvPr id="51" name="object 51">
            <a:hlinkClick r:id="rId19" action="ppaction://hlinksldjump"/>
          </p:cNvPr>
          <p:cNvSpPr/>
          <p:nvPr/>
        </p:nvSpPr>
        <p:spPr>
          <a:xfrm>
            <a:off x="2880000" y="4546743"/>
            <a:ext cx="3162299" cy="915924"/>
          </a:xfrm>
          <a:prstGeom prst="rect">
            <a:avLst/>
          </a:prstGeom>
          <a:blipFill>
            <a:blip r:embed="rId20" cstate="print"/>
            <a:stretch>
              <a:fillRect/>
            </a:stretch>
          </a:blipFill>
        </p:spPr>
        <p:txBody>
          <a:bodyPr wrap="square" lIns="0" tIns="0" rIns="0" bIns="0" rtlCol="0">
            <a:noAutofit/>
          </a:bodyPr>
          <a:lstStyle/>
          <a:p>
            <a:endParaRPr/>
          </a:p>
        </p:txBody>
      </p:sp>
      <p:sp>
        <p:nvSpPr>
          <p:cNvPr id="52" name="object 52">
            <a:hlinkClick r:id="rId21" action="ppaction://hlinksldjump"/>
          </p:cNvPr>
          <p:cNvSpPr/>
          <p:nvPr/>
        </p:nvSpPr>
        <p:spPr>
          <a:xfrm>
            <a:off x="2880000" y="5234941"/>
            <a:ext cx="3162299" cy="915923"/>
          </a:xfrm>
          <a:prstGeom prst="rect">
            <a:avLst/>
          </a:prstGeom>
          <a:blipFill>
            <a:blip r:embed="rId22" cstate="print"/>
            <a:stretch>
              <a:fillRect/>
            </a:stretch>
          </a:blipFill>
        </p:spPr>
        <p:txBody>
          <a:bodyPr wrap="square" lIns="0" tIns="0" rIns="0" bIns="0" rtlCol="0">
            <a:noAutofit/>
          </a:bodyPr>
          <a:lstStyle/>
          <a:p>
            <a:endParaRPr/>
          </a:p>
        </p:txBody>
      </p:sp>
      <p:sp>
        <p:nvSpPr>
          <p:cNvPr id="53" name="object 53">
            <a:hlinkClick r:id="rId23" action="ppaction://hlinksldjump"/>
          </p:cNvPr>
          <p:cNvSpPr/>
          <p:nvPr/>
        </p:nvSpPr>
        <p:spPr>
          <a:xfrm>
            <a:off x="2880000" y="2413798"/>
            <a:ext cx="3162299" cy="920495"/>
          </a:xfrm>
          <a:prstGeom prst="rect">
            <a:avLst/>
          </a:prstGeom>
          <a:blipFill>
            <a:blip r:embed="rId24" cstate="print"/>
            <a:stretch>
              <a:fillRect/>
            </a:stretch>
          </a:blipFill>
        </p:spPr>
        <p:txBody>
          <a:bodyPr wrap="square" lIns="0" tIns="0" rIns="0" bIns="0" rtlCol="0">
            <a:noAutofit/>
          </a:bodyPr>
          <a:lstStyle/>
          <a:p>
            <a:endParaRPr/>
          </a:p>
        </p:txBody>
      </p:sp>
      <p:sp>
        <p:nvSpPr>
          <p:cNvPr id="54" name="object 54">
            <a:hlinkClick r:id="rId12" action="ppaction://hlinksldjump"/>
          </p:cNvPr>
          <p:cNvSpPr/>
          <p:nvPr/>
        </p:nvSpPr>
        <p:spPr>
          <a:xfrm>
            <a:off x="2880000" y="1673176"/>
            <a:ext cx="3162299" cy="954024"/>
          </a:xfrm>
          <a:prstGeom prst="rect">
            <a:avLst/>
          </a:prstGeom>
          <a:blipFill>
            <a:blip r:embed="rId24" cstate="print"/>
            <a:stretch>
              <a:fillRect/>
            </a:stretch>
          </a:blipFill>
        </p:spPr>
        <p:txBody>
          <a:bodyPr wrap="square" lIns="0" tIns="0" rIns="0" bIns="0" rtlCol="0">
            <a:noAutofit/>
          </a:bodyPr>
          <a:lstStyle/>
          <a:p>
            <a:endParaRPr/>
          </a:p>
        </p:txBody>
      </p:sp>
      <p:sp>
        <p:nvSpPr>
          <p:cNvPr id="55" name="object 55">
            <a:hlinkClick r:id="rId25" action="ppaction://hlinksldjump"/>
          </p:cNvPr>
          <p:cNvSpPr/>
          <p:nvPr/>
        </p:nvSpPr>
        <p:spPr>
          <a:xfrm>
            <a:off x="8033004" y="326135"/>
            <a:ext cx="2154936" cy="1231392"/>
          </a:xfrm>
          <a:prstGeom prst="rect">
            <a:avLst/>
          </a:prstGeom>
          <a:blipFill>
            <a:blip r:embed="rId26" cstate="print"/>
            <a:stretch>
              <a:fillRect/>
            </a:stretch>
          </a:blipFill>
        </p:spPr>
        <p:txBody>
          <a:bodyPr wrap="square" lIns="0" tIns="0" rIns="0" bIns="0" rtlCol="0">
            <a:noAutofit/>
          </a:bodyPr>
          <a:lstStyle/>
          <a:p>
            <a:endParaRPr/>
          </a:p>
        </p:txBody>
      </p:sp>
      <p:sp>
        <p:nvSpPr>
          <p:cNvPr id="56" name="object 56">
            <a:hlinkClick r:id="rId27" action="ppaction://hlinksldjump"/>
          </p:cNvPr>
          <p:cNvSpPr/>
          <p:nvPr/>
        </p:nvSpPr>
        <p:spPr>
          <a:xfrm>
            <a:off x="6406896" y="326135"/>
            <a:ext cx="2153411" cy="1231392"/>
          </a:xfrm>
          <a:prstGeom prst="rect">
            <a:avLst/>
          </a:prstGeom>
          <a:blipFill>
            <a:blip r:embed="rId28" cstate="print"/>
            <a:stretch>
              <a:fillRect/>
            </a:stretch>
          </a:blipFill>
        </p:spPr>
        <p:txBody>
          <a:bodyPr wrap="square" lIns="0" tIns="0" rIns="0" bIns="0" rtlCol="0">
            <a:noAutofit/>
          </a:bodyPr>
          <a:lstStyle/>
          <a:p>
            <a:endParaRPr/>
          </a:p>
        </p:txBody>
      </p:sp>
      <p:sp>
        <p:nvSpPr>
          <p:cNvPr id="30" name="object 30"/>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8" name="object 28">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9" name="object 29">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6" name="object 26">
            <a:hlinkClick r:id="" action="ppaction://hlinkshowjump?jump=previousslide"/>
          </p:cNvPr>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7" name="object 27">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4" name="object 24">
            <a:hlinkClick r:id="rId29" action="ppaction://hlinksldjump"/>
          </p:cNvPr>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5" name="object 25"/>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3" name="object 23"/>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22" name="object 22"/>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20" name="object 20"/>
          <p:cNvSpPr txBox="1"/>
          <p:nvPr/>
        </p:nvSpPr>
        <p:spPr>
          <a:xfrm>
            <a:off x="6900164" y="771223"/>
            <a:ext cx="1179626"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425" marR="371652"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9" name="object 19"/>
          <p:cNvSpPr txBox="1"/>
          <p:nvPr/>
        </p:nvSpPr>
        <p:spPr>
          <a:xfrm>
            <a:off x="8744204" y="7712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16" name="object 16"/>
          <p:cNvSpPr txBox="1"/>
          <p:nvPr/>
        </p:nvSpPr>
        <p:spPr>
          <a:xfrm>
            <a:off x="3709542" y="782145"/>
            <a:ext cx="1053338"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roc</a:t>
            </a:r>
            <a:r>
              <a:rPr sz="1200" spc="4" dirty="0" smtClean="0">
                <a:solidFill>
                  <a:srgbClr val="FFFFFF"/>
                </a:solidFill>
                <a:latin typeface="Arial"/>
                <a:cs typeface="Arial"/>
              </a:rPr>
              <a:t>ed</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a:p>
            <a:pPr marL="60198" marR="74371"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a:latin typeface="Arial"/>
              <a:cs typeface="Arial"/>
            </a:endParaRPr>
          </a:p>
        </p:txBody>
      </p:sp>
      <p:sp>
        <p:nvSpPr>
          <p:cNvPr id="15" name="object 15"/>
          <p:cNvSpPr txBox="1"/>
          <p:nvPr/>
        </p:nvSpPr>
        <p:spPr>
          <a:xfrm>
            <a:off x="5353558" y="782145"/>
            <a:ext cx="1018666"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Dok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5"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2498"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12" name="object 12"/>
          <p:cNvSpPr txBox="1"/>
          <p:nvPr/>
        </p:nvSpPr>
        <p:spPr>
          <a:xfrm>
            <a:off x="3353371" y="2000503"/>
            <a:ext cx="2354173" cy="360679"/>
          </a:xfrm>
          <a:prstGeom prst="rect">
            <a:avLst/>
          </a:prstGeom>
        </p:spPr>
        <p:txBody>
          <a:bodyPr wrap="square" lIns="0" tIns="0" rIns="0" bIns="0" rtlCol="0">
            <a:noAutofit/>
          </a:bodyPr>
          <a:lstStyle/>
          <a:p>
            <a:pPr marL="287274" marR="288035" algn="ctr">
              <a:lnSpc>
                <a:spcPts val="1325"/>
              </a:lnSpc>
              <a:spcBef>
                <a:spcPts val="66"/>
              </a:spcBef>
            </a:pPr>
            <a:r>
              <a:rPr sz="1200" spc="0" dirty="0" smtClean="0">
                <a:solidFill>
                  <a:schemeClr val="bg1"/>
                </a:solidFill>
                <a:latin typeface="Arial"/>
                <a:cs typeface="Arial"/>
              </a:rPr>
              <a:t>Oś</a:t>
            </a:r>
            <a:r>
              <a:rPr sz="1200" spc="-9" dirty="0" smtClean="0">
                <a:solidFill>
                  <a:schemeClr val="bg1"/>
                </a:solidFill>
                <a:latin typeface="Arial"/>
                <a:cs typeface="Arial"/>
              </a:rPr>
              <a:t>w</a:t>
            </a:r>
            <a:r>
              <a:rPr sz="1200" spc="0" dirty="0" smtClean="0">
                <a:solidFill>
                  <a:schemeClr val="bg1"/>
                </a:solidFill>
                <a:latin typeface="Arial"/>
                <a:cs typeface="Arial"/>
              </a:rPr>
              <a:t>ia</a:t>
            </a:r>
            <a:r>
              <a:rPr sz="1200" spc="4" dirty="0" smtClean="0">
                <a:solidFill>
                  <a:schemeClr val="bg1"/>
                </a:solidFill>
                <a:latin typeface="Arial"/>
                <a:cs typeface="Arial"/>
              </a:rPr>
              <a:t>d</a:t>
            </a:r>
            <a:r>
              <a:rPr sz="1200" spc="0" dirty="0" smtClean="0">
                <a:solidFill>
                  <a:schemeClr val="bg1"/>
                </a:solidFill>
                <a:latin typeface="Arial"/>
                <a:cs typeface="Arial"/>
              </a:rPr>
              <a:t>c</a:t>
            </a:r>
            <a:r>
              <a:rPr sz="1200" spc="-9" dirty="0" smtClean="0">
                <a:solidFill>
                  <a:schemeClr val="bg1"/>
                </a:solidFill>
                <a:latin typeface="Arial"/>
                <a:cs typeface="Arial"/>
              </a:rPr>
              <a:t>z</a:t>
            </a:r>
            <a:r>
              <a:rPr sz="1200" spc="4" dirty="0" smtClean="0">
                <a:solidFill>
                  <a:schemeClr val="bg1"/>
                </a:solidFill>
                <a:latin typeface="Arial"/>
                <a:cs typeface="Arial"/>
              </a:rPr>
              <a:t>en</a:t>
            </a:r>
            <a:r>
              <a:rPr sz="1200" spc="0" dirty="0" smtClean="0">
                <a:solidFill>
                  <a:schemeClr val="bg1"/>
                </a:solidFill>
                <a:latin typeface="Arial"/>
                <a:cs typeface="Arial"/>
              </a:rPr>
              <a:t>ie</a:t>
            </a:r>
            <a:r>
              <a:rPr sz="1200" spc="-9" dirty="0" smtClean="0">
                <a:solidFill>
                  <a:schemeClr val="bg1"/>
                </a:solidFill>
                <a:latin typeface="Arial"/>
                <a:cs typeface="Arial"/>
              </a:rPr>
              <a:t> </a:t>
            </a:r>
            <a:r>
              <a:rPr sz="1200" spc="0" dirty="0" smtClean="0">
                <a:solidFill>
                  <a:schemeClr val="bg1"/>
                </a:solidFill>
                <a:latin typeface="Arial"/>
                <a:cs typeface="Arial"/>
              </a:rPr>
              <a:t>o</a:t>
            </a:r>
            <a:r>
              <a:rPr sz="1200" spc="-4" dirty="0" smtClean="0">
                <a:solidFill>
                  <a:schemeClr val="bg1"/>
                </a:solidFill>
                <a:latin typeface="Arial"/>
                <a:cs typeface="Arial"/>
              </a:rPr>
              <a:t> </a:t>
            </a:r>
            <a:r>
              <a:rPr sz="1200" spc="-9" dirty="0" smtClean="0">
                <a:solidFill>
                  <a:schemeClr val="bg1"/>
                </a:solidFill>
                <a:latin typeface="Arial"/>
                <a:cs typeface="Arial"/>
              </a:rPr>
              <a:t>z</a:t>
            </a:r>
            <a:r>
              <a:rPr sz="1200" spc="4" dirty="0" smtClean="0">
                <a:solidFill>
                  <a:schemeClr val="bg1"/>
                </a:solidFill>
                <a:latin typeface="Arial"/>
                <a:cs typeface="Arial"/>
              </a:rPr>
              <a:t>am</a:t>
            </a:r>
            <a:r>
              <a:rPr sz="1200" spc="0" dirty="0" smtClean="0">
                <a:solidFill>
                  <a:schemeClr val="bg1"/>
                </a:solidFill>
                <a:latin typeface="Arial"/>
                <a:cs typeface="Arial"/>
              </a:rPr>
              <a:t>iar</a:t>
            </a:r>
            <a:r>
              <a:rPr sz="1200" spc="-14" dirty="0" smtClean="0">
                <a:solidFill>
                  <a:schemeClr val="bg1"/>
                </a:solidFill>
                <a:latin typeface="Arial"/>
                <a:cs typeface="Arial"/>
              </a:rPr>
              <a:t>z</a:t>
            </a:r>
            <a:r>
              <a:rPr sz="1200" spc="0" dirty="0" smtClean="0">
                <a:solidFill>
                  <a:schemeClr val="bg1"/>
                </a:solidFill>
                <a:latin typeface="Arial"/>
                <a:cs typeface="Arial"/>
              </a:rPr>
              <a:t>e</a:t>
            </a:r>
            <a:endParaRPr sz="1200" dirty="0">
              <a:solidFill>
                <a:schemeClr val="bg1"/>
              </a:solidFill>
              <a:latin typeface="Arial"/>
              <a:cs typeface="Arial"/>
            </a:endParaRPr>
          </a:p>
          <a:p>
            <a:pPr algn="ctr">
              <a:lnSpc>
                <a:spcPct val="95825"/>
              </a:lnSpc>
            </a:pPr>
            <a:r>
              <a:rPr sz="1200" spc="4" dirty="0" smtClean="0">
                <a:solidFill>
                  <a:schemeClr val="bg1"/>
                </a:solidFill>
                <a:latin typeface="Arial"/>
                <a:cs typeface="Arial"/>
              </a:rPr>
              <a:t>ub</a:t>
            </a:r>
            <a:r>
              <a:rPr sz="1200" spc="0" dirty="0" smtClean="0">
                <a:solidFill>
                  <a:schemeClr val="bg1"/>
                </a:solidFill>
                <a:latin typeface="Arial"/>
                <a:cs typeface="Arial"/>
              </a:rPr>
              <a:t>ie</a:t>
            </a:r>
            <a:r>
              <a:rPr sz="1200" spc="-4" dirty="0" smtClean="0">
                <a:solidFill>
                  <a:schemeClr val="bg1"/>
                </a:solidFill>
                <a:latin typeface="Arial"/>
                <a:cs typeface="Arial"/>
              </a:rPr>
              <a:t>g</a:t>
            </a:r>
            <a:r>
              <a:rPr sz="1200" spc="4" dirty="0" smtClean="0">
                <a:solidFill>
                  <a:schemeClr val="bg1"/>
                </a:solidFill>
                <a:latin typeface="Arial"/>
                <a:cs typeface="Arial"/>
              </a:rPr>
              <a:t>a</a:t>
            </a:r>
            <a:r>
              <a:rPr sz="1200" spc="-4" dirty="0" smtClean="0">
                <a:solidFill>
                  <a:schemeClr val="bg1"/>
                </a:solidFill>
                <a:latin typeface="Arial"/>
                <a:cs typeface="Arial"/>
              </a:rPr>
              <a:t>n</a:t>
            </a:r>
            <a:r>
              <a:rPr sz="1200" spc="0" dirty="0" smtClean="0">
                <a:solidFill>
                  <a:schemeClr val="bg1"/>
                </a:solidFill>
                <a:latin typeface="Arial"/>
                <a:cs typeface="Arial"/>
              </a:rPr>
              <a:t>ia</a:t>
            </a:r>
            <a:r>
              <a:rPr sz="1200" spc="-39" dirty="0" smtClean="0">
                <a:solidFill>
                  <a:schemeClr val="bg1"/>
                </a:solidFill>
                <a:latin typeface="Arial"/>
                <a:cs typeface="Arial"/>
              </a:rPr>
              <a:t> </a:t>
            </a:r>
            <a:r>
              <a:rPr sz="1200" spc="0" dirty="0" smtClean="0">
                <a:solidFill>
                  <a:schemeClr val="bg1"/>
                </a:solidFill>
                <a:latin typeface="Arial"/>
                <a:cs typeface="Arial"/>
              </a:rPr>
              <a:t>się</a:t>
            </a:r>
            <a:r>
              <a:rPr sz="1200" spc="9" dirty="0" smtClean="0">
                <a:solidFill>
                  <a:schemeClr val="bg1"/>
                </a:solidFill>
                <a:latin typeface="Arial"/>
                <a:cs typeface="Arial"/>
              </a:rPr>
              <a:t> </a:t>
            </a:r>
            <a:r>
              <a:rPr sz="1200" spc="0" dirty="0" smtClean="0">
                <a:solidFill>
                  <a:schemeClr val="bg1"/>
                </a:solidFill>
                <a:latin typeface="Arial"/>
                <a:cs typeface="Arial"/>
              </a:rPr>
              <a:t>o</a:t>
            </a:r>
            <a:r>
              <a:rPr sz="1200" spc="-4" dirty="0" smtClean="0">
                <a:solidFill>
                  <a:schemeClr val="bg1"/>
                </a:solidFill>
                <a:latin typeface="Arial"/>
                <a:cs typeface="Arial"/>
              </a:rPr>
              <a:t> </a:t>
            </a:r>
            <a:r>
              <a:rPr sz="1200" spc="-9" dirty="0" smtClean="0">
                <a:solidFill>
                  <a:schemeClr val="bg1"/>
                </a:solidFill>
                <a:latin typeface="Arial"/>
                <a:cs typeface="Arial"/>
              </a:rPr>
              <a:t>z</a:t>
            </a:r>
            <a:r>
              <a:rPr sz="1200" spc="-14" dirty="0" smtClean="0">
                <a:solidFill>
                  <a:schemeClr val="bg1"/>
                </a:solidFill>
                <a:latin typeface="Arial"/>
                <a:cs typeface="Arial"/>
              </a:rPr>
              <a:t>w</a:t>
            </a:r>
            <a:r>
              <a:rPr sz="1200" spc="0" dirty="0" smtClean="0">
                <a:solidFill>
                  <a:schemeClr val="bg1"/>
                </a:solidFill>
                <a:latin typeface="Arial"/>
                <a:cs typeface="Arial"/>
              </a:rPr>
              <a:t>rot</a:t>
            </a:r>
            <a:r>
              <a:rPr sz="1200" spc="29" dirty="0" smtClean="0">
                <a:solidFill>
                  <a:schemeClr val="bg1"/>
                </a:solidFill>
                <a:latin typeface="Arial"/>
                <a:cs typeface="Arial"/>
              </a:rPr>
              <a:t> </a:t>
            </a:r>
            <a:r>
              <a:rPr sz="1200" spc="4" dirty="0" smtClean="0">
                <a:solidFill>
                  <a:schemeClr val="bg1"/>
                </a:solidFill>
                <a:latin typeface="Arial"/>
                <a:cs typeface="Arial"/>
              </a:rPr>
              <a:t>pod</a:t>
            </a:r>
            <a:r>
              <a:rPr sz="1200" spc="-4" dirty="0" smtClean="0">
                <a:solidFill>
                  <a:schemeClr val="bg1"/>
                </a:solidFill>
                <a:latin typeface="Arial"/>
                <a:cs typeface="Arial"/>
              </a:rPr>
              <a:t>a</a:t>
            </a:r>
            <a:r>
              <a:rPr sz="1200" spc="0" dirty="0" smtClean="0">
                <a:solidFill>
                  <a:schemeClr val="bg1"/>
                </a:solidFill>
                <a:latin typeface="Arial"/>
                <a:cs typeface="Arial"/>
              </a:rPr>
              <a:t>tku</a:t>
            </a:r>
            <a:r>
              <a:rPr sz="1200" spc="-19" dirty="0" smtClean="0">
                <a:solidFill>
                  <a:schemeClr val="bg1"/>
                </a:solidFill>
                <a:latin typeface="Arial"/>
                <a:cs typeface="Arial"/>
              </a:rPr>
              <a:t> </a:t>
            </a:r>
            <a:r>
              <a:rPr sz="1200" spc="-79" dirty="0" smtClean="0">
                <a:solidFill>
                  <a:schemeClr val="bg1"/>
                </a:solidFill>
                <a:latin typeface="Arial"/>
                <a:cs typeface="Arial"/>
              </a:rPr>
              <a:t>VAT</a:t>
            </a:r>
            <a:endParaRPr sz="1200" dirty="0">
              <a:solidFill>
                <a:schemeClr val="bg1"/>
              </a:solidFill>
              <a:latin typeface="Arial"/>
              <a:cs typeface="Arial"/>
            </a:endParaRPr>
          </a:p>
        </p:txBody>
      </p:sp>
      <p:sp>
        <p:nvSpPr>
          <p:cNvPr id="11" name="object 11"/>
          <p:cNvSpPr txBox="1"/>
          <p:nvPr/>
        </p:nvSpPr>
        <p:spPr>
          <a:xfrm>
            <a:off x="746556" y="2683462"/>
            <a:ext cx="1588363"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0" dirty="0" smtClean="0">
                <a:solidFill>
                  <a:srgbClr val="FFFFFF"/>
                </a:solidFill>
                <a:latin typeface="Arial"/>
                <a:cs typeface="Arial"/>
              </a:rPr>
              <a:t>i</a:t>
            </a:r>
            <a:r>
              <a:rPr sz="1200" spc="4" dirty="0" smtClean="0">
                <a:solidFill>
                  <a:srgbClr val="FFFFFF"/>
                </a:solidFill>
                <a:latin typeface="Arial"/>
                <a:cs typeface="Arial"/>
              </a:rPr>
              <a:t>nd</a:t>
            </a:r>
            <a:r>
              <a:rPr sz="1200" spc="-9" dirty="0" smtClean="0">
                <a:solidFill>
                  <a:srgbClr val="FFFFFF"/>
                </a:solidFill>
                <a:latin typeface="Arial"/>
                <a:cs typeface="Arial"/>
              </a:rPr>
              <a:t>yw</a:t>
            </a:r>
            <a:r>
              <a:rPr sz="1200" spc="0" dirty="0" smtClean="0">
                <a:solidFill>
                  <a:srgbClr val="FFFFFF"/>
                </a:solidFill>
                <a:latin typeface="Arial"/>
                <a:cs typeface="Arial"/>
              </a:rPr>
              <a:t>i</a:t>
            </a:r>
            <a:r>
              <a:rPr sz="1200" spc="4" dirty="0" smtClean="0">
                <a:solidFill>
                  <a:srgbClr val="FFFFFF"/>
                </a:solidFill>
                <a:latin typeface="Arial"/>
                <a:cs typeface="Arial"/>
              </a:rPr>
              <a:t>dua</a:t>
            </a:r>
            <a:r>
              <a:rPr sz="1200" spc="0" dirty="0" smtClean="0">
                <a:solidFill>
                  <a:srgbClr val="FFFFFF"/>
                </a:solidFill>
                <a:latin typeface="Arial"/>
                <a:cs typeface="Arial"/>
              </a:rPr>
              <a:t>l</a:t>
            </a:r>
            <a:r>
              <a:rPr sz="1200" spc="4" dirty="0" smtClean="0">
                <a:solidFill>
                  <a:srgbClr val="FFFFFF"/>
                </a:solidFill>
                <a:latin typeface="Arial"/>
                <a:cs typeface="Arial"/>
              </a:rPr>
              <a:t>n</a:t>
            </a:r>
            <a:r>
              <a:rPr sz="1200" spc="0" dirty="0" smtClean="0">
                <a:solidFill>
                  <a:srgbClr val="FFFFFF"/>
                </a:solidFill>
                <a:latin typeface="Arial"/>
                <a:cs typeface="Arial"/>
              </a:rPr>
              <a:t>a</a:t>
            </a:r>
            <a:endParaRPr sz="1200">
              <a:latin typeface="Arial"/>
              <a:cs typeface="Arial"/>
            </a:endParaRPr>
          </a:p>
        </p:txBody>
      </p:sp>
      <p:sp>
        <p:nvSpPr>
          <p:cNvPr id="9" name="object 9"/>
          <p:cNvSpPr txBox="1"/>
          <p:nvPr/>
        </p:nvSpPr>
        <p:spPr>
          <a:xfrm>
            <a:off x="900785" y="3690572"/>
            <a:ext cx="1272667"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b</a:t>
            </a:r>
            <a:r>
              <a:rPr sz="1200" spc="0" dirty="0" smtClean="0">
                <a:solidFill>
                  <a:srgbClr val="FFFFFF"/>
                </a:solidFill>
                <a:latin typeface="Arial"/>
                <a:cs typeface="Arial"/>
              </a:rPr>
              <a:t>i</a:t>
            </a:r>
            <a:r>
              <a:rPr sz="1200" spc="4" dirty="0" smtClean="0">
                <a:solidFill>
                  <a:srgbClr val="FFFFFF"/>
                </a:solidFill>
                <a:latin typeface="Arial"/>
                <a:cs typeface="Arial"/>
              </a:rPr>
              <a:t>o</a:t>
            </a:r>
            <a:r>
              <a:rPr sz="1200" spc="0" dirty="0" smtClean="0">
                <a:solidFill>
                  <a:srgbClr val="FFFFFF"/>
                </a:solidFill>
                <a:latin typeface="Arial"/>
                <a:cs typeface="Arial"/>
              </a:rPr>
              <a:t>rc</a:t>
            </a:r>
            <a:r>
              <a:rPr sz="1200" spc="-9" dirty="0" smtClean="0">
                <a:solidFill>
                  <a:srgbClr val="FFFFFF"/>
                </a:solidFill>
                <a:latin typeface="Arial"/>
                <a:cs typeface="Arial"/>
              </a:rPr>
              <a:t>z</a:t>
            </a:r>
            <a:r>
              <a:rPr sz="1200" spc="0" dirty="0" smtClean="0">
                <a:solidFill>
                  <a:srgbClr val="FFFFFF"/>
                </a:solidFill>
                <a:latin typeface="Arial"/>
                <a:cs typeface="Arial"/>
              </a:rPr>
              <a:t>a</a:t>
            </a:r>
            <a:endParaRPr sz="1200">
              <a:latin typeface="Arial"/>
              <a:cs typeface="Arial"/>
            </a:endParaRPr>
          </a:p>
        </p:txBody>
      </p:sp>
      <p:sp>
        <p:nvSpPr>
          <p:cNvPr id="8" name="object 8"/>
          <p:cNvSpPr txBox="1"/>
          <p:nvPr/>
        </p:nvSpPr>
        <p:spPr>
          <a:xfrm>
            <a:off x="3664151" y="4915653"/>
            <a:ext cx="1732615" cy="178104"/>
          </a:xfrm>
          <a:prstGeom prst="rect">
            <a:avLst/>
          </a:prstGeom>
        </p:spPr>
        <p:txBody>
          <a:bodyPr wrap="square" lIns="0" tIns="0" rIns="0" bIns="0" rtlCol="0">
            <a:noAutofit/>
          </a:bodyPr>
          <a:lstStyle/>
          <a:p>
            <a:pPr marL="12700">
              <a:lnSpc>
                <a:spcPts val="1330"/>
              </a:lnSpc>
              <a:spcBef>
                <a:spcPts val="66"/>
              </a:spcBef>
            </a:pPr>
            <a:r>
              <a:rPr sz="1200" spc="0" dirty="0" smtClean="0">
                <a:solidFill>
                  <a:srgbClr val="FFFFFF"/>
                </a:solidFill>
                <a:latin typeface="Arial"/>
                <a:cs typeface="Arial"/>
              </a:rPr>
              <a:t>Ś</a:t>
            </a:r>
            <a:r>
              <a:rPr sz="1200" spc="-14" dirty="0" smtClean="0">
                <a:solidFill>
                  <a:srgbClr val="FFFFFF"/>
                </a:solidFill>
                <a:latin typeface="Arial"/>
                <a:cs typeface="Arial"/>
              </a:rPr>
              <a:t>w</a:t>
            </a:r>
            <a:r>
              <a:rPr sz="1200" spc="0" dirty="0" smtClean="0">
                <a:solidFill>
                  <a:srgbClr val="FFFFFF"/>
                </a:solidFill>
                <a:latin typeface="Arial"/>
                <a:cs typeface="Arial"/>
              </a:rPr>
              <a:t>iadect</a:t>
            </a:r>
            <a:r>
              <a:rPr sz="1200" spc="-14" dirty="0" smtClean="0">
                <a:solidFill>
                  <a:srgbClr val="FFFFFF"/>
                </a:solidFill>
                <a:latin typeface="Arial"/>
                <a:cs typeface="Arial"/>
              </a:rPr>
              <a:t>w</a:t>
            </a:r>
            <a:r>
              <a:rPr sz="1200" spc="0" dirty="0" smtClean="0">
                <a:solidFill>
                  <a:srgbClr val="FFFFFF"/>
                </a:solidFill>
                <a:latin typeface="Arial"/>
                <a:cs typeface="Arial"/>
              </a:rPr>
              <a:t>o</a:t>
            </a:r>
            <a:r>
              <a:rPr sz="1200" spc="-14" dirty="0" smtClean="0">
                <a:solidFill>
                  <a:srgbClr val="FFFFFF"/>
                </a:solidFill>
                <a:latin typeface="Arial"/>
                <a:cs typeface="Arial"/>
              </a:rPr>
              <a:t> </a:t>
            </a:r>
            <a:r>
              <a:rPr sz="1200" spc="9" dirty="0" smtClean="0">
                <a:solidFill>
                  <a:srgbClr val="FFFFFF"/>
                </a:solidFill>
                <a:latin typeface="Arial"/>
                <a:cs typeface="Arial"/>
              </a:rPr>
              <a:t>f</a:t>
            </a:r>
            <a:r>
              <a:rPr sz="1200" spc="0" dirty="0" smtClean="0">
                <a:solidFill>
                  <a:srgbClr val="FFFFFF"/>
                </a:solidFill>
                <a:latin typeface="Arial"/>
                <a:cs typeface="Arial"/>
              </a:rPr>
              <a:t>itos</a:t>
            </a:r>
            <a:r>
              <a:rPr sz="1200" spc="4" dirty="0" smtClean="0">
                <a:solidFill>
                  <a:srgbClr val="FFFFFF"/>
                </a:solidFill>
                <a:latin typeface="Arial"/>
                <a:cs typeface="Arial"/>
              </a:rPr>
              <a:t>a</a:t>
            </a:r>
            <a:r>
              <a:rPr sz="1200" spc="0" dirty="0" smtClean="0">
                <a:solidFill>
                  <a:srgbClr val="FFFFFF"/>
                </a:solidFill>
                <a:latin typeface="Arial"/>
                <a:cs typeface="Arial"/>
              </a:rPr>
              <a:t>nit</a:t>
            </a:r>
            <a:r>
              <a:rPr sz="1200" spc="-4" dirty="0" smtClean="0">
                <a:solidFill>
                  <a:srgbClr val="FFFFFF"/>
                </a:solidFill>
                <a:latin typeface="Arial"/>
                <a:cs typeface="Arial"/>
              </a:rPr>
              <a:t>ar</a:t>
            </a:r>
            <a:r>
              <a:rPr sz="1200" spc="0" dirty="0" smtClean="0">
                <a:solidFill>
                  <a:srgbClr val="FFFFFF"/>
                </a:solidFill>
                <a:latin typeface="Arial"/>
                <a:cs typeface="Arial"/>
              </a:rPr>
              <a:t>ne</a:t>
            </a:r>
            <a:endParaRPr sz="1200" dirty="0">
              <a:latin typeface="Arial"/>
              <a:cs typeface="Arial"/>
            </a:endParaRPr>
          </a:p>
        </p:txBody>
      </p:sp>
      <p:sp>
        <p:nvSpPr>
          <p:cNvPr id="7" name="object 7"/>
          <p:cNvSpPr txBox="1"/>
          <p:nvPr/>
        </p:nvSpPr>
        <p:spPr>
          <a:xfrm>
            <a:off x="287832" y="4514802"/>
            <a:ext cx="2481032" cy="543560"/>
          </a:xfrm>
          <a:prstGeom prst="rect">
            <a:avLst/>
          </a:prstGeom>
        </p:spPr>
        <p:txBody>
          <a:bodyPr wrap="square" lIns="0" tIns="0" rIns="0" bIns="0" rtlCol="0">
            <a:noAutofit/>
          </a:bodyPr>
          <a:lstStyle/>
          <a:p>
            <a:pPr marL="285749" marR="285431" algn="ctr">
              <a:lnSpc>
                <a:spcPts val="1325"/>
              </a:lnSpc>
              <a:spcBef>
                <a:spcPts val="66"/>
              </a:spcBef>
            </a:pPr>
            <a:r>
              <a:rPr sz="1200" spc="0" dirty="0" smtClean="0">
                <a:latin typeface="Arial"/>
                <a:cs typeface="Arial"/>
              </a:rPr>
              <a:t>I</a:t>
            </a:r>
            <a:r>
              <a:rPr sz="1200" spc="4" dirty="0" smtClean="0">
                <a:latin typeface="Arial"/>
                <a:cs typeface="Arial"/>
              </a:rPr>
              <a:t>nn</a:t>
            </a:r>
            <a:r>
              <a:rPr sz="1200" spc="0" dirty="0" smtClean="0">
                <a:latin typeface="Arial"/>
                <a:cs typeface="Arial"/>
              </a:rPr>
              <a:t>e</a:t>
            </a:r>
            <a:r>
              <a:rPr sz="1200" spc="-14" dirty="0" smtClean="0">
                <a:latin typeface="Arial"/>
                <a:cs typeface="Arial"/>
              </a:rPr>
              <a:t> </a:t>
            </a:r>
            <a:r>
              <a:rPr sz="1200" spc="4" dirty="0" smtClean="0">
                <a:latin typeface="Arial"/>
                <a:cs typeface="Arial"/>
              </a:rPr>
              <a:t>doda</a:t>
            </a:r>
            <a:r>
              <a:rPr sz="1200" spc="0" dirty="0" smtClean="0">
                <a:latin typeface="Arial"/>
                <a:cs typeface="Arial"/>
              </a:rPr>
              <a:t>tk</a:t>
            </a:r>
            <a:r>
              <a:rPr sz="1200" spc="-4" dirty="0" smtClean="0">
                <a:latin typeface="Arial"/>
                <a:cs typeface="Arial"/>
              </a:rPr>
              <a:t>o</a:t>
            </a:r>
            <a:r>
              <a:rPr sz="1200" spc="-14" dirty="0" smtClean="0">
                <a:latin typeface="Arial"/>
                <a:cs typeface="Arial"/>
              </a:rPr>
              <a:t>w</a:t>
            </a:r>
            <a:r>
              <a:rPr sz="1200" spc="0" dirty="0" smtClean="0">
                <a:latin typeface="Arial"/>
                <a:cs typeface="Arial"/>
              </a:rPr>
              <a:t>e</a:t>
            </a:r>
            <a:r>
              <a:rPr sz="1200" spc="-19" dirty="0" smtClean="0">
                <a:latin typeface="Arial"/>
                <a:cs typeface="Arial"/>
              </a:rPr>
              <a:t> </a:t>
            </a:r>
            <a:r>
              <a:rPr sz="1200" spc="4" dirty="0" smtClean="0">
                <a:latin typeface="Arial"/>
                <a:cs typeface="Arial"/>
              </a:rPr>
              <a:t>do</a:t>
            </a:r>
            <a:r>
              <a:rPr sz="1200" spc="0" dirty="0" smtClean="0">
                <a:latin typeface="Arial"/>
                <a:cs typeface="Arial"/>
              </a:rPr>
              <a:t>k</a:t>
            </a:r>
            <a:r>
              <a:rPr sz="1200" spc="4" dirty="0" smtClean="0">
                <a:latin typeface="Arial"/>
                <a:cs typeface="Arial"/>
              </a:rPr>
              <a:t>um</a:t>
            </a:r>
            <a:r>
              <a:rPr sz="1200" spc="-4" dirty="0" smtClean="0">
                <a:latin typeface="Arial"/>
                <a:cs typeface="Arial"/>
              </a:rPr>
              <a:t>e</a:t>
            </a:r>
            <a:r>
              <a:rPr sz="1200" spc="4" dirty="0" smtClean="0">
                <a:latin typeface="Arial"/>
                <a:cs typeface="Arial"/>
              </a:rPr>
              <a:t>n</a:t>
            </a:r>
            <a:r>
              <a:rPr sz="1200" spc="0" dirty="0" smtClean="0">
                <a:latin typeface="Arial"/>
                <a:cs typeface="Arial"/>
              </a:rPr>
              <a:t>ty</a:t>
            </a:r>
            <a:endParaRPr sz="1200">
              <a:latin typeface="Arial"/>
              <a:cs typeface="Arial"/>
            </a:endParaRPr>
          </a:p>
          <a:p>
            <a:pPr indent="0" algn="ctr">
              <a:lnSpc>
                <a:spcPct val="100041"/>
              </a:lnSpc>
            </a:pPr>
            <a:r>
              <a:rPr sz="1200" spc="4" dirty="0" smtClean="0">
                <a:latin typeface="Arial"/>
                <a:cs typeface="Arial"/>
              </a:rPr>
              <a:t>u</a:t>
            </a:r>
            <a:r>
              <a:rPr sz="1200" spc="-9" dirty="0" smtClean="0">
                <a:latin typeface="Arial"/>
                <a:cs typeface="Arial"/>
              </a:rPr>
              <a:t>z</a:t>
            </a:r>
            <a:r>
              <a:rPr sz="1200" spc="4" dirty="0" smtClean="0">
                <a:latin typeface="Arial"/>
                <a:cs typeface="Arial"/>
              </a:rPr>
              <a:t>a</a:t>
            </a:r>
            <a:r>
              <a:rPr sz="1200" spc="0" dirty="0" smtClean="0">
                <a:latin typeface="Arial"/>
                <a:cs typeface="Arial"/>
              </a:rPr>
              <a:t>le</a:t>
            </a:r>
            <a:r>
              <a:rPr sz="1200" spc="-9" dirty="0" smtClean="0">
                <a:latin typeface="Arial"/>
                <a:cs typeface="Arial"/>
              </a:rPr>
              <a:t>ż</a:t>
            </a:r>
            <a:r>
              <a:rPr sz="1200" spc="4" dirty="0" smtClean="0">
                <a:latin typeface="Arial"/>
                <a:cs typeface="Arial"/>
              </a:rPr>
              <a:t>n</a:t>
            </a:r>
            <a:r>
              <a:rPr sz="1200" spc="0" dirty="0" smtClean="0">
                <a:latin typeface="Arial"/>
                <a:cs typeface="Arial"/>
              </a:rPr>
              <a:t>io</a:t>
            </a:r>
            <a:r>
              <a:rPr sz="1200" spc="4" dirty="0" smtClean="0">
                <a:latin typeface="Arial"/>
                <a:cs typeface="Arial"/>
              </a:rPr>
              <a:t>n</a:t>
            </a:r>
            <a:r>
              <a:rPr sz="1200" spc="0" dirty="0" smtClean="0">
                <a:latin typeface="Arial"/>
                <a:cs typeface="Arial"/>
              </a:rPr>
              <a:t>e</a:t>
            </a:r>
            <a:r>
              <a:rPr sz="1200" spc="-34" dirty="0" smtClean="0">
                <a:latin typeface="Arial"/>
                <a:cs typeface="Arial"/>
              </a:rPr>
              <a:t> </a:t>
            </a:r>
            <a:r>
              <a:rPr sz="1200" spc="4" dirty="0" smtClean="0">
                <a:latin typeface="Arial"/>
                <a:cs typeface="Arial"/>
              </a:rPr>
              <a:t>o</a:t>
            </a:r>
            <a:r>
              <a:rPr sz="1200" spc="0" dirty="0" smtClean="0">
                <a:latin typeface="Arial"/>
                <a:cs typeface="Arial"/>
              </a:rPr>
              <a:t>d</a:t>
            </a:r>
            <a:r>
              <a:rPr sz="1200" spc="-4" dirty="0" smtClean="0">
                <a:latin typeface="Arial"/>
                <a:cs typeface="Arial"/>
              </a:rPr>
              <a:t> </a:t>
            </a:r>
            <a:r>
              <a:rPr sz="1200" spc="-9" dirty="0" smtClean="0">
                <a:latin typeface="Arial"/>
                <a:cs typeface="Arial"/>
              </a:rPr>
              <a:t>z</a:t>
            </a:r>
            <a:r>
              <a:rPr sz="1200" spc="4" dirty="0" smtClean="0">
                <a:latin typeface="Arial"/>
                <a:cs typeface="Arial"/>
              </a:rPr>
              <a:t>a</a:t>
            </a:r>
            <a:r>
              <a:rPr sz="1200" spc="-14" dirty="0" smtClean="0">
                <a:latin typeface="Arial"/>
                <a:cs typeface="Arial"/>
              </a:rPr>
              <a:t>w</a:t>
            </a:r>
            <a:r>
              <a:rPr sz="1200" spc="4" dirty="0" smtClean="0">
                <a:latin typeface="Arial"/>
                <a:cs typeface="Arial"/>
              </a:rPr>
              <a:t>a</a:t>
            </a:r>
            <a:r>
              <a:rPr sz="1200" spc="0" dirty="0" smtClean="0">
                <a:latin typeface="Arial"/>
                <a:cs typeface="Arial"/>
              </a:rPr>
              <a:t>rtości</a:t>
            </a:r>
            <a:r>
              <a:rPr sz="1200" spc="9"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s</a:t>
            </a:r>
            <a:r>
              <a:rPr sz="1200" spc="-9" dirty="0" smtClean="0">
                <a:latin typeface="Arial"/>
                <a:cs typeface="Arial"/>
              </a:rPr>
              <a:t>y</a:t>
            </a:r>
            <a:r>
              <a:rPr sz="1200" spc="0" dirty="0" smtClean="0">
                <a:latin typeface="Arial"/>
                <a:cs typeface="Arial"/>
              </a:rPr>
              <a:t>łki, kraju</a:t>
            </a:r>
            <a:r>
              <a:rPr sz="1200" spc="-4" dirty="0" smtClean="0">
                <a:latin typeface="Arial"/>
                <a:cs typeface="Arial"/>
              </a:rPr>
              <a:t> </a:t>
            </a:r>
            <a:r>
              <a:rPr sz="1200" spc="4" dirty="0" smtClean="0">
                <a:latin typeface="Arial"/>
                <a:cs typeface="Arial"/>
              </a:rPr>
              <a:t>do</a:t>
            </a:r>
            <a:r>
              <a:rPr sz="1200" spc="0" dirty="0" smtClean="0">
                <a:latin typeface="Arial"/>
                <a:cs typeface="Arial"/>
              </a:rPr>
              <a:t>c</a:t>
            </a:r>
            <a:r>
              <a:rPr sz="1200" spc="4" dirty="0" smtClean="0">
                <a:latin typeface="Arial"/>
                <a:cs typeface="Arial"/>
              </a:rPr>
              <a:t>e</a:t>
            </a:r>
            <a:r>
              <a:rPr sz="1200" spc="0" dirty="0" smtClean="0">
                <a:latin typeface="Arial"/>
                <a:cs typeface="Arial"/>
              </a:rPr>
              <a:t>l</a:t>
            </a:r>
            <a:r>
              <a:rPr sz="1200" spc="-9" dirty="0" smtClean="0">
                <a:latin typeface="Arial"/>
                <a:cs typeface="Arial"/>
              </a:rPr>
              <a:t>o</a:t>
            </a:r>
            <a:r>
              <a:rPr sz="1200" spc="-14" dirty="0" smtClean="0">
                <a:latin typeface="Arial"/>
                <a:cs typeface="Arial"/>
              </a:rPr>
              <a:t>w</a:t>
            </a:r>
            <a:r>
              <a:rPr sz="1200" spc="4" dirty="0" smtClean="0">
                <a:latin typeface="Arial"/>
                <a:cs typeface="Arial"/>
              </a:rPr>
              <a:t>e</a:t>
            </a:r>
            <a:r>
              <a:rPr sz="1200" spc="-4" dirty="0" smtClean="0">
                <a:latin typeface="Arial"/>
                <a:cs typeface="Arial"/>
              </a:rPr>
              <a:t>g</a:t>
            </a:r>
            <a:r>
              <a:rPr sz="1200" spc="0" dirty="0" smtClean="0">
                <a:latin typeface="Arial"/>
                <a:cs typeface="Arial"/>
              </a:rPr>
              <a:t>o</a:t>
            </a:r>
            <a:r>
              <a:rPr sz="1200" spc="-25" dirty="0" smtClean="0">
                <a:latin typeface="Arial"/>
                <a:cs typeface="Arial"/>
              </a:rPr>
              <a:t> </a:t>
            </a:r>
            <a:r>
              <a:rPr sz="1200" spc="0" dirty="0" smtClean="0">
                <a:latin typeface="Arial"/>
                <a:cs typeface="Arial"/>
              </a:rPr>
              <a:t>l</a:t>
            </a:r>
            <a:r>
              <a:rPr sz="1200" spc="4" dirty="0" smtClean="0">
                <a:latin typeface="Arial"/>
                <a:cs typeface="Arial"/>
              </a:rPr>
              <a:t>u</a:t>
            </a:r>
            <a:r>
              <a:rPr sz="1200" spc="0" dirty="0" smtClean="0">
                <a:latin typeface="Arial"/>
                <a:cs typeface="Arial"/>
              </a:rPr>
              <a:t>b</a:t>
            </a:r>
            <a:r>
              <a:rPr sz="1200" spc="-14" dirty="0" smtClean="0">
                <a:latin typeface="Arial"/>
                <a:cs typeface="Arial"/>
              </a:rPr>
              <a:t> </a:t>
            </a:r>
            <a:r>
              <a:rPr sz="1200" spc="0" dirty="0" smtClean="0">
                <a:latin typeface="Arial"/>
                <a:cs typeface="Arial"/>
              </a:rPr>
              <a:t>c</a:t>
            </a:r>
            <a:r>
              <a:rPr sz="1200" spc="4" dirty="0" smtClean="0">
                <a:latin typeface="Arial"/>
                <a:cs typeface="Arial"/>
              </a:rPr>
              <a:t>e</a:t>
            </a:r>
            <a:r>
              <a:rPr sz="1200" spc="0" dirty="0" smtClean="0">
                <a:latin typeface="Arial"/>
                <a:cs typeface="Arial"/>
              </a:rPr>
              <a:t>lu</a:t>
            </a:r>
            <a:r>
              <a:rPr sz="1200" spc="-4" dirty="0" smtClean="0">
                <a:latin typeface="Arial"/>
                <a:cs typeface="Arial"/>
              </a:rPr>
              <a:t> </a:t>
            </a:r>
            <a:r>
              <a:rPr sz="1200" spc="-14" dirty="0" smtClean="0">
                <a:latin typeface="Arial"/>
                <a:cs typeface="Arial"/>
              </a:rPr>
              <a:t>w</a:t>
            </a:r>
            <a:r>
              <a:rPr sz="1200" spc="-9" dirty="0" smtClean="0">
                <a:latin typeface="Arial"/>
                <a:cs typeface="Arial"/>
              </a:rPr>
              <a:t>y</a:t>
            </a:r>
            <a:r>
              <a:rPr sz="1200" spc="0" dirty="0" smtClean="0">
                <a:latin typeface="Arial"/>
                <a:cs typeface="Arial"/>
              </a:rPr>
              <a:t>s</a:t>
            </a:r>
            <a:r>
              <a:rPr sz="1200" spc="-9" dirty="0" smtClean="0">
                <a:latin typeface="Arial"/>
                <a:cs typeface="Arial"/>
              </a:rPr>
              <a:t>y</a:t>
            </a:r>
            <a:r>
              <a:rPr sz="1200" spc="0" dirty="0" smtClean="0">
                <a:latin typeface="Arial"/>
                <a:cs typeface="Arial"/>
              </a:rPr>
              <a:t>łki</a:t>
            </a:r>
            <a:endParaRPr sz="1200">
              <a:latin typeface="Arial"/>
              <a:cs typeface="Arial"/>
            </a:endParaRPr>
          </a:p>
        </p:txBody>
      </p:sp>
      <p:sp>
        <p:nvSpPr>
          <p:cNvPr id="6" name="object 6"/>
          <p:cNvSpPr txBox="1"/>
          <p:nvPr/>
        </p:nvSpPr>
        <p:spPr>
          <a:xfrm>
            <a:off x="3585385" y="5604002"/>
            <a:ext cx="1845310"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Arial"/>
                <a:cs typeface="Arial"/>
              </a:rPr>
              <a:t>Ś</a:t>
            </a:r>
            <a:r>
              <a:rPr sz="1200" spc="-9" dirty="0" smtClean="0">
                <a:latin typeface="Arial"/>
                <a:cs typeface="Arial"/>
              </a:rPr>
              <a:t>w</a:t>
            </a:r>
            <a:r>
              <a:rPr sz="1200" spc="0" dirty="0" smtClean="0">
                <a:latin typeface="Arial"/>
                <a:cs typeface="Arial"/>
              </a:rPr>
              <a:t>i</a:t>
            </a:r>
            <a:r>
              <a:rPr sz="1200" spc="4" dirty="0" smtClean="0">
                <a:latin typeface="Arial"/>
                <a:cs typeface="Arial"/>
              </a:rPr>
              <a:t>ade</a:t>
            </a:r>
            <a:r>
              <a:rPr sz="1200" spc="0" dirty="0" smtClean="0">
                <a:latin typeface="Arial"/>
                <a:cs typeface="Arial"/>
              </a:rPr>
              <a:t>c</a:t>
            </a:r>
            <a:r>
              <a:rPr sz="1200" spc="4" dirty="0" smtClean="0">
                <a:latin typeface="Arial"/>
                <a:cs typeface="Arial"/>
              </a:rPr>
              <a:t>t</a:t>
            </a:r>
            <a:r>
              <a:rPr sz="1200" spc="-9" dirty="0" smtClean="0">
                <a:latin typeface="Arial"/>
                <a:cs typeface="Arial"/>
              </a:rPr>
              <a:t>w</a:t>
            </a:r>
            <a:r>
              <a:rPr sz="1200" spc="0" dirty="0" smtClean="0">
                <a:latin typeface="Arial"/>
                <a:cs typeface="Arial"/>
              </a:rPr>
              <a:t>o</a:t>
            </a:r>
            <a:r>
              <a:rPr sz="1200" spc="-25" dirty="0" smtClean="0">
                <a:latin typeface="Arial"/>
                <a:cs typeface="Arial"/>
              </a:rPr>
              <a:t> </a:t>
            </a:r>
            <a:r>
              <a:rPr sz="1200" spc="-14" dirty="0" smtClean="0">
                <a:latin typeface="Arial"/>
                <a:cs typeface="Arial"/>
              </a:rPr>
              <a:t>w</a:t>
            </a:r>
            <a:r>
              <a:rPr sz="1200" spc="4" dirty="0" smtClean="0">
                <a:latin typeface="Arial"/>
                <a:cs typeface="Arial"/>
              </a:rPr>
              <a:t>e</a:t>
            </a:r>
            <a:r>
              <a:rPr sz="1200" spc="0" dirty="0" smtClean="0">
                <a:latin typeface="Arial"/>
                <a:cs typeface="Arial"/>
              </a:rPr>
              <a:t>t</a:t>
            </a:r>
            <a:r>
              <a:rPr sz="1200" spc="4" dirty="0" smtClean="0">
                <a:latin typeface="Arial"/>
                <a:cs typeface="Arial"/>
              </a:rPr>
              <a:t>e</a:t>
            </a:r>
            <a:r>
              <a:rPr sz="1200" spc="0" dirty="0" smtClean="0">
                <a:latin typeface="Arial"/>
                <a:cs typeface="Arial"/>
              </a:rPr>
              <a:t>r</a:t>
            </a:r>
            <a:r>
              <a:rPr sz="1200" spc="-14" dirty="0" smtClean="0">
                <a:latin typeface="Arial"/>
                <a:cs typeface="Arial"/>
              </a:rPr>
              <a:t>y</a:t>
            </a:r>
            <a:r>
              <a:rPr sz="1200" spc="4" dirty="0" smtClean="0">
                <a:latin typeface="Arial"/>
                <a:cs typeface="Arial"/>
              </a:rPr>
              <a:t>na</a:t>
            </a:r>
            <a:r>
              <a:rPr sz="1200" spc="0" dirty="0" smtClean="0">
                <a:latin typeface="Arial"/>
                <a:cs typeface="Arial"/>
              </a:rPr>
              <a:t>r</a:t>
            </a:r>
            <a:r>
              <a:rPr sz="1200" spc="-14" dirty="0" smtClean="0">
                <a:latin typeface="Arial"/>
                <a:cs typeface="Arial"/>
              </a:rPr>
              <a:t>y</a:t>
            </a:r>
            <a:r>
              <a:rPr sz="1200" spc="0" dirty="0" smtClean="0">
                <a:latin typeface="Arial"/>
                <a:cs typeface="Arial"/>
              </a:rPr>
              <a:t>jne</a:t>
            </a:r>
            <a:endParaRPr sz="1200" dirty="0">
              <a:latin typeface="Arial"/>
              <a:cs typeface="Arial"/>
            </a:endParaRPr>
          </a:p>
        </p:txBody>
      </p:sp>
      <p:sp>
        <p:nvSpPr>
          <p:cNvPr id="3" name="object 3">
            <a:hlinkClick r:id="rId29"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lang="pl-PL" sz="1600" spc="-4" dirty="0" smtClean="0">
                <a:latin typeface="Calibri"/>
                <a:cs typeface="Calibri"/>
              </a:rPr>
              <a:t>22</a:t>
            </a:r>
            <a:endParaRPr sz="1600" dirty="0">
              <a:latin typeface="Calibri"/>
              <a:cs typeface="Calibri"/>
            </a:endParaRPr>
          </a:p>
        </p:txBody>
      </p:sp>
      <p:sp>
        <p:nvSpPr>
          <p:cNvPr id="59" name="object 19"/>
          <p:cNvSpPr txBox="1"/>
          <p:nvPr/>
        </p:nvSpPr>
        <p:spPr>
          <a:xfrm>
            <a:off x="2091308" y="690705"/>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latin typeface="Arial"/>
                <a:cs typeface="Arial"/>
              </a:rPr>
              <a:t>Pr</a:t>
            </a:r>
            <a:r>
              <a:rPr sz="1200" spc="-14" dirty="0" err="1" smtClean="0">
                <a:latin typeface="Arial"/>
                <a:cs typeface="Arial"/>
              </a:rPr>
              <a:t>z</a:t>
            </a:r>
            <a:r>
              <a:rPr sz="1200" spc="-9" dirty="0" err="1" smtClean="0">
                <a:latin typeface="Arial"/>
                <a:cs typeface="Arial"/>
              </a:rPr>
              <a:t>y</a:t>
            </a:r>
            <a:r>
              <a:rPr sz="1200" spc="-4" dirty="0" err="1" smtClean="0">
                <a:latin typeface="Arial"/>
                <a:cs typeface="Arial"/>
              </a:rPr>
              <a:t>g</a:t>
            </a:r>
            <a:r>
              <a:rPr sz="1200" spc="4" dirty="0" err="1" smtClean="0">
                <a:latin typeface="Arial"/>
                <a:cs typeface="Arial"/>
              </a:rPr>
              <a:t>o</a:t>
            </a:r>
            <a:r>
              <a:rPr sz="1200" spc="0" dirty="0" err="1" smtClean="0">
                <a:latin typeface="Arial"/>
                <a:cs typeface="Arial"/>
              </a:rPr>
              <a:t>t</a:t>
            </a:r>
            <a:r>
              <a:rPr sz="1200" spc="4" dirty="0" err="1" smtClean="0">
                <a:latin typeface="Arial"/>
                <a:cs typeface="Arial"/>
              </a:rPr>
              <a:t>o</a:t>
            </a:r>
            <a:r>
              <a:rPr sz="1200" spc="-14" dirty="0" err="1" smtClean="0">
                <a:latin typeface="Arial"/>
                <a:cs typeface="Arial"/>
              </a:rPr>
              <a:t>w</a:t>
            </a:r>
            <a:r>
              <a:rPr sz="1200" spc="4" dirty="0" err="1" smtClean="0">
                <a:latin typeface="Arial"/>
                <a:cs typeface="Arial"/>
              </a:rPr>
              <a:t>an</a:t>
            </a:r>
            <a:r>
              <a:rPr sz="1200" spc="0" dirty="0" err="1" smtClean="0">
                <a:latin typeface="Arial"/>
                <a:cs typeface="Arial"/>
              </a:rPr>
              <a:t>ie</a:t>
            </a:r>
            <a:r>
              <a:rPr lang="pl-PL" sz="1200" spc="0" dirty="0" smtClean="0">
                <a:latin typeface="Arial"/>
                <a:cs typeface="Arial"/>
              </a:rPr>
              <a:t> dokumentów do odprawy </a:t>
            </a:r>
            <a:endParaRPr sz="1200" dirty="0">
              <a:latin typeface="Arial"/>
              <a:cs typeface="Arial"/>
            </a:endParaRPr>
          </a:p>
        </p:txBody>
      </p:sp>
      <p:sp>
        <p:nvSpPr>
          <p:cNvPr id="60" name="object 4"/>
          <p:cNvSpPr txBox="1"/>
          <p:nvPr/>
        </p:nvSpPr>
        <p:spPr>
          <a:xfrm>
            <a:off x="4336006" y="4211066"/>
            <a:ext cx="344068" cy="177800"/>
          </a:xfrm>
          <a:prstGeom prst="rect">
            <a:avLst/>
          </a:prstGeom>
        </p:spPr>
        <p:txBody>
          <a:bodyPr wrap="square" lIns="0" tIns="0" rIns="0" bIns="0" rtlCol="0">
            <a:noAutofit/>
          </a:bodyPr>
          <a:lstStyle/>
          <a:p>
            <a:pPr marL="12700">
              <a:lnSpc>
                <a:spcPts val="1325"/>
              </a:lnSpc>
              <a:spcBef>
                <a:spcPts val="66"/>
              </a:spcBef>
            </a:pPr>
            <a:r>
              <a:rPr sz="1200" spc="-79" dirty="0" smtClean="0">
                <a:solidFill>
                  <a:srgbClr val="FFFFFF"/>
                </a:solidFill>
                <a:latin typeface="Arial"/>
                <a:cs typeface="Arial"/>
              </a:rPr>
              <a:t>A</a:t>
            </a:r>
            <a:r>
              <a:rPr sz="1200" spc="9" dirty="0" smtClean="0">
                <a:solidFill>
                  <a:srgbClr val="FFFFFF"/>
                </a:solidFill>
                <a:latin typeface="Arial"/>
                <a:cs typeface="Arial"/>
              </a:rPr>
              <a:t>T</a:t>
            </a:r>
            <a:r>
              <a:rPr sz="1200" spc="0" dirty="0" smtClean="0">
                <a:solidFill>
                  <a:srgbClr val="FFFFFF"/>
                </a:solidFill>
                <a:latin typeface="Arial"/>
                <a:cs typeface="Arial"/>
              </a:rPr>
              <a:t>R</a:t>
            </a:r>
            <a:endParaRPr sz="1200" dirty="0">
              <a:latin typeface="Arial"/>
              <a:cs typeface="Arial"/>
            </a:endParaRPr>
          </a:p>
        </p:txBody>
      </p:sp>
      <p:sp>
        <p:nvSpPr>
          <p:cNvPr id="61" name="object 11"/>
          <p:cNvSpPr txBox="1"/>
          <p:nvPr/>
        </p:nvSpPr>
        <p:spPr>
          <a:xfrm>
            <a:off x="3626459" y="2772362"/>
            <a:ext cx="1764588"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Ś</a:t>
            </a:r>
            <a:r>
              <a:rPr sz="1200" spc="-14" dirty="0" smtClean="0">
                <a:solidFill>
                  <a:srgbClr val="FFFFFF"/>
                </a:solidFill>
                <a:latin typeface="Arial"/>
                <a:cs typeface="Arial"/>
              </a:rPr>
              <a:t>w</a:t>
            </a:r>
            <a:r>
              <a:rPr sz="1200" spc="0" dirty="0" smtClean="0">
                <a:solidFill>
                  <a:srgbClr val="FFFFFF"/>
                </a:solidFill>
                <a:latin typeface="Arial"/>
                <a:cs typeface="Arial"/>
              </a:rPr>
              <a:t>ia</a:t>
            </a:r>
            <a:r>
              <a:rPr sz="1200" spc="4" dirty="0" smtClean="0">
                <a:solidFill>
                  <a:srgbClr val="FFFFFF"/>
                </a:solidFill>
                <a:latin typeface="Arial"/>
                <a:cs typeface="Arial"/>
              </a:rPr>
              <a:t>de</a:t>
            </a:r>
            <a:r>
              <a:rPr sz="1200" spc="0" dirty="0" smtClean="0">
                <a:solidFill>
                  <a:srgbClr val="FFFFFF"/>
                </a:solidFill>
                <a:latin typeface="Arial"/>
                <a:cs typeface="Arial"/>
              </a:rPr>
              <a:t>ct</a:t>
            </a:r>
            <a:r>
              <a:rPr sz="1200" spc="-9" dirty="0" smtClean="0">
                <a:solidFill>
                  <a:srgbClr val="FFFFFF"/>
                </a:solidFill>
                <a:latin typeface="Arial"/>
                <a:cs typeface="Arial"/>
              </a:rPr>
              <a:t>w</a:t>
            </a:r>
            <a:r>
              <a:rPr sz="1200" spc="0" dirty="0" smtClean="0">
                <a:solidFill>
                  <a:srgbClr val="FFFFFF"/>
                </a:solidFill>
                <a:latin typeface="Arial"/>
                <a:cs typeface="Arial"/>
              </a:rPr>
              <a:t>o</a:t>
            </a:r>
            <a:r>
              <a:rPr sz="1200" spc="-9" dirty="0" smtClean="0">
                <a:solidFill>
                  <a:srgbClr val="FFFFFF"/>
                </a:solidFill>
                <a:latin typeface="Arial"/>
                <a:cs typeface="Arial"/>
              </a:rPr>
              <a:t> </a:t>
            </a:r>
            <a:r>
              <a:rPr sz="1200" spc="4" dirty="0" smtClean="0">
                <a:solidFill>
                  <a:srgbClr val="FFFFFF"/>
                </a:solidFill>
                <a:latin typeface="Arial"/>
                <a:cs typeface="Arial"/>
              </a:rPr>
              <a:t>po</a:t>
            </a:r>
            <a:r>
              <a:rPr sz="1200" spc="0" dirty="0" smtClean="0">
                <a:solidFill>
                  <a:srgbClr val="FFFFFF"/>
                </a:solidFill>
                <a:latin typeface="Arial"/>
                <a:cs typeface="Arial"/>
              </a:rPr>
              <a:t>c</a:t>
            </a:r>
            <a:r>
              <a:rPr sz="1200" spc="4" dirty="0" smtClean="0">
                <a:solidFill>
                  <a:srgbClr val="FFFFFF"/>
                </a:solidFill>
                <a:latin typeface="Arial"/>
                <a:cs typeface="Arial"/>
              </a:rPr>
              <a:t>ho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en</a:t>
            </a:r>
            <a:r>
              <a:rPr sz="1200" spc="0" dirty="0" smtClean="0">
                <a:solidFill>
                  <a:srgbClr val="FFFFFF"/>
                </a:solidFill>
                <a:latin typeface="Arial"/>
                <a:cs typeface="Arial"/>
              </a:rPr>
              <a:t>ia</a:t>
            </a:r>
            <a:endParaRPr sz="1200" dirty="0">
              <a:latin typeface="Arial"/>
              <a:cs typeface="Arial"/>
            </a:endParaRPr>
          </a:p>
        </p:txBody>
      </p:sp>
      <p:pic>
        <p:nvPicPr>
          <p:cNvPr id="1026" name="Picture 2">
            <a:hlinkClick r:id="rId30" action="ppaction://hlinksldjump"/>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880000" y="3124200"/>
            <a:ext cx="31638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object 11"/>
          <p:cNvSpPr txBox="1"/>
          <p:nvPr/>
        </p:nvSpPr>
        <p:spPr>
          <a:xfrm>
            <a:off x="3246120" y="3429000"/>
            <a:ext cx="2461424" cy="261572"/>
          </a:xfrm>
          <a:prstGeom prst="rect">
            <a:avLst/>
          </a:prstGeom>
        </p:spPr>
        <p:txBody>
          <a:bodyPr wrap="square" lIns="0" tIns="0" rIns="0" bIns="0" rtlCol="0">
            <a:noAutofit/>
          </a:bodyPr>
          <a:lstStyle/>
          <a:p>
            <a:pPr marL="12700" algn="ctr">
              <a:lnSpc>
                <a:spcPts val="1325"/>
              </a:lnSpc>
              <a:spcBef>
                <a:spcPts val="66"/>
              </a:spcBef>
            </a:pPr>
            <a:r>
              <a:rPr lang="pl-PL" sz="1200" dirty="0">
                <a:solidFill>
                  <a:srgbClr val="FFFFFF"/>
                </a:solidFill>
                <a:latin typeface="Arial"/>
                <a:cs typeface="Arial"/>
              </a:rPr>
              <a:t>Świadectwo EUR1 lub deklaracja na fakturze</a:t>
            </a:r>
            <a:endParaRPr sz="1200" dirty="0">
              <a:latin typeface="Arial"/>
              <a:cs typeface="Arial"/>
            </a:endParaRPr>
          </a:p>
        </p:txBody>
      </p:sp>
      <p:sp>
        <p:nvSpPr>
          <p:cNvPr id="63" name="object 9"/>
          <p:cNvSpPr txBox="1"/>
          <p:nvPr/>
        </p:nvSpPr>
        <p:spPr>
          <a:xfrm>
            <a:off x="6063745" y="2017014"/>
            <a:ext cx="4499610" cy="3302507"/>
          </a:xfrm>
          <a:prstGeom prst="rect">
            <a:avLst/>
          </a:prstGeom>
        </p:spPr>
        <p:txBody>
          <a:bodyPr wrap="square" lIns="0" tIns="0" rIns="0" bIns="0" rtlCol="0">
            <a:noAutofit/>
          </a:bodyPr>
          <a:lstStyle/>
          <a:p>
            <a:pPr marL="8890">
              <a:lnSpc>
                <a:spcPts val="1325"/>
              </a:lnSpc>
              <a:spcBef>
                <a:spcPts val="65"/>
              </a:spcBef>
              <a:spcAft>
                <a:spcPts val="0"/>
              </a:spcAft>
            </a:pPr>
            <a:r>
              <a:rPr lang="pl-PL" sz="1400" b="1" kern="1200" dirty="0">
                <a:solidFill>
                  <a:srgbClr val="000000"/>
                </a:solidFill>
                <a:effectLst/>
                <a:latin typeface="Arial"/>
                <a:ea typeface="Times New Roman"/>
              </a:rPr>
              <a:t>Świadectwo </a:t>
            </a:r>
            <a:r>
              <a:rPr lang="pl-PL" sz="1400" b="1" kern="1200" dirty="0" smtClean="0">
                <a:solidFill>
                  <a:srgbClr val="000000"/>
                </a:solidFill>
                <a:effectLst/>
                <a:latin typeface="Arial"/>
                <a:ea typeface="Times New Roman"/>
              </a:rPr>
              <a:t>weterynaryjne</a:t>
            </a:r>
          </a:p>
          <a:p>
            <a:pPr marL="8890">
              <a:lnSpc>
                <a:spcPts val="1325"/>
              </a:lnSpc>
              <a:spcBef>
                <a:spcPts val="65"/>
              </a:spcBef>
              <a:spcAft>
                <a:spcPts val="0"/>
              </a:spcAft>
            </a:pPr>
            <a:endParaRPr lang="pl-PL" sz="1200" dirty="0">
              <a:effectLst/>
              <a:latin typeface="Times New Roman"/>
              <a:ea typeface="Times New Roman"/>
            </a:endParaRPr>
          </a:p>
          <a:p>
            <a:pPr marL="8890">
              <a:lnSpc>
                <a:spcPts val="1325"/>
              </a:lnSpc>
              <a:spcBef>
                <a:spcPts val="65"/>
              </a:spcBef>
              <a:spcAft>
                <a:spcPts val="0"/>
              </a:spcAft>
            </a:pPr>
            <a:r>
              <a:rPr lang="pl-PL" sz="1200" kern="1200" dirty="0">
                <a:solidFill>
                  <a:srgbClr val="000000"/>
                </a:solidFill>
                <a:effectLst/>
                <a:latin typeface="Arial"/>
                <a:ea typeface="Times New Roman"/>
              </a:rPr>
              <a:t>Świadectwo weterynaryjne jest dokumentem określającym spełnienie przez produkty mięsne lub pochodzenia zwierzęcego odpowiednich wymogów. Świadectwo wystawiane jest gdy importowe przepisy weterynaryjne państwa, do którego przesyłka zawierająca produkty mięsne lub pochodzenia zwierzęcego jest kierowana, st</a:t>
            </a:r>
            <a:r>
              <a:rPr lang="pl-PL" sz="1200" kern="1200" spc="5" dirty="0">
                <a:solidFill>
                  <a:srgbClr val="000000"/>
                </a:solidFill>
                <a:effectLst/>
                <a:latin typeface="Arial"/>
                <a:ea typeface="Times New Roman"/>
              </a:rPr>
              <a:t>a</a:t>
            </a:r>
            <a:r>
              <a:rPr lang="pl-PL" sz="1200" kern="1200" spc="-15" dirty="0">
                <a:solidFill>
                  <a:srgbClr val="000000"/>
                </a:solidFill>
                <a:effectLst/>
                <a:latin typeface="Arial"/>
                <a:ea typeface="Times New Roman"/>
              </a:rPr>
              <a:t>w</a:t>
            </a:r>
            <a:r>
              <a:rPr lang="pl-PL" sz="1200" kern="1200" dirty="0">
                <a:solidFill>
                  <a:srgbClr val="000000"/>
                </a:solidFill>
                <a:effectLst/>
                <a:latin typeface="Arial"/>
                <a:ea typeface="Times New Roman"/>
              </a:rPr>
              <a:t>iają takie</a:t>
            </a:r>
            <a:r>
              <a:rPr lang="pl-PL" sz="1200" kern="1200" spc="-15" dirty="0">
                <a:solidFill>
                  <a:srgbClr val="000000"/>
                </a:solidFill>
                <a:effectLst/>
                <a:latin typeface="Arial"/>
                <a:ea typeface="Times New Roman"/>
              </a:rPr>
              <a:t> w</a:t>
            </a:r>
            <a:r>
              <a:rPr lang="pl-PL" sz="1200" kern="1200" spc="-10" dirty="0">
                <a:solidFill>
                  <a:srgbClr val="000000"/>
                </a:solidFill>
                <a:effectLst/>
                <a:latin typeface="Arial"/>
                <a:ea typeface="Times New Roman"/>
              </a:rPr>
              <a:t>y</a:t>
            </a:r>
            <a:r>
              <a:rPr lang="pl-PL" sz="1200" kern="1200" spc="5" dirty="0">
                <a:solidFill>
                  <a:srgbClr val="000000"/>
                </a:solidFill>
                <a:effectLst/>
                <a:latin typeface="Arial"/>
                <a:ea typeface="Times New Roman"/>
              </a:rPr>
              <a:t>ma</a:t>
            </a:r>
            <a:r>
              <a:rPr lang="pl-PL" sz="1200" kern="1200" spc="-5" dirty="0">
                <a:solidFill>
                  <a:srgbClr val="000000"/>
                </a:solidFill>
                <a:effectLst/>
                <a:latin typeface="Arial"/>
                <a:ea typeface="Times New Roman"/>
              </a:rPr>
              <a:t>g</a:t>
            </a:r>
            <a:r>
              <a:rPr lang="pl-PL" sz="1200" kern="1200" spc="5" dirty="0">
                <a:solidFill>
                  <a:srgbClr val="000000"/>
                </a:solidFill>
                <a:effectLst/>
                <a:latin typeface="Arial"/>
                <a:ea typeface="Times New Roman"/>
              </a:rPr>
              <a:t>an</a:t>
            </a:r>
            <a:r>
              <a:rPr lang="pl-PL" sz="1200" kern="1200" dirty="0">
                <a:solidFill>
                  <a:srgbClr val="000000"/>
                </a:solidFill>
                <a:effectLst/>
                <a:latin typeface="Arial"/>
                <a:ea typeface="Times New Roman"/>
              </a:rPr>
              <a:t>ie.</a:t>
            </a:r>
            <a:endParaRPr lang="pl-PL" sz="1200" dirty="0">
              <a:effectLst/>
              <a:latin typeface="Times New Roman"/>
              <a:ea typeface="Times New Roman"/>
            </a:endParaRPr>
          </a:p>
          <a:p>
            <a:pPr marL="8890">
              <a:lnSpc>
                <a:spcPts val="1325"/>
              </a:lnSpc>
              <a:spcBef>
                <a:spcPts val="65"/>
              </a:spcBef>
              <a:spcAft>
                <a:spcPts val="0"/>
              </a:spcAft>
            </a:pPr>
            <a:r>
              <a:rPr lang="pl-PL" sz="1200" kern="1200" dirty="0">
                <a:solidFill>
                  <a:srgbClr val="000000"/>
                </a:solidFill>
                <a:effectLst/>
                <a:latin typeface="Arial"/>
                <a:ea typeface="Times New Roman"/>
              </a:rPr>
              <a:t> </a:t>
            </a:r>
            <a:endParaRPr lang="pl-PL" sz="1200" dirty="0">
              <a:effectLst/>
              <a:latin typeface="Times New Roman"/>
              <a:ea typeface="Times New Roman"/>
            </a:endParaRPr>
          </a:p>
          <a:p>
            <a:pPr marL="8890">
              <a:lnSpc>
                <a:spcPts val="1325"/>
              </a:lnSpc>
              <a:spcBef>
                <a:spcPts val="65"/>
              </a:spcBef>
              <a:spcAft>
                <a:spcPts val="0"/>
              </a:spcAft>
            </a:pPr>
            <a:r>
              <a:rPr lang="pl-PL" sz="1200" kern="1200" dirty="0">
                <a:solidFill>
                  <a:srgbClr val="000000"/>
                </a:solidFill>
                <a:effectLst/>
                <a:latin typeface="Arial"/>
                <a:ea typeface="Times New Roman"/>
              </a:rPr>
              <a:t>Zest</a:t>
            </a:r>
            <a:r>
              <a:rPr lang="pl-PL" sz="1200" kern="1200" spc="5" dirty="0">
                <a:solidFill>
                  <a:srgbClr val="000000"/>
                </a:solidFill>
                <a:effectLst/>
                <a:latin typeface="Arial"/>
                <a:ea typeface="Times New Roman"/>
              </a:rPr>
              <a:t>a</a:t>
            </a:r>
            <a:r>
              <a:rPr lang="pl-PL" sz="1200" kern="1200" spc="-15" dirty="0">
                <a:solidFill>
                  <a:srgbClr val="000000"/>
                </a:solidFill>
                <a:effectLst/>
                <a:latin typeface="Arial"/>
                <a:ea typeface="Times New Roman"/>
              </a:rPr>
              <a:t>w</a:t>
            </a:r>
            <a:r>
              <a:rPr lang="pl-PL" sz="1200" kern="1200" dirty="0">
                <a:solidFill>
                  <a:srgbClr val="000000"/>
                </a:solidFill>
                <a:effectLst/>
                <a:latin typeface="Arial"/>
                <a:ea typeface="Times New Roman"/>
              </a:rPr>
              <a:t>ie</a:t>
            </a:r>
            <a:r>
              <a:rPr lang="pl-PL" sz="1200" kern="1200" spc="5" dirty="0">
                <a:solidFill>
                  <a:srgbClr val="000000"/>
                </a:solidFill>
                <a:effectLst/>
                <a:latin typeface="Arial"/>
                <a:ea typeface="Times New Roman"/>
              </a:rPr>
              <a:t>n</a:t>
            </a:r>
            <a:r>
              <a:rPr lang="pl-PL" sz="1200" kern="1200" dirty="0">
                <a:solidFill>
                  <a:srgbClr val="000000"/>
                </a:solidFill>
                <a:effectLst/>
                <a:latin typeface="Arial"/>
                <a:ea typeface="Times New Roman"/>
              </a:rPr>
              <a:t>ie</a:t>
            </a:r>
            <a:r>
              <a:rPr lang="pl-PL" sz="1200" kern="1200" spc="-30" dirty="0">
                <a:solidFill>
                  <a:srgbClr val="000000"/>
                </a:solidFill>
                <a:effectLst/>
                <a:latin typeface="Arial"/>
                <a:ea typeface="Times New Roman"/>
              </a:rPr>
              <a:t> </a:t>
            </a:r>
            <a:r>
              <a:rPr lang="pl-PL" sz="1200" kern="1200" spc="-15" dirty="0">
                <a:solidFill>
                  <a:srgbClr val="000000"/>
                </a:solidFill>
                <a:effectLst/>
                <a:latin typeface="Arial"/>
                <a:ea typeface="Times New Roman"/>
              </a:rPr>
              <a:t>w</a:t>
            </a:r>
            <a:r>
              <a:rPr lang="pl-PL" sz="1200" kern="1200" spc="-10" dirty="0">
                <a:solidFill>
                  <a:srgbClr val="000000"/>
                </a:solidFill>
                <a:effectLst/>
                <a:latin typeface="Arial"/>
                <a:ea typeface="Times New Roman"/>
              </a:rPr>
              <a:t>y</a:t>
            </a:r>
            <a:r>
              <a:rPr lang="pl-PL" sz="1200" kern="1200" spc="5" dirty="0">
                <a:solidFill>
                  <a:srgbClr val="000000"/>
                </a:solidFill>
                <a:effectLst/>
                <a:latin typeface="Arial"/>
                <a:ea typeface="Times New Roman"/>
              </a:rPr>
              <a:t>ma</a:t>
            </a:r>
            <a:r>
              <a:rPr lang="pl-PL" sz="1200" kern="1200" spc="-5" dirty="0">
                <a:solidFill>
                  <a:srgbClr val="000000"/>
                </a:solidFill>
                <a:effectLst/>
                <a:latin typeface="Arial"/>
                <a:ea typeface="Times New Roman"/>
              </a:rPr>
              <a:t>g</a:t>
            </a:r>
            <a:r>
              <a:rPr lang="pl-PL" sz="1200" kern="1200" spc="5" dirty="0">
                <a:solidFill>
                  <a:srgbClr val="000000"/>
                </a:solidFill>
                <a:effectLst/>
                <a:latin typeface="Arial"/>
                <a:ea typeface="Times New Roman"/>
              </a:rPr>
              <a:t>a</a:t>
            </a:r>
            <a:r>
              <a:rPr lang="pl-PL" sz="1200" kern="1200" dirty="0">
                <a:solidFill>
                  <a:srgbClr val="000000"/>
                </a:solidFill>
                <a:effectLst/>
                <a:latin typeface="Arial"/>
                <a:ea typeface="Times New Roman"/>
              </a:rPr>
              <a:t>ń</a:t>
            </a:r>
            <a:r>
              <a:rPr lang="pl-PL" sz="1200" kern="1200" spc="5" dirty="0">
                <a:solidFill>
                  <a:srgbClr val="000000"/>
                </a:solidFill>
                <a:effectLst/>
                <a:latin typeface="Arial"/>
                <a:ea typeface="Times New Roman"/>
              </a:rPr>
              <a:t> </a:t>
            </a:r>
            <a:r>
              <a:rPr lang="pl-PL" sz="1200" kern="1200" dirty="0">
                <a:solidFill>
                  <a:srgbClr val="000000"/>
                </a:solidFill>
                <a:effectLst/>
                <a:latin typeface="Arial"/>
                <a:ea typeface="Times New Roman"/>
              </a:rPr>
              <a:t>i</a:t>
            </a:r>
            <a:r>
              <a:rPr lang="pl-PL" sz="1200" kern="1200" spc="5" dirty="0">
                <a:solidFill>
                  <a:srgbClr val="000000"/>
                </a:solidFill>
                <a:effectLst/>
                <a:latin typeface="Arial"/>
                <a:ea typeface="Times New Roman"/>
              </a:rPr>
              <a:t>mpo</a:t>
            </a:r>
            <a:r>
              <a:rPr lang="pl-PL" sz="1200" kern="1200" dirty="0">
                <a:solidFill>
                  <a:srgbClr val="000000"/>
                </a:solidFill>
                <a:effectLst/>
                <a:latin typeface="Arial"/>
                <a:ea typeface="Times New Roman"/>
              </a:rPr>
              <a:t>rto</a:t>
            </a:r>
            <a:r>
              <a:rPr lang="pl-PL" sz="1200" kern="1200" spc="-15" dirty="0">
                <a:solidFill>
                  <a:srgbClr val="000000"/>
                </a:solidFill>
                <a:effectLst/>
                <a:latin typeface="Arial"/>
                <a:ea typeface="Times New Roman"/>
              </a:rPr>
              <a:t>w</a:t>
            </a:r>
            <a:r>
              <a:rPr lang="pl-PL" sz="1200" kern="1200" spc="-10" dirty="0">
                <a:solidFill>
                  <a:srgbClr val="000000"/>
                </a:solidFill>
                <a:effectLst/>
                <a:latin typeface="Arial"/>
                <a:ea typeface="Times New Roman"/>
              </a:rPr>
              <a:t>y</a:t>
            </a:r>
            <a:r>
              <a:rPr lang="pl-PL" sz="1200" kern="1200" dirty="0">
                <a:solidFill>
                  <a:srgbClr val="000000"/>
                </a:solidFill>
                <a:effectLst/>
                <a:latin typeface="Arial"/>
                <a:ea typeface="Times New Roman"/>
              </a:rPr>
              <a:t>ch</a:t>
            </a:r>
            <a:r>
              <a:rPr lang="pl-PL" sz="1200" kern="1200" spc="-15" dirty="0">
                <a:solidFill>
                  <a:srgbClr val="000000"/>
                </a:solidFill>
                <a:effectLst/>
                <a:latin typeface="Arial"/>
                <a:ea typeface="Times New Roman"/>
              </a:rPr>
              <a:t> </a:t>
            </a:r>
            <a:r>
              <a:rPr lang="pl-PL" sz="1200" kern="1200" spc="5" dirty="0">
                <a:solidFill>
                  <a:srgbClr val="000000"/>
                </a:solidFill>
                <a:effectLst/>
                <a:latin typeface="Arial"/>
                <a:ea typeface="Times New Roman"/>
              </a:rPr>
              <a:t>pań</a:t>
            </a:r>
            <a:r>
              <a:rPr lang="pl-PL" sz="1200" kern="1200" dirty="0">
                <a:solidFill>
                  <a:srgbClr val="000000"/>
                </a:solidFill>
                <a:effectLst/>
                <a:latin typeface="Arial"/>
                <a:ea typeface="Times New Roman"/>
              </a:rPr>
              <a:t>stw</a:t>
            </a:r>
            <a:r>
              <a:rPr lang="pl-PL" sz="1200" kern="1200" spc="-20" dirty="0">
                <a:solidFill>
                  <a:srgbClr val="000000"/>
                </a:solidFill>
                <a:effectLst/>
                <a:latin typeface="Arial"/>
                <a:ea typeface="Times New Roman"/>
              </a:rPr>
              <a:t> </a:t>
            </a:r>
            <a:r>
              <a:rPr lang="pl-PL" sz="1200" kern="1200" dirty="0">
                <a:solidFill>
                  <a:srgbClr val="000000"/>
                </a:solidFill>
                <a:effectLst/>
                <a:latin typeface="Arial"/>
                <a:ea typeface="Times New Roman"/>
              </a:rPr>
              <a:t>tr</a:t>
            </a:r>
            <a:r>
              <a:rPr lang="pl-PL" sz="1200" kern="1200" spc="-15" dirty="0">
                <a:solidFill>
                  <a:srgbClr val="000000"/>
                </a:solidFill>
                <a:effectLst/>
                <a:latin typeface="Arial"/>
                <a:ea typeface="Times New Roman"/>
              </a:rPr>
              <a:t>z</a:t>
            </a:r>
            <a:r>
              <a:rPr lang="pl-PL" sz="1200" kern="1200" spc="5" dirty="0">
                <a:solidFill>
                  <a:srgbClr val="000000"/>
                </a:solidFill>
                <a:effectLst/>
                <a:latin typeface="Arial"/>
                <a:ea typeface="Times New Roman"/>
              </a:rPr>
              <a:t>e</a:t>
            </a:r>
            <a:r>
              <a:rPr lang="pl-PL" sz="1200" kern="1200" dirty="0">
                <a:solidFill>
                  <a:srgbClr val="000000"/>
                </a:solidFill>
                <a:effectLst/>
                <a:latin typeface="Arial"/>
                <a:ea typeface="Times New Roman"/>
              </a:rPr>
              <a:t>cich</a:t>
            </a:r>
            <a:r>
              <a:rPr lang="pl-PL" sz="1200" kern="1200" spc="5" dirty="0">
                <a:solidFill>
                  <a:srgbClr val="000000"/>
                </a:solidFill>
                <a:effectLst/>
                <a:latin typeface="Arial"/>
                <a:ea typeface="Times New Roman"/>
              </a:rPr>
              <a:t> </a:t>
            </a:r>
            <a:r>
              <a:rPr lang="pl-PL" sz="1200" kern="1200" spc="-10" dirty="0">
                <a:solidFill>
                  <a:srgbClr val="000000"/>
                </a:solidFill>
                <a:effectLst/>
                <a:latin typeface="Arial"/>
                <a:ea typeface="Times New Roman"/>
              </a:rPr>
              <a:t>z</a:t>
            </a:r>
            <a:r>
              <a:rPr lang="pl-PL" sz="1200" kern="1200" spc="5" dirty="0">
                <a:solidFill>
                  <a:srgbClr val="000000"/>
                </a:solidFill>
                <a:effectLst/>
                <a:latin typeface="Arial"/>
                <a:ea typeface="Times New Roman"/>
              </a:rPr>
              <a:t>na</a:t>
            </a:r>
            <a:r>
              <a:rPr lang="pl-PL" sz="1200" kern="1200" dirty="0">
                <a:solidFill>
                  <a:srgbClr val="000000"/>
                </a:solidFill>
                <a:effectLst/>
                <a:latin typeface="Arial"/>
                <a:ea typeface="Times New Roman"/>
              </a:rPr>
              <a:t>jd</a:t>
            </a:r>
            <a:r>
              <a:rPr lang="pl-PL" sz="1200" kern="1200" spc="5" dirty="0">
                <a:solidFill>
                  <a:srgbClr val="000000"/>
                </a:solidFill>
                <a:effectLst/>
                <a:latin typeface="Arial"/>
                <a:ea typeface="Times New Roman"/>
              </a:rPr>
              <a:t>u</a:t>
            </a:r>
            <a:r>
              <a:rPr lang="pl-PL" sz="1200" kern="1200" dirty="0">
                <a:solidFill>
                  <a:srgbClr val="000000"/>
                </a:solidFill>
                <a:effectLst/>
                <a:latin typeface="Arial"/>
                <a:ea typeface="Times New Roman"/>
              </a:rPr>
              <a:t>je</a:t>
            </a:r>
            <a:r>
              <a:rPr lang="pl-PL" sz="1200" kern="1200" spc="-10" dirty="0">
                <a:solidFill>
                  <a:srgbClr val="000000"/>
                </a:solidFill>
                <a:effectLst/>
                <a:latin typeface="Arial"/>
                <a:ea typeface="Times New Roman"/>
              </a:rPr>
              <a:t> </a:t>
            </a:r>
            <a:r>
              <a:rPr lang="pl-PL" sz="1200" kern="1200" dirty="0">
                <a:solidFill>
                  <a:srgbClr val="000000"/>
                </a:solidFill>
                <a:effectLst/>
                <a:latin typeface="Arial"/>
                <a:ea typeface="Times New Roman"/>
              </a:rPr>
              <a:t>się </a:t>
            </a:r>
            <a:r>
              <a:rPr lang="pl-PL" sz="1200" kern="1200" spc="5" dirty="0">
                <a:solidFill>
                  <a:srgbClr val="000000"/>
                </a:solidFill>
                <a:effectLst/>
                <a:latin typeface="Arial"/>
                <a:ea typeface="Times New Roman"/>
              </a:rPr>
              <a:t>n</a:t>
            </a:r>
            <a:r>
              <a:rPr lang="pl-PL" sz="1200" kern="1200" dirty="0">
                <a:solidFill>
                  <a:srgbClr val="000000"/>
                </a:solidFill>
                <a:effectLst/>
                <a:latin typeface="Arial"/>
                <a:ea typeface="Times New Roman"/>
              </a:rPr>
              <a:t>a</a:t>
            </a:r>
            <a:r>
              <a:rPr lang="pl-PL" sz="1200" kern="1200" spc="-5" dirty="0">
                <a:solidFill>
                  <a:srgbClr val="000000"/>
                </a:solidFill>
                <a:effectLst/>
                <a:latin typeface="Arial"/>
                <a:ea typeface="Times New Roman"/>
              </a:rPr>
              <a:t> </a:t>
            </a:r>
            <a:r>
              <a:rPr lang="pl-PL" sz="1200" kern="1200" dirty="0">
                <a:solidFill>
                  <a:srgbClr val="000000"/>
                </a:solidFill>
                <a:effectLst/>
                <a:latin typeface="Arial"/>
                <a:ea typeface="Times New Roman"/>
              </a:rPr>
              <a:t>stro</a:t>
            </a:r>
            <a:r>
              <a:rPr lang="pl-PL" sz="1200" kern="1200" spc="5" dirty="0">
                <a:solidFill>
                  <a:srgbClr val="000000"/>
                </a:solidFill>
                <a:effectLst/>
                <a:latin typeface="Arial"/>
                <a:ea typeface="Times New Roman"/>
              </a:rPr>
              <a:t>n</a:t>
            </a:r>
            <a:r>
              <a:rPr lang="pl-PL" sz="1200" kern="1200" dirty="0">
                <a:solidFill>
                  <a:srgbClr val="000000"/>
                </a:solidFill>
                <a:effectLst/>
                <a:latin typeface="Arial"/>
                <a:ea typeface="Times New Roman"/>
              </a:rPr>
              <a:t>ie</a:t>
            </a:r>
            <a:r>
              <a:rPr lang="pl-PL" sz="1200" kern="1200" spc="-20" dirty="0">
                <a:solidFill>
                  <a:srgbClr val="000000"/>
                </a:solidFill>
                <a:effectLst/>
                <a:latin typeface="Arial"/>
                <a:ea typeface="Times New Roman"/>
              </a:rPr>
              <a:t> </a:t>
            </a:r>
            <a:r>
              <a:rPr lang="pl-PL" sz="1200" kern="1200" dirty="0">
                <a:solidFill>
                  <a:srgbClr val="000000"/>
                </a:solidFill>
                <a:effectLst/>
                <a:latin typeface="Arial"/>
                <a:ea typeface="Times New Roman"/>
              </a:rPr>
              <a:t>in</a:t>
            </a:r>
            <a:r>
              <a:rPr lang="pl-PL" sz="1200" kern="1200" spc="5" dirty="0">
                <a:solidFill>
                  <a:srgbClr val="000000"/>
                </a:solidFill>
                <a:effectLst/>
                <a:latin typeface="Arial"/>
                <a:ea typeface="Times New Roman"/>
              </a:rPr>
              <a:t>te</a:t>
            </a:r>
            <a:r>
              <a:rPr lang="pl-PL" sz="1200" kern="1200" dirty="0">
                <a:solidFill>
                  <a:srgbClr val="000000"/>
                </a:solidFill>
                <a:effectLst/>
                <a:latin typeface="Arial"/>
                <a:ea typeface="Times New Roman"/>
              </a:rPr>
              <a:t>rn</a:t>
            </a:r>
            <a:r>
              <a:rPr lang="pl-PL" sz="1200" kern="1200" spc="5" dirty="0">
                <a:solidFill>
                  <a:srgbClr val="000000"/>
                </a:solidFill>
                <a:effectLst/>
                <a:latin typeface="Arial"/>
                <a:ea typeface="Times New Roman"/>
              </a:rPr>
              <a:t>e</a:t>
            </a:r>
            <a:r>
              <a:rPr lang="pl-PL" sz="1200" kern="1200" dirty="0">
                <a:solidFill>
                  <a:srgbClr val="000000"/>
                </a:solidFill>
                <a:effectLst/>
                <a:latin typeface="Arial"/>
                <a:ea typeface="Times New Roman"/>
              </a:rPr>
              <a:t>t</a:t>
            </a:r>
            <a:r>
              <a:rPr lang="pl-PL" sz="1200" kern="1200" spc="-5" dirty="0">
                <a:solidFill>
                  <a:srgbClr val="000000"/>
                </a:solidFill>
                <a:effectLst/>
                <a:latin typeface="Arial"/>
                <a:ea typeface="Times New Roman"/>
              </a:rPr>
              <a:t>o</a:t>
            </a:r>
            <a:r>
              <a:rPr lang="pl-PL" sz="1200" kern="1200" spc="-15" dirty="0">
                <a:solidFill>
                  <a:srgbClr val="000000"/>
                </a:solidFill>
                <a:effectLst/>
                <a:latin typeface="Arial"/>
                <a:ea typeface="Times New Roman"/>
              </a:rPr>
              <a:t>w</a:t>
            </a:r>
            <a:r>
              <a:rPr lang="pl-PL" sz="1200" kern="1200" spc="5" dirty="0">
                <a:solidFill>
                  <a:srgbClr val="000000"/>
                </a:solidFill>
                <a:effectLst/>
                <a:latin typeface="Arial"/>
                <a:ea typeface="Times New Roman"/>
              </a:rPr>
              <a:t>e</a:t>
            </a:r>
            <a:r>
              <a:rPr lang="pl-PL" sz="1200" kern="1200" dirty="0">
                <a:solidFill>
                  <a:srgbClr val="000000"/>
                </a:solidFill>
                <a:effectLst/>
                <a:latin typeface="Arial"/>
                <a:ea typeface="Times New Roman"/>
              </a:rPr>
              <a:t>j</a:t>
            </a:r>
            <a:r>
              <a:rPr lang="pl-PL" sz="1200" kern="1200" spc="-25" dirty="0">
                <a:solidFill>
                  <a:srgbClr val="000000"/>
                </a:solidFill>
                <a:effectLst/>
                <a:latin typeface="Arial"/>
                <a:ea typeface="Times New Roman"/>
              </a:rPr>
              <a:t> </a:t>
            </a:r>
            <a:r>
              <a:rPr lang="pl-PL" sz="1200" b="1" u="sng" kern="1200" dirty="0">
                <a:solidFill>
                  <a:srgbClr val="FF6600"/>
                </a:solidFill>
                <a:effectLst/>
                <a:latin typeface="Arial"/>
                <a:ea typeface="Times New Roman"/>
                <a:hlinkClick r:id="rId32"/>
              </a:rPr>
              <a:t>G</a:t>
            </a:r>
            <a:r>
              <a:rPr lang="pl-PL" sz="1200" b="1" u="sng" kern="1200" spc="5" dirty="0">
                <a:solidFill>
                  <a:srgbClr val="FF6600"/>
                </a:solidFill>
                <a:effectLst/>
                <a:latin typeface="Arial"/>
                <a:ea typeface="Times New Roman"/>
                <a:hlinkClick r:id="rId32"/>
              </a:rPr>
              <a:t>ł</a:t>
            </a:r>
            <a:r>
              <a:rPr lang="pl-PL" sz="1200" b="1" u="sng" kern="1200" dirty="0">
                <a:solidFill>
                  <a:srgbClr val="FF6600"/>
                </a:solidFill>
                <a:effectLst/>
                <a:latin typeface="Arial"/>
                <a:ea typeface="Times New Roman"/>
                <a:hlinkClick r:id="rId32"/>
              </a:rPr>
              <a:t>ó</a:t>
            </a:r>
            <a:r>
              <a:rPr lang="pl-PL" sz="1200" b="1" u="sng" kern="1200" spc="25" dirty="0">
                <a:solidFill>
                  <a:srgbClr val="FF6600"/>
                </a:solidFill>
                <a:effectLst/>
                <a:latin typeface="Arial"/>
                <a:ea typeface="Times New Roman"/>
                <a:hlinkClick r:id="rId32"/>
              </a:rPr>
              <a:t>w</a:t>
            </a:r>
            <a:r>
              <a:rPr lang="pl-PL" sz="1200" b="1" u="sng" kern="1200" dirty="0">
                <a:solidFill>
                  <a:srgbClr val="FF6600"/>
                </a:solidFill>
                <a:effectLst/>
                <a:latin typeface="Arial"/>
                <a:ea typeface="Times New Roman"/>
                <a:hlinkClick r:id="rId32"/>
              </a:rPr>
              <a:t>nego</a:t>
            </a:r>
            <a:r>
              <a:rPr lang="pl-PL" sz="1200" b="1" u="sng" kern="1200" spc="5" dirty="0">
                <a:solidFill>
                  <a:srgbClr val="FF6600"/>
                </a:solidFill>
                <a:effectLst/>
                <a:latin typeface="Arial"/>
                <a:ea typeface="Times New Roman"/>
                <a:hlinkClick r:id="rId32"/>
              </a:rPr>
              <a:t> </a:t>
            </a:r>
            <a:r>
              <a:rPr lang="pl-PL" sz="1200" b="1" u="sng" kern="1200" dirty="0">
                <a:solidFill>
                  <a:srgbClr val="FF6600"/>
                </a:solidFill>
                <a:effectLst/>
                <a:latin typeface="Arial"/>
                <a:ea typeface="Times New Roman"/>
                <a:hlinkClick r:id="rId32"/>
              </a:rPr>
              <a:t>In</a:t>
            </a:r>
            <a:r>
              <a:rPr lang="pl-PL" sz="1200" b="1" u="sng" kern="1200" spc="5" dirty="0">
                <a:solidFill>
                  <a:srgbClr val="FF6600"/>
                </a:solidFill>
                <a:effectLst/>
                <a:latin typeface="Arial"/>
                <a:ea typeface="Times New Roman"/>
                <a:hlinkClick r:id="rId32"/>
              </a:rPr>
              <a:t>s</a:t>
            </a:r>
            <a:r>
              <a:rPr lang="pl-PL" sz="1200" b="1" u="sng" kern="1200" dirty="0">
                <a:solidFill>
                  <a:srgbClr val="FF6600"/>
                </a:solidFill>
                <a:effectLst/>
                <a:latin typeface="Arial"/>
                <a:ea typeface="Times New Roman"/>
                <a:hlinkClick r:id="rId32"/>
              </a:rPr>
              <a:t>pe</a:t>
            </a:r>
            <a:r>
              <a:rPr lang="pl-PL" sz="1200" b="1" u="sng" kern="1200" spc="5" dirty="0">
                <a:solidFill>
                  <a:srgbClr val="FF6600"/>
                </a:solidFill>
                <a:effectLst/>
                <a:latin typeface="Arial"/>
                <a:ea typeface="Times New Roman"/>
                <a:hlinkClick r:id="rId32"/>
              </a:rPr>
              <a:t>k</a:t>
            </a:r>
            <a:r>
              <a:rPr lang="pl-PL" sz="1200" b="1" u="sng" kern="1200" dirty="0">
                <a:solidFill>
                  <a:srgbClr val="FF6600"/>
                </a:solidFill>
                <a:effectLst/>
                <a:latin typeface="Arial"/>
                <a:ea typeface="Times New Roman"/>
                <a:hlinkClick r:id="rId32"/>
              </a:rPr>
              <a:t>t</a:t>
            </a:r>
            <a:r>
              <a:rPr lang="pl-PL" sz="1200" b="1" u="sng" kern="1200" spc="-5" dirty="0">
                <a:solidFill>
                  <a:srgbClr val="FF6600"/>
                </a:solidFill>
                <a:effectLst/>
                <a:latin typeface="Arial"/>
                <a:ea typeface="Times New Roman"/>
                <a:hlinkClick r:id="rId32"/>
              </a:rPr>
              <a:t>o</a:t>
            </a:r>
            <a:r>
              <a:rPr lang="pl-PL" sz="1200" b="1" u="sng" kern="1200" dirty="0">
                <a:solidFill>
                  <a:srgbClr val="FF6600"/>
                </a:solidFill>
                <a:effectLst/>
                <a:latin typeface="Arial"/>
                <a:ea typeface="Times New Roman"/>
                <a:hlinkClick r:id="rId32"/>
              </a:rPr>
              <a:t>r</a:t>
            </a:r>
            <a:r>
              <a:rPr lang="pl-PL" sz="1200" b="1" u="sng" kern="1200" spc="5" dirty="0">
                <a:solidFill>
                  <a:srgbClr val="FF6600"/>
                </a:solidFill>
                <a:effectLst/>
                <a:latin typeface="Arial"/>
                <a:ea typeface="Times New Roman"/>
                <a:hlinkClick r:id="rId32"/>
              </a:rPr>
              <a:t>a</a:t>
            </a:r>
            <a:r>
              <a:rPr lang="pl-PL" sz="1200" b="1" u="sng" kern="1200" dirty="0">
                <a:solidFill>
                  <a:srgbClr val="FF6600"/>
                </a:solidFill>
                <a:effectLst/>
                <a:latin typeface="Arial"/>
                <a:ea typeface="Times New Roman"/>
                <a:hlinkClick r:id="rId32"/>
              </a:rPr>
              <a:t>tu</a:t>
            </a:r>
            <a:r>
              <a:rPr lang="pl-PL" sz="1200" b="1" u="sng" kern="1200" spc="-10" dirty="0">
                <a:solidFill>
                  <a:srgbClr val="FF6600"/>
                </a:solidFill>
                <a:effectLst/>
                <a:latin typeface="Arial"/>
                <a:ea typeface="Times New Roman"/>
                <a:hlinkClick r:id="rId32"/>
              </a:rPr>
              <a:t> </a:t>
            </a:r>
            <a:r>
              <a:rPr lang="pl-PL" sz="1200" b="1" u="sng" kern="1200" spc="-15" dirty="0">
                <a:solidFill>
                  <a:srgbClr val="FF6600"/>
                </a:solidFill>
                <a:effectLst/>
                <a:latin typeface="Arial"/>
                <a:ea typeface="Times New Roman"/>
                <a:hlinkClick r:id="rId32"/>
              </a:rPr>
              <a:t>W</a:t>
            </a:r>
            <a:r>
              <a:rPr lang="pl-PL" sz="1200" b="1" u="sng" kern="1200" spc="5" dirty="0">
                <a:solidFill>
                  <a:srgbClr val="FF6600"/>
                </a:solidFill>
                <a:effectLst/>
                <a:latin typeface="Arial"/>
                <a:ea typeface="Times New Roman"/>
                <a:hlinkClick r:id="rId32"/>
              </a:rPr>
              <a:t>e</a:t>
            </a:r>
            <a:r>
              <a:rPr lang="pl-PL" sz="1200" b="1" u="sng" kern="1200" dirty="0">
                <a:solidFill>
                  <a:srgbClr val="FF6600"/>
                </a:solidFill>
                <a:effectLst/>
                <a:latin typeface="Arial"/>
                <a:ea typeface="Times New Roman"/>
                <a:hlinkClick r:id="rId32"/>
              </a:rPr>
              <a:t>ter</a:t>
            </a:r>
            <a:r>
              <a:rPr lang="pl-PL" sz="1200" b="1" u="sng" kern="1200" spc="-30" dirty="0">
                <a:solidFill>
                  <a:srgbClr val="FF6600"/>
                </a:solidFill>
                <a:effectLst/>
                <a:latin typeface="Arial"/>
                <a:ea typeface="Times New Roman"/>
                <a:hlinkClick r:id="rId32"/>
              </a:rPr>
              <a:t>y</a:t>
            </a:r>
            <a:r>
              <a:rPr lang="pl-PL" sz="1200" b="1" u="sng" kern="1200" dirty="0">
                <a:solidFill>
                  <a:srgbClr val="FF6600"/>
                </a:solidFill>
                <a:effectLst/>
                <a:latin typeface="Arial"/>
                <a:ea typeface="Times New Roman"/>
                <a:hlinkClick r:id="rId32"/>
              </a:rPr>
              <a:t>narii</a:t>
            </a:r>
            <a:r>
              <a:rPr lang="pl-PL" sz="1200" b="1" kern="1200" spc="15" dirty="0">
                <a:solidFill>
                  <a:srgbClr val="FF6600"/>
                </a:solidFill>
                <a:effectLst/>
                <a:latin typeface="Arial"/>
                <a:ea typeface="Times New Roman"/>
              </a:rPr>
              <a:t> </a:t>
            </a:r>
            <a:r>
              <a:rPr lang="pl-PL" sz="1200" kern="1200" dirty="0">
                <a:solidFill>
                  <a:srgbClr val="000000"/>
                </a:solidFill>
                <a:effectLst/>
                <a:latin typeface="Arial"/>
                <a:ea typeface="Times New Roman"/>
              </a:rPr>
              <a:t>w </a:t>
            </a:r>
            <a:r>
              <a:rPr lang="pl-PL" sz="1200" kern="1200" spc="-15" dirty="0">
                <a:solidFill>
                  <a:srgbClr val="000000"/>
                </a:solidFill>
                <a:effectLst/>
                <a:latin typeface="Arial"/>
                <a:ea typeface="Times New Roman"/>
              </a:rPr>
              <a:t>z</a:t>
            </a:r>
            <a:r>
              <a:rPr lang="pl-PL" sz="1200" kern="1200" dirty="0">
                <a:solidFill>
                  <a:srgbClr val="000000"/>
                </a:solidFill>
                <a:effectLst/>
                <a:latin typeface="Arial"/>
                <a:ea typeface="Times New Roman"/>
              </a:rPr>
              <a:t>akła</a:t>
            </a:r>
            <a:r>
              <a:rPr lang="pl-PL" sz="1200" kern="1200" spc="5" dirty="0">
                <a:solidFill>
                  <a:srgbClr val="000000"/>
                </a:solidFill>
                <a:effectLst/>
                <a:latin typeface="Arial"/>
                <a:ea typeface="Times New Roman"/>
              </a:rPr>
              <a:t>d</a:t>
            </a:r>
            <a:r>
              <a:rPr lang="pl-PL" sz="1200" kern="1200" dirty="0">
                <a:solidFill>
                  <a:srgbClr val="000000"/>
                </a:solidFill>
                <a:effectLst/>
                <a:latin typeface="Arial"/>
                <a:ea typeface="Times New Roman"/>
              </a:rPr>
              <a:t>ce</a:t>
            </a:r>
            <a:r>
              <a:rPr lang="pl-PL" sz="1200" kern="1200" spc="-20" dirty="0">
                <a:solidFill>
                  <a:srgbClr val="000000"/>
                </a:solidFill>
                <a:effectLst/>
                <a:latin typeface="Arial"/>
                <a:ea typeface="Times New Roman"/>
              </a:rPr>
              <a:t> </a:t>
            </a:r>
            <a:r>
              <a:rPr lang="pl-PL" sz="1200" kern="1200" spc="-5" dirty="0">
                <a:solidFill>
                  <a:srgbClr val="000000"/>
                </a:solidFill>
                <a:effectLst/>
                <a:latin typeface="Arial"/>
                <a:ea typeface="Times New Roman"/>
              </a:rPr>
              <a:t>„</a:t>
            </a:r>
            <a:r>
              <a:rPr lang="pl-PL" sz="1200" kern="1200" spc="-15" dirty="0">
                <a:solidFill>
                  <a:srgbClr val="000000"/>
                </a:solidFill>
                <a:effectLst/>
                <a:latin typeface="Arial"/>
                <a:ea typeface="Times New Roman"/>
              </a:rPr>
              <a:t>wyw</a:t>
            </a:r>
            <a:r>
              <a:rPr lang="pl-PL" sz="1200" kern="1200" dirty="0">
                <a:solidFill>
                  <a:srgbClr val="000000"/>
                </a:solidFill>
                <a:effectLst/>
                <a:latin typeface="Arial"/>
                <a:ea typeface="Times New Roman"/>
              </a:rPr>
              <a:t>ó</a:t>
            </a:r>
            <a:r>
              <a:rPr lang="pl-PL" sz="1200" kern="1200" spc="-10" dirty="0">
                <a:solidFill>
                  <a:srgbClr val="000000"/>
                </a:solidFill>
                <a:effectLst/>
                <a:latin typeface="Arial"/>
                <a:ea typeface="Times New Roman"/>
              </a:rPr>
              <a:t>z</a:t>
            </a:r>
            <a:r>
              <a:rPr lang="pl-PL" sz="1200" kern="1200" dirty="0">
                <a:solidFill>
                  <a:srgbClr val="000000"/>
                </a:solidFill>
                <a:effectLst/>
                <a:latin typeface="Arial"/>
                <a:ea typeface="Times New Roman"/>
              </a:rPr>
              <a:t>,</a:t>
            </a:r>
            <a:r>
              <a:rPr lang="pl-PL" sz="1200" kern="1200" spc="40" dirty="0">
                <a:solidFill>
                  <a:srgbClr val="000000"/>
                </a:solidFill>
                <a:effectLst/>
                <a:latin typeface="Arial"/>
                <a:ea typeface="Times New Roman"/>
              </a:rPr>
              <a:t> </a:t>
            </a:r>
            <a:r>
              <a:rPr lang="pl-PL" sz="1200" kern="1200" dirty="0">
                <a:solidFill>
                  <a:srgbClr val="000000"/>
                </a:solidFill>
                <a:effectLst/>
                <a:latin typeface="Arial"/>
                <a:ea typeface="Times New Roman"/>
              </a:rPr>
              <a:t>eks</a:t>
            </a:r>
            <a:r>
              <a:rPr lang="pl-PL" sz="1200" kern="1200" spc="5" dirty="0">
                <a:solidFill>
                  <a:srgbClr val="000000"/>
                </a:solidFill>
                <a:effectLst/>
                <a:latin typeface="Arial"/>
                <a:ea typeface="Times New Roman"/>
              </a:rPr>
              <a:t>p</a:t>
            </a:r>
            <a:r>
              <a:rPr lang="pl-PL" sz="1200" kern="1200" dirty="0">
                <a:solidFill>
                  <a:srgbClr val="000000"/>
                </a:solidFill>
                <a:effectLst/>
                <a:latin typeface="Arial"/>
                <a:ea typeface="Times New Roman"/>
              </a:rPr>
              <a:t>ort</a:t>
            </a:r>
            <a:r>
              <a:rPr lang="pl-PL" sz="1200" kern="1200" dirty="0" smtClean="0">
                <a:solidFill>
                  <a:srgbClr val="000000"/>
                </a:solidFill>
                <a:effectLst/>
                <a:latin typeface="Arial"/>
                <a:ea typeface="Times New Roman"/>
              </a:rPr>
              <a:t>”.</a:t>
            </a:r>
          </a:p>
          <a:p>
            <a:pPr marL="8890">
              <a:lnSpc>
                <a:spcPts val="1325"/>
              </a:lnSpc>
              <a:spcBef>
                <a:spcPts val="65"/>
              </a:spcBef>
              <a:spcAft>
                <a:spcPts val="0"/>
              </a:spcAft>
            </a:pPr>
            <a:endParaRPr lang="pl-PL" sz="1200" dirty="0">
              <a:solidFill>
                <a:srgbClr val="000000"/>
              </a:solidFill>
              <a:latin typeface="Arial"/>
              <a:ea typeface="Times New Roman"/>
            </a:endParaRPr>
          </a:p>
          <a:p>
            <a:pPr marL="8890">
              <a:lnSpc>
                <a:spcPts val="1325"/>
              </a:lnSpc>
              <a:spcBef>
                <a:spcPts val="65"/>
              </a:spcBef>
              <a:spcAft>
                <a:spcPts val="0"/>
              </a:spcAft>
            </a:pPr>
            <a:endParaRPr lang="pl-PL" sz="1200" dirty="0">
              <a:effectLst/>
              <a:latin typeface="Times New Roman"/>
              <a:ea typeface="Times New Roman"/>
            </a:endParaRPr>
          </a:p>
          <a:p>
            <a:pPr marL="8890">
              <a:lnSpc>
                <a:spcPts val="1325"/>
              </a:lnSpc>
              <a:spcBef>
                <a:spcPts val="65"/>
              </a:spcBef>
              <a:spcAft>
                <a:spcPts val="0"/>
              </a:spcAft>
            </a:pPr>
            <a:r>
              <a:rPr lang="pl-PL" sz="1200" b="1" kern="1200" spc="10" dirty="0">
                <a:solidFill>
                  <a:srgbClr val="000000"/>
                </a:solidFill>
                <a:effectLst/>
                <a:latin typeface="Arial"/>
                <a:ea typeface="Times New Roman"/>
              </a:rPr>
              <a:t>T</a:t>
            </a:r>
            <a:r>
              <a:rPr lang="pl-PL" sz="1200" b="1" kern="1200" dirty="0">
                <a:solidFill>
                  <a:srgbClr val="000000"/>
                </a:solidFill>
                <a:effectLst/>
                <a:latin typeface="Arial"/>
                <a:ea typeface="Times New Roman"/>
              </a:rPr>
              <a:t>NT</a:t>
            </a:r>
            <a:r>
              <a:rPr lang="pl-PL" sz="1200" b="1" kern="1200" spc="-25" dirty="0">
                <a:solidFill>
                  <a:srgbClr val="000000"/>
                </a:solidFill>
                <a:effectLst/>
                <a:latin typeface="Arial"/>
                <a:ea typeface="Times New Roman"/>
              </a:rPr>
              <a:t> </a:t>
            </a:r>
            <a:r>
              <a:rPr lang="pl-PL" sz="1200" b="1" kern="1200" spc="5" dirty="0">
                <a:solidFill>
                  <a:srgbClr val="000000"/>
                </a:solidFill>
                <a:effectLst/>
                <a:latin typeface="Arial"/>
                <a:ea typeface="Times New Roman"/>
              </a:rPr>
              <a:t>n</a:t>
            </a:r>
            <a:r>
              <a:rPr lang="pl-PL" sz="1200" b="1" kern="1200" dirty="0">
                <a:solidFill>
                  <a:srgbClr val="000000"/>
                </a:solidFill>
                <a:effectLst/>
                <a:latin typeface="Arial"/>
                <a:ea typeface="Times New Roman"/>
              </a:rPr>
              <a:t>ie</a:t>
            </a:r>
            <a:r>
              <a:rPr lang="pl-PL" sz="1200" b="1" kern="1200" spc="-5" dirty="0">
                <a:solidFill>
                  <a:srgbClr val="000000"/>
                </a:solidFill>
                <a:effectLst/>
                <a:latin typeface="Arial"/>
                <a:ea typeface="Times New Roman"/>
              </a:rPr>
              <a:t> </a:t>
            </a:r>
            <a:r>
              <a:rPr lang="pl-PL" sz="1200" b="1" kern="1200" spc="5" dirty="0">
                <a:solidFill>
                  <a:srgbClr val="000000"/>
                </a:solidFill>
                <a:effectLst/>
                <a:latin typeface="Arial"/>
                <a:ea typeface="Times New Roman"/>
              </a:rPr>
              <a:t>po</a:t>
            </a:r>
            <a:r>
              <a:rPr lang="pl-PL" sz="1200" b="1" kern="1200" dirty="0">
                <a:solidFill>
                  <a:srgbClr val="000000"/>
                </a:solidFill>
                <a:effectLst/>
                <a:latin typeface="Arial"/>
                <a:ea typeface="Times New Roman"/>
              </a:rPr>
              <a:t>śre</a:t>
            </a:r>
            <a:r>
              <a:rPr lang="pl-PL" sz="1200" b="1" kern="1200" spc="5" dirty="0">
                <a:solidFill>
                  <a:srgbClr val="000000"/>
                </a:solidFill>
                <a:effectLst/>
                <a:latin typeface="Arial"/>
                <a:ea typeface="Times New Roman"/>
              </a:rPr>
              <a:t>d</a:t>
            </a:r>
            <a:r>
              <a:rPr lang="pl-PL" sz="1200" b="1" kern="1200" spc="-5" dirty="0">
                <a:solidFill>
                  <a:srgbClr val="000000"/>
                </a:solidFill>
                <a:effectLst/>
                <a:latin typeface="Arial"/>
                <a:ea typeface="Times New Roman"/>
              </a:rPr>
              <a:t>n</a:t>
            </a:r>
            <a:r>
              <a:rPr lang="pl-PL" sz="1200" b="1" kern="1200" dirty="0">
                <a:solidFill>
                  <a:srgbClr val="000000"/>
                </a:solidFill>
                <a:effectLst/>
                <a:latin typeface="Arial"/>
                <a:ea typeface="Times New Roman"/>
              </a:rPr>
              <a:t>ic</a:t>
            </a:r>
            <a:r>
              <a:rPr lang="pl-PL" sz="1200" b="1" kern="1200" spc="-15" dirty="0">
                <a:solidFill>
                  <a:srgbClr val="000000"/>
                </a:solidFill>
                <a:effectLst/>
                <a:latin typeface="Arial"/>
                <a:ea typeface="Times New Roman"/>
              </a:rPr>
              <a:t>z</a:t>
            </a:r>
            <a:r>
              <a:rPr lang="pl-PL" sz="1200" b="1" kern="1200" dirty="0">
                <a:solidFill>
                  <a:srgbClr val="000000"/>
                </a:solidFill>
                <a:effectLst/>
                <a:latin typeface="Arial"/>
                <a:ea typeface="Times New Roman"/>
              </a:rPr>
              <a:t>y</a:t>
            </a:r>
            <a:r>
              <a:rPr lang="pl-PL" sz="1200" b="1" kern="1200" spc="-20" dirty="0">
                <a:solidFill>
                  <a:srgbClr val="000000"/>
                </a:solidFill>
                <a:effectLst/>
                <a:latin typeface="Arial"/>
                <a:ea typeface="Times New Roman"/>
              </a:rPr>
              <a:t> </a:t>
            </a:r>
            <a:r>
              <a:rPr lang="pl-PL" sz="1200" b="1" kern="1200" dirty="0">
                <a:solidFill>
                  <a:srgbClr val="000000"/>
                </a:solidFill>
                <a:effectLst/>
                <a:latin typeface="Arial"/>
                <a:ea typeface="Times New Roman"/>
              </a:rPr>
              <a:t>w </a:t>
            </a:r>
            <a:r>
              <a:rPr lang="pl-PL" sz="1200" b="1" kern="1200" spc="5" dirty="0">
                <a:solidFill>
                  <a:srgbClr val="000000"/>
                </a:solidFill>
                <a:effectLst/>
                <a:latin typeface="Arial"/>
                <a:ea typeface="Times New Roman"/>
              </a:rPr>
              <a:t>u</a:t>
            </a:r>
            <a:r>
              <a:rPr lang="pl-PL" sz="1200" b="1" kern="1200" spc="-10" dirty="0">
                <a:solidFill>
                  <a:srgbClr val="000000"/>
                </a:solidFill>
                <a:effectLst/>
                <a:latin typeface="Arial"/>
                <a:ea typeface="Times New Roman"/>
              </a:rPr>
              <a:t>zy</a:t>
            </a:r>
            <a:r>
              <a:rPr lang="pl-PL" sz="1200" b="1" kern="1200" dirty="0">
                <a:solidFill>
                  <a:srgbClr val="000000"/>
                </a:solidFill>
                <a:effectLst/>
                <a:latin typeface="Arial"/>
                <a:ea typeface="Times New Roman"/>
              </a:rPr>
              <a:t>sk</a:t>
            </a:r>
            <a:r>
              <a:rPr lang="pl-PL" sz="1200" b="1" kern="1200" spc="5" dirty="0">
                <a:solidFill>
                  <a:srgbClr val="000000"/>
                </a:solidFill>
                <a:effectLst/>
                <a:latin typeface="Arial"/>
                <a:ea typeface="Times New Roman"/>
              </a:rPr>
              <a:t>an</a:t>
            </a:r>
            <a:r>
              <a:rPr lang="pl-PL" sz="1200" b="1" kern="1200" dirty="0">
                <a:solidFill>
                  <a:srgbClr val="000000"/>
                </a:solidFill>
                <a:effectLst/>
                <a:latin typeface="Arial"/>
                <a:ea typeface="Times New Roman"/>
              </a:rPr>
              <a:t>iu</a:t>
            </a:r>
            <a:r>
              <a:rPr lang="pl-PL" sz="1200" b="1" kern="1200" spc="-5" dirty="0">
                <a:solidFill>
                  <a:srgbClr val="000000"/>
                </a:solidFill>
                <a:effectLst/>
                <a:latin typeface="Arial"/>
                <a:ea typeface="Times New Roman"/>
              </a:rPr>
              <a:t> </a:t>
            </a:r>
            <a:r>
              <a:rPr lang="pl-PL" sz="1200" b="1" kern="1200" dirty="0">
                <a:solidFill>
                  <a:srgbClr val="000000"/>
                </a:solidFill>
                <a:effectLst/>
                <a:latin typeface="Arial"/>
                <a:ea typeface="Times New Roman"/>
              </a:rPr>
              <a:t>ś</a:t>
            </a:r>
            <a:r>
              <a:rPr lang="pl-PL" sz="1200" b="1" kern="1200" spc="-15" dirty="0">
                <a:solidFill>
                  <a:srgbClr val="000000"/>
                </a:solidFill>
                <a:effectLst/>
                <a:latin typeface="Arial"/>
                <a:ea typeface="Times New Roman"/>
              </a:rPr>
              <a:t>w</a:t>
            </a:r>
            <a:r>
              <a:rPr lang="pl-PL" sz="1200" b="1" kern="1200" dirty="0">
                <a:solidFill>
                  <a:srgbClr val="000000"/>
                </a:solidFill>
                <a:effectLst/>
                <a:latin typeface="Arial"/>
                <a:ea typeface="Times New Roman"/>
              </a:rPr>
              <a:t>ia</a:t>
            </a:r>
            <a:r>
              <a:rPr lang="pl-PL" sz="1200" b="1" kern="1200" spc="5" dirty="0">
                <a:solidFill>
                  <a:srgbClr val="000000"/>
                </a:solidFill>
                <a:effectLst/>
                <a:latin typeface="Arial"/>
                <a:ea typeface="Times New Roman"/>
              </a:rPr>
              <a:t>de</a:t>
            </a:r>
            <a:r>
              <a:rPr lang="pl-PL" sz="1200" b="1" kern="1200" dirty="0">
                <a:solidFill>
                  <a:srgbClr val="000000"/>
                </a:solidFill>
                <a:effectLst/>
                <a:latin typeface="Arial"/>
                <a:ea typeface="Times New Roman"/>
              </a:rPr>
              <a:t>ct</a:t>
            </a:r>
            <a:r>
              <a:rPr lang="pl-PL" sz="1200" b="1" kern="1200" spc="-10" dirty="0">
                <a:solidFill>
                  <a:srgbClr val="000000"/>
                </a:solidFill>
                <a:effectLst/>
                <a:latin typeface="Arial"/>
                <a:ea typeface="Times New Roman"/>
              </a:rPr>
              <a:t>w</a:t>
            </a:r>
            <a:r>
              <a:rPr lang="pl-PL" sz="1200" b="1" kern="1200" spc="5" dirty="0">
                <a:solidFill>
                  <a:srgbClr val="000000"/>
                </a:solidFill>
                <a:effectLst/>
                <a:latin typeface="Arial"/>
                <a:ea typeface="Times New Roman"/>
              </a:rPr>
              <a:t>a weterynaryjnego</a:t>
            </a:r>
            <a:r>
              <a:rPr lang="pl-PL" sz="1200" b="1" kern="1200" dirty="0">
                <a:solidFill>
                  <a:srgbClr val="000000"/>
                </a:solidFill>
                <a:effectLst/>
                <a:latin typeface="Arial"/>
                <a:ea typeface="Times New Roman"/>
              </a:rPr>
              <a:t>.</a:t>
            </a:r>
            <a:endParaRPr lang="pl-PL" sz="1200" dirty="0">
              <a:effectLst/>
              <a:latin typeface="Times New Roman"/>
              <a:ea typeface="Times New Roman"/>
            </a:endParaRPr>
          </a:p>
        </p:txBody>
      </p:sp>
      <p:sp>
        <p:nvSpPr>
          <p:cNvPr id="64" name="object 16">
            <a:hlinkClick r:id="rId4" action="ppaction://hlinksldjump"/>
          </p:cNvPr>
          <p:cNvSpPr txBox="1"/>
          <p:nvPr/>
        </p:nvSpPr>
        <p:spPr>
          <a:xfrm>
            <a:off x="239979" y="782145"/>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extLst>
      <p:ext uri="{BB962C8B-B14F-4D97-AF65-F5344CB8AC3E}">
        <p14:creationId xmlns:p14="http://schemas.microsoft.com/office/powerpoint/2010/main" val="2100353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bject 51"/>
          <p:cNvSpPr txBox="1"/>
          <p:nvPr/>
        </p:nvSpPr>
        <p:spPr>
          <a:xfrm>
            <a:off x="1525524" y="336803"/>
            <a:ext cx="2153412" cy="1232916"/>
          </a:xfrm>
          <a:prstGeom prst="rect">
            <a:avLst/>
          </a:prstGeom>
        </p:spPr>
        <p:txBody>
          <a:bodyPr wrap="square" lIns="0" tIns="0" rIns="0" bIns="0" rtlCol="0">
            <a:noAutofit/>
          </a:bodyPr>
          <a:lstStyle/>
          <a:p>
            <a:pPr>
              <a:lnSpc>
                <a:spcPts val="1000"/>
              </a:lnSpc>
            </a:pPr>
            <a:endParaRPr sz="1000"/>
          </a:p>
          <a:p>
            <a:pPr marL="29718">
              <a:lnSpc>
                <a:spcPct val="95825"/>
              </a:lnSpc>
              <a:spcBef>
                <a:spcPts val="2453"/>
              </a:spcBef>
            </a:pPr>
            <a:r>
              <a:rPr sz="1200" spc="0" dirty="0" smtClean="0">
                <a:solidFill>
                  <a:srgbClr val="FFFFFF"/>
                </a:solidFill>
                <a:latin typeface="Arial"/>
                <a:cs typeface="Arial"/>
              </a:rPr>
              <a:t>ji</a:t>
            </a:r>
            <a:endParaRPr sz="1200">
              <a:latin typeface="Arial"/>
              <a:cs typeface="Arial"/>
            </a:endParaRPr>
          </a:p>
        </p:txBody>
      </p:sp>
      <p:sp>
        <p:nvSpPr>
          <p:cNvPr id="50" name="object 50"/>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1" name="object 31"/>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2" name="object 32"/>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3" name="object 33"/>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4" name="object 34"/>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5" name="object 35"/>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157190" y="1417251"/>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1" name="object 41">
            <a:hlinkClick r:id="rId3" action="ppaction://hlinksldjump"/>
          </p:cNvPr>
          <p:cNvSpPr/>
          <p:nvPr/>
        </p:nvSpPr>
        <p:spPr>
          <a:xfrm>
            <a:off x="0" y="4698492"/>
            <a:ext cx="4178808" cy="1292352"/>
          </a:xfrm>
          <a:prstGeom prst="rect">
            <a:avLst/>
          </a:prstGeom>
          <a:blipFill>
            <a:blip r:embed="rId4" cstate="print"/>
            <a:stretch>
              <a:fillRect/>
            </a:stretch>
          </a:blipFill>
        </p:spPr>
        <p:txBody>
          <a:bodyPr wrap="square" lIns="0" tIns="0" rIns="0" bIns="0" rtlCol="0">
            <a:noAutofit/>
          </a:bodyPr>
          <a:lstStyle/>
          <a:p>
            <a:endParaRPr/>
          </a:p>
        </p:txBody>
      </p:sp>
      <p:sp>
        <p:nvSpPr>
          <p:cNvPr id="42" name="object 42">
            <a:hlinkClick r:id="rId5" action="ppaction://hlinksldjump"/>
          </p:cNvPr>
          <p:cNvSpPr/>
          <p:nvPr/>
        </p:nvSpPr>
        <p:spPr>
          <a:xfrm>
            <a:off x="0" y="2520696"/>
            <a:ext cx="4178808" cy="1354835"/>
          </a:xfrm>
          <a:prstGeom prst="rect">
            <a:avLst/>
          </a:prstGeom>
          <a:blipFill>
            <a:blip r:embed="rId6" cstate="print"/>
            <a:stretch>
              <a:fillRect/>
            </a:stretch>
          </a:blipFill>
        </p:spPr>
        <p:txBody>
          <a:bodyPr wrap="square" lIns="0" tIns="0" rIns="0" bIns="0" rtlCol="0">
            <a:noAutofit/>
          </a:bodyPr>
          <a:lstStyle/>
          <a:p>
            <a:endParaRPr/>
          </a:p>
        </p:txBody>
      </p:sp>
      <p:sp>
        <p:nvSpPr>
          <p:cNvPr id="43" name="object 43">
            <a:hlinkClick r:id="rId7" action="ppaction://hlinksldjump"/>
          </p:cNvPr>
          <p:cNvSpPr/>
          <p:nvPr/>
        </p:nvSpPr>
        <p:spPr>
          <a:xfrm>
            <a:off x="0" y="336803"/>
            <a:ext cx="2052827" cy="1232916"/>
          </a:xfrm>
          <a:prstGeom prst="rect">
            <a:avLst/>
          </a:prstGeom>
          <a:blipFill>
            <a:blip r:embed="rId8" cstate="print"/>
            <a:stretch>
              <a:fillRect/>
            </a:stretch>
          </a:blipFill>
        </p:spPr>
        <p:txBody>
          <a:bodyPr wrap="square" lIns="0" tIns="0" rIns="0" bIns="0" rtlCol="0">
            <a:noAutofit/>
          </a:bodyPr>
          <a:lstStyle/>
          <a:p>
            <a:endParaRPr/>
          </a:p>
        </p:txBody>
      </p:sp>
      <p:sp>
        <p:nvSpPr>
          <p:cNvPr id="44" name="object 44">
            <a:hlinkClick r:id="rId9" action="ppaction://hlinksldjump"/>
          </p:cNvPr>
          <p:cNvSpPr/>
          <p:nvPr/>
        </p:nvSpPr>
        <p:spPr>
          <a:xfrm>
            <a:off x="1525524" y="336803"/>
            <a:ext cx="2153412" cy="1232916"/>
          </a:xfrm>
          <a:prstGeom prst="rect">
            <a:avLst/>
          </a:prstGeom>
          <a:blipFill>
            <a:blip r:embed="rId10" cstate="print"/>
            <a:stretch>
              <a:fillRect/>
            </a:stretch>
          </a:blipFill>
        </p:spPr>
        <p:txBody>
          <a:bodyPr wrap="square" lIns="0" tIns="0" rIns="0" bIns="0" rtlCol="0">
            <a:noAutofit/>
          </a:bodyPr>
          <a:lstStyle/>
          <a:p>
            <a:endParaRPr/>
          </a:p>
        </p:txBody>
      </p:sp>
      <p:sp>
        <p:nvSpPr>
          <p:cNvPr id="45" name="object 45">
            <a:hlinkClick r:id="rId5" action="ppaction://hlinksldjump"/>
          </p:cNvPr>
          <p:cNvSpPr/>
          <p:nvPr/>
        </p:nvSpPr>
        <p:spPr>
          <a:xfrm>
            <a:off x="3151632" y="336803"/>
            <a:ext cx="2154936" cy="1232916"/>
          </a:xfrm>
          <a:prstGeom prst="rect">
            <a:avLst/>
          </a:prstGeom>
          <a:blipFill>
            <a:blip r:embed="rId11" cstate="print"/>
            <a:stretch>
              <a:fillRect/>
            </a:stretch>
          </a:blipFill>
        </p:spPr>
        <p:txBody>
          <a:bodyPr wrap="square" lIns="0" tIns="0" rIns="0" bIns="0" rtlCol="0">
            <a:noAutofit/>
          </a:bodyPr>
          <a:lstStyle/>
          <a:p>
            <a:endParaRPr/>
          </a:p>
        </p:txBody>
      </p:sp>
      <p:sp>
        <p:nvSpPr>
          <p:cNvPr id="46" name="object 46">
            <a:hlinkClick r:id="rId12" action="ppaction://hlinksldjump"/>
          </p:cNvPr>
          <p:cNvSpPr/>
          <p:nvPr/>
        </p:nvSpPr>
        <p:spPr>
          <a:xfrm>
            <a:off x="0" y="3640836"/>
            <a:ext cx="4178808" cy="1292352"/>
          </a:xfrm>
          <a:prstGeom prst="rect">
            <a:avLst/>
          </a:prstGeom>
          <a:blipFill>
            <a:blip r:embed="rId13" cstate="print"/>
            <a:stretch>
              <a:fillRect/>
            </a:stretch>
          </a:blipFill>
        </p:spPr>
        <p:txBody>
          <a:bodyPr wrap="square" lIns="0" tIns="0" rIns="0" bIns="0" rtlCol="0">
            <a:noAutofit/>
          </a:bodyPr>
          <a:lstStyle/>
          <a:p>
            <a:endParaRPr/>
          </a:p>
        </p:txBody>
      </p:sp>
      <p:sp>
        <p:nvSpPr>
          <p:cNvPr id="47" name="object 47">
            <a:hlinkClick r:id="rId14" action="ppaction://hlinksldjump"/>
          </p:cNvPr>
          <p:cNvSpPr/>
          <p:nvPr/>
        </p:nvSpPr>
        <p:spPr>
          <a:xfrm>
            <a:off x="4779264" y="336803"/>
            <a:ext cx="2154936" cy="1232916"/>
          </a:xfrm>
          <a:prstGeom prst="rect">
            <a:avLst/>
          </a:prstGeom>
          <a:blipFill>
            <a:blip r:embed="rId15" cstate="print"/>
            <a:stretch>
              <a:fillRect/>
            </a:stretch>
          </a:blipFill>
        </p:spPr>
        <p:txBody>
          <a:bodyPr wrap="square" lIns="0" tIns="0" rIns="0" bIns="0" rtlCol="0">
            <a:noAutofit/>
          </a:bodyPr>
          <a:lstStyle/>
          <a:p>
            <a:endParaRPr/>
          </a:p>
        </p:txBody>
      </p:sp>
      <p:sp>
        <p:nvSpPr>
          <p:cNvPr id="48" name="object 48">
            <a:hlinkClick r:id="rId16" action="ppaction://hlinksldjump"/>
          </p:cNvPr>
          <p:cNvSpPr/>
          <p:nvPr/>
        </p:nvSpPr>
        <p:spPr>
          <a:xfrm>
            <a:off x="8033004" y="326135"/>
            <a:ext cx="2154936" cy="1231392"/>
          </a:xfrm>
          <a:prstGeom prst="rect">
            <a:avLst/>
          </a:prstGeom>
          <a:blipFill>
            <a:blip r:embed="rId17" cstate="print"/>
            <a:stretch>
              <a:fillRect/>
            </a:stretch>
          </a:blipFill>
        </p:spPr>
        <p:txBody>
          <a:bodyPr wrap="square" lIns="0" tIns="0" rIns="0" bIns="0" rtlCol="0">
            <a:noAutofit/>
          </a:bodyPr>
          <a:lstStyle/>
          <a:p>
            <a:endParaRPr/>
          </a:p>
        </p:txBody>
      </p:sp>
      <p:sp>
        <p:nvSpPr>
          <p:cNvPr id="49" name="object 49">
            <a:hlinkClick r:id="rId18" action="ppaction://hlinksldjump"/>
          </p:cNvPr>
          <p:cNvSpPr/>
          <p:nvPr/>
        </p:nvSpPr>
        <p:spPr>
          <a:xfrm>
            <a:off x="6406896" y="326135"/>
            <a:ext cx="2153411" cy="1231392"/>
          </a:xfrm>
          <a:prstGeom prst="rect">
            <a:avLst/>
          </a:prstGeom>
          <a:blipFill>
            <a:blip r:embed="rId19" cstate="print"/>
            <a:stretch>
              <a:fillRect/>
            </a:stretch>
          </a:blipFill>
        </p:spPr>
        <p:txBody>
          <a:bodyPr wrap="square" lIns="0" tIns="0" rIns="0" bIns="0" rtlCol="0">
            <a:noAutofit/>
          </a:bodyPr>
          <a:lstStyle/>
          <a:p>
            <a:endParaRPr/>
          </a:p>
        </p:txBody>
      </p:sp>
      <p:sp>
        <p:nvSpPr>
          <p:cNvPr id="28" name="object 28"/>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29" name="object 29"/>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6" name="object 26">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7" name="object 27">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4" name="object 24">
            <a:hlinkClick r:id="" action="ppaction://hlinkshowjump?jump=previousslide"/>
          </p:cNvPr>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5" name="object 25">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2" name="object 22">
            <a:hlinkClick r:id="rId20" action="ppaction://hlinksldjump"/>
          </p:cNvPr>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3" name="object 23"/>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1" name="object 21"/>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20" name="object 20"/>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19" name="object 19"/>
          <p:cNvSpPr txBox="1"/>
          <p:nvPr/>
        </p:nvSpPr>
        <p:spPr>
          <a:xfrm>
            <a:off x="2091308" y="690705"/>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Pr</a:t>
            </a:r>
            <a:r>
              <a:rPr sz="1200" spc="-14" dirty="0" err="1" smtClean="0">
                <a:solidFill>
                  <a:srgbClr val="FFFFFF"/>
                </a:solidFill>
                <a:latin typeface="Arial"/>
                <a:cs typeface="Arial"/>
              </a:rPr>
              <a:t>z</a:t>
            </a:r>
            <a:r>
              <a:rPr sz="1200" spc="-9" dirty="0" err="1" smtClean="0">
                <a:solidFill>
                  <a:srgbClr val="FFFFFF"/>
                </a:solidFill>
                <a:latin typeface="Arial"/>
                <a:cs typeface="Arial"/>
              </a:rPr>
              <a:t>y</a:t>
            </a:r>
            <a:r>
              <a:rPr sz="1200" spc="-4" dirty="0" err="1" smtClean="0">
                <a:solidFill>
                  <a:srgbClr val="FFFFFF"/>
                </a:solidFill>
                <a:latin typeface="Arial"/>
                <a:cs typeface="Arial"/>
              </a:rPr>
              <a:t>g</a:t>
            </a:r>
            <a:r>
              <a:rPr sz="1200" spc="4" dirty="0" err="1" smtClean="0">
                <a:solidFill>
                  <a:srgbClr val="FFFFFF"/>
                </a:solidFill>
                <a:latin typeface="Arial"/>
                <a:cs typeface="Arial"/>
              </a:rPr>
              <a:t>o</a:t>
            </a:r>
            <a:r>
              <a:rPr sz="1200" spc="0" dirty="0" err="1" smtClean="0">
                <a:solidFill>
                  <a:srgbClr val="FFFFFF"/>
                </a:solidFill>
                <a:latin typeface="Arial"/>
                <a:cs typeface="Arial"/>
              </a:rPr>
              <a:t>t</a:t>
            </a:r>
            <a:r>
              <a:rPr sz="1200" spc="4" dirty="0" err="1" smtClean="0">
                <a:solidFill>
                  <a:srgbClr val="FFFFFF"/>
                </a:solidFill>
                <a:latin typeface="Arial"/>
                <a:cs typeface="Arial"/>
              </a:rPr>
              <a:t>o</a:t>
            </a:r>
            <a:r>
              <a:rPr sz="1200" spc="-14" dirty="0" err="1" smtClean="0">
                <a:solidFill>
                  <a:srgbClr val="FFFFFF"/>
                </a:solidFill>
                <a:latin typeface="Arial"/>
                <a:cs typeface="Arial"/>
              </a:rPr>
              <a:t>w</a:t>
            </a:r>
            <a:r>
              <a:rPr sz="1200" spc="4" dirty="0" err="1" smtClean="0">
                <a:solidFill>
                  <a:srgbClr val="FFFFFF"/>
                </a:solidFill>
                <a:latin typeface="Arial"/>
                <a:cs typeface="Arial"/>
              </a:rPr>
              <a:t>an</a:t>
            </a:r>
            <a:r>
              <a:rPr sz="1200" spc="0" dirty="0" err="1" smtClean="0">
                <a:solidFill>
                  <a:srgbClr val="FFFFFF"/>
                </a:solidFill>
                <a:latin typeface="Arial"/>
                <a:cs typeface="Arial"/>
              </a:rPr>
              <a:t>ie</a:t>
            </a:r>
            <a:r>
              <a:rPr lang="pl-PL" sz="1200" spc="0" dirty="0" smtClean="0">
                <a:solidFill>
                  <a:srgbClr val="FFFFFF"/>
                </a:solidFill>
                <a:latin typeface="Arial"/>
                <a:cs typeface="Arial"/>
              </a:rPr>
              <a:t> </a:t>
            </a:r>
            <a:r>
              <a:rPr lang="pl-PL" sz="1200" spc="0" dirty="0" smtClean="0">
                <a:solidFill>
                  <a:schemeClr val="bg1"/>
                </a:solidFill>
                <a:latin typeface="Arial"/>
                <a:cs typeface="Arial"/>
              </a:rPr>
              <a:t>dokumentów do odprawy </a:t>
            </a:r>
            <a:endParaRPr sz="1200" dirty="0">
              <a:solidFill>
                <a:schemeClr val="bg1"/>
              </a:solidFill>
              <a:latin typeface="Arial"/>
              <a:cs typeface="Arial"/>
            </a:endParaRPr>
          </a:p>
        </p:txBody>
      </p:sp>
      <p:sp>
        <p:nvSpPr>
          <p:cNvPr id="18" name="object 18"/>
          <p:cNvSpPr txBox="1"/>
          <p:nvPr/>
        </p:nvSpPr>
        <p:spPr>
          <a:xfrm>
            <a:off x="6900164" y="771223"/>
            <a:ext cx="1179626"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425" marR="371652"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7" name="object 17"/>
          <p:cNvSpPr txBox="1"/>
          <p:nvPr/>
        </p:nvSpPr>
        <p:spPr>
          <a:xfrm>
            <a:off x="8744204" y="7712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14" name="object 14"/>
          <p:cNvSpPr txBox="1"/>
          <p:nvPr/>
        </p:nvSpPr>
        <p:spPr>
          <a:xfrm>
            <a:off x="3709542" y="782145"/>
            <a:ext cx="1053338" cy="360679"/>
          </a:xfrm>
          <a:prstGeom prst="rect">
            <a:avLst/>
          </a:prstGeom>
        </p:spPr>
        <p:txBody>
          <a:bodyPr wrap="square" lIns="0" tIns="0" rIns="0" bIns="0" rtlCol="0">
            <a:noAutofit/>
          </a:bodyPr>
          <a:lstStyle/>
          <a:p>
            <a:pPr algn="ctr">
              <a:lnSpc>
                <a:spcPts val="1325"/>
              </a:lnSpc>
              <a:spcBef>
                <a:spcPts val="66"/>
              </a:spcBef>
            </a:pPr>
            <a:r>
              <a:rPr sz="1200" spc="0" dirty="0" smtClean="0">
                <a:latin typeface="Arial"/>
                <a:cs typeface="Arial"/>
              </a:rPr>
              <a:t>I</a:t>
            </a:r>
            <a:r>
              <a:rPr sz="1200" spc="4" dirty="0" smtClean="0">
                <a:latin typeface="Arial"/>
                <a:cs typeface="Arial"/>
              </a:rPr>
              <a:t>nn</a:t>
            </a:r>
            <a:r>
              <a:rPr sz="1200" spc="0" dirty="0" smtClean="0">
                <a:latin typeface="Arial"/>
                <a:cs typeface="Arial"/>
              </a:rPr>
              <a:t>e</a:t>
            </a:r>
            <a:r>
              <a:rPr sz="1200" spc="-14" dirty="0" smtClean="0">
                <a:latin typeface="Arial"/>
                <a:cs typeface="Arial"/>
              </a:rPr>
              <a:t> </a:t>
            </a:r>
            <a:r>
              <a:rPr sz="1200" spc="4" dirty="0" smtClean="0">
                <a:latin typeface="Arial"/>
                <a:cs typeface="Arial"/>
              </a:rPr>
              <a:t>p</a:t>
            </a:r>
            <a:r>
              <a:rPr sz="1200" spc="0" dirty="0" smtClean="0">
                <a:latin typeface="Arial"/>
                <a:cs typeface="Arial"/>
              </a:rPr>
              <a:t>roc</a:t>
            </a:r>
            <a:r>
              <a:rPr sz="1200" spc="4" dirty="0" smtClean="0">
                <a:latin typeface="Arial"/>
                <a:cs typeface="Arial"/>
              </a:rPr>
              <a:t>ed</a:t>
            </a:r>
            <a:r>
              <a:rPr sz="1200" spc="-4" dirty="0" smtClean="0">
                <a:latin typeface="Arial"/>
                <a:cs typeface="Arial"/>
              </a:rPr>
              <a:t>u</a:t>
            </a:r>
            <a:r>
              <a:rPr sz="1200" spc="0" dirty="0" smtClean="0">
                <a:latin typeface="Arial"/>
                <a:cs typeface="Arial"/>
              </a:rPr>
              <a:t>ry</a:t>
            </a:r>
            <a:endParaRPr sz="1200">
              <a:latin typeface="Arial"/>
              <a:cs typeface="Arial"/>
            </a:endParaRPr>
          </a:p>
          <a:p>
            <a:pPr marL="60198" marR="74371" algn="ctr">
              <a:lnSpc>
                <a:spcPct val="95825"/>
              </a:lnSpc>
            </a:pPr>
            <a:r>
              <a:rPr sz="1200" spc="-4" dirty="0" smtClean="0">
                <a:latin typeface="Arial"/>
                <a:cs typeface="Arial"/>
              </a:rPr>
              <a:t>g</a:t>
            </a:r>
            <a:r>
              <a:rPr sz="1200" spc="4" dirty="0" smtClean="0">
                <a:latin typeface="Arial"/>
                <a:cs typeface="Arial"/>
              </a:rPr>
              <a:t>o</a:t>
            </a:r>
            <a:r>
              <a:rPr sz="1200" spc="0" dirty="0" smtClean="0">
                <a:latin typeface="Arial"/>
                <a:cs typeface="Arial"/>
              </a:rPr>
              <a:t>s</a:t>
            </a:r>
            <a:r>
              <a:rPr sz="1200" spc="4" dirty="0" smtClean="0">
                <a:latin typeface="Arial"/>
                <a:cs typeface="Arial"/>
              </a:rPr>
              <a:t>pod</a:t>
            </a:r>
            <a:r>
              <a:rPr sz="1200" spc="-4" dirty="0" smtClean="0">
                <a:latin typeface="Arial"/>
                <a:cs typeface="Arial"/>
              </a:rPr>
              <a:t>a</a:t>
            </a:r>
            <a:r>
              <a:rPr sz="1200" spc="0" dirty="0" smtClean="0">
                <a:latin typeface="Arial"/>
                <a:cs typeface="Arial"/>
              </a:rPr>
              <a:t>rc</a:t>
            </a:r>
            <a:r>
              <a:rPr sz="1200" spc="-14" dirty="0" smtClean="0">
                <a:latin typeface="Arial"/>
                <a:cs typeface="Arial"/>
              </a:rPr>
              <a:t>z</a:t>
            </a:r>
            <a:r>
              <a:rPr sz="1200" spc="0" dirty="0" smtClean="0">
                <a:latin typeface="Arial"/>
                <a:cs typeface="Arial"/>
              </a:rPr>
              <a:t>e</a:t>
            </a:r>
            <a:endParaRPr sz="1200">
              <a:latin typeface="Arial"/>
              <a:cs typeface="Arial"/>
            </a:endParaRPr>
          </a:p>
        </p:txBody>
      </p:sp>
      <p:sp>
        <p:nvSpPr>
          <p:cNvPr id="13" name="object 13"/>
          <p:cNvSpPr txBox="1"/>
          <p:nvPr/>
        </p:nvSpPr>
        <p:spPr>
          <a:xfrm>
            <a:off x="5353558" y="782145"/>
            <a:ext cx="1018666"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Dok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5"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2498"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11" name="object 11"/>
          <p:cNvSpPr txBox="1"/>
          <p:nvPr/>
        </p:nvSpPr>
        <p:spPr>
          <a:xfrm>
            <a:off x="4140000" y="1800000"/>
            <a:ext cx="6300000" cy="3960000"/>
          </a:xfrm>
          <a:prstGeom prst="rect">
            <a:avLst/>
          </a:prstGeom>
        </p:spPr>
        <p:txBody>
          <a:bodyPr wrap="square" lIns="0" tIns="0" rIns="0" bIns="0" rtlCol="0">
            <a:noAutofit/>
          </a:bodyPr>
          <a:lstStyle/>
          <a:p>
            <a:pPr marL="12700" marR="13586">
              <a:lnSpc>
                <a:spcPts val="1325"/>
              </a:lnSpc>
              <a:spcBef>
                <a:spcPts val="66"/>
              </a:spcBef>
            </a:pPr>
            <a:endParaRPr lang="pl-PL" sz="1400" b="1" spc="0" dirty="0" smtClean="0">
              <a:latin typeface="Arial"/>
              <a:cs typeface="Arial"/>
            </a:endParaRPr>
          </a:p>
          <a:p>
            <a:pPr marL="12700" marR="13586">
              <a:lnSpc>
                <a:spcPts val="1325"/>
              </a:lnSpc>
              <a:spcBef>
                <a:spcPts val="66"/>
              </a:spcBef>
            </a:pPr>
            <a:endParaRPr lang="pl-PL" sz="1400" b="1" dirty="0">
              <a:latin typeface="Arial"/>
              <a:cs typeface="Arial"/>
            </a:endParaRPr>
          </a:p>
          <a:p>
            <a:pPr marL="12700" marR="13586">
              <a:lnSpc>
                <a:spcPts val="1325"/>
              </a:lnSpc>
              <a:spcBef>
                <a:spcPts val="66"/>
              </a:spcBef>
            </a:pPr>
            <a:r>
              <a:rPr lang="pl-PL" sz="1400" b="1" spc="0" dirty="0" smtClean="0">
                <a:latin typeface="Arial"/>
                <a:cs typeface="Arial"/>
              </a:rPr>
              <a:t>Wysyłany towar powróci do Polski</a:t>
            </a:r>
          </a:p>
          <a:p>
            <a:pPr marL="12700" marR="13586">
              <a:lnSpc>
                <a:spcPts val="1325"/>
              </a:lnSpc>
              <a:spcBef>
                <a:spcPts val="66"/>
              </a:spcBef>
            </a:pPr>
            <a:endParaRPr lang="pl-PL" sz="1200" dirty="0">
              <a:latin typeface="Arial"/>
              <a:cs typeface="Arial"/>
            </a:endParaRPr>
          </a:p>
          <a:p>
            <a:pPr marL="12700" marR="13586">
              <a:lnSpc>
                <a:spcPts val="1325"/>
              </a:lnSpc>
              <a:spcBef>
                <a:spcPts val="66"/>
              </a:spcBef>
            </a:pPr>
            <a:r>
              <a:rPr sz="1200" spc="0" dirty="0" err="1" smtClean="0">
                <a:latin typeface="Arial"/>
                <a:cs typeface="Arial"/>
              </a:rPr>
              <a:t>J</a:t>
            </a:r>
            <a:r>
              <a:rPr sz="1200" spc="4" dirty="0" err="1" smtClean="0">
                <a:latin typeface="Arial"/>
                <a:cs typeface="Arial"/>
              </a:rPr>
              <a:t>e</a:t>
            </a:r>
            <a:r>
              <a:rPr sz="1200" spc="-9" dirty="0" err="1" smtClean="0">
                <a:latin typeface="Arial"/>
                <a:cs typeface="Arial"/>
              </a:rPr>
              <a:t>ż</a:t>
            </a:r>
            <a:r>
              <a:rPr sz="1200" spc="4" dirty="0" err="1" smtClean="0">
                <a:latin typeface="Arial"/>
                <a:cs typeface="Arial"/>
              </a:rPr>
              <a:t>e</a:t>
            </a:r>
            <a:r>
              <a:rPr sz="1200" spc="0" dirty="0" err="1" smtClean="0">
                <a:latin typeface="Arial"/>
                <a:cs typeface="Arial"/>
              </a:rPr>
              <a:t>li</a:t>
            </a:r>
            <a:r>
              <a:rPr sz="1200" spc="-14" dirty="0" smtClean="0">
                <a:latin typeface="Arial"/>
                <a:cs typeface="Arial"/>
              </a:rPr>
              <a:t> </a:t>
            </a:r>
            <a:r>
              <a:rPr sz="1200" spc="0" dirty="0" smtClean="0">
                <a:latin typeface="Arial"/>
                <a:cs typeface="Arial"/>
              </a:rPr>
              <a:t>s</a:t>
            </a:r>
            <a:r>
              <a:rPr sz="1200" spc="4" dirty="0" smtClean="0">
                <a:latin typeface="Arial"/>
                <a:cs typeface="Arial"/>
              </a:rPr>
              <a:t>pod</a:t>
            </a:r>
            <a:r>
              <a:rPr sz="1200" spc="-9" dirty="0" smtClean="0">
                <a:latin typeface="Arial"/>
                <a:cs typeface="Arial"/>
              </a:rPr>
              <a:t>z</a:t>
            </a:r>
            <a:r>
              <a:rPr sz="1200" spc="0" dirty="0" smtClean="0">
                <a:latin typeface="Arial"/>
                <a:cs typeface="Arial"/>
              </a:rPr>
              <a:t>ie</a:t>
            </a:r>
            <a:r>
              <a:rPr sz="1200" spc="-9" dirty="0" smtClean="0">
                <a:latin typeface="Arial"/>
                <a:cs typeface="Arial"/>
              </a:rPr>
              <a:t>w</a:t>
            </a:r>
            <a:r>
              <a:rPr sz="1200" spc="4" dirty="0" smtClean="0">
                <a:latin typeface="Arial"/>
                <a:cs typeface="Arial"/>
              </a:rPr>
              <a:t>a</a:t>
            </a:r>
            <a:r>
              <a:rPr sz="1200" spc="0" dirty="0" smtClean="0">
                <a:latin typeface="Arial"/>
                <a:cs typeface="Arial"/>
              </a:rPr>
              <a:t>sz</a:t>
            </a:r>
            <a:r>
              <a:rPr sz="1200" spc="-19" dirty="0" smtClean="0">
                <a:latin typeface="Arial"/>
                <a:cs typeface="Arial"/>
              </a:rPr>
              <a:t> </a:t>
            </a:r>
            <a:r>
              <a:rPr sz="1200" spc="0" dirty="0" smtClean="0">
                <a:latin typeface="Arial"/>
                <a:cs typeface="Arial"/>
              </a:rPr>
              <a:t>się,</a:t>
            </a:r>
            <a:r>
              <a:rPr sz="1200" spc="4" dirty="0" smtClean="0">
                <a:latin typeface="Arial"/>
                <a:cs typeface="Arial"/>
              </a:rPr>
              <a:t> </a:t>
            </a:r>
            <a:r>
              <a:rPr sz="1200" spc="-9" dirty="0" smtClean="0">
                <a:latin typeface="Arial"/>
                <a:cs typeface="Arial"/>
              </a:rPr>
              <a:t>ż</a:t>
            </a:r>
            <a:r>
              <a:rPr sz="1200" spc="0" dirty="0" smtClean="0">
                <a:latin typeface="Arial"/>
                <a:cs typeface="Arial"/>
              </a:rPr>
              <a:t>e</a:t>
            </a:r>
            <a:r>
              <a:rPr sz="1200" spc="4" dirty="0" smtClean="0">
                <a:latin typeface="Arial"/>
                <a:cs typeface="Arial"/>
              </a:rPr>
              <a:t> </a:t>
            </a:r>
            <a:r>
              <a:rPr sz="1200" spc="-9" dirty="0" smtClean="0">
                <a:latin typeface="Arial"/>
                <a:cs typeface="Arial"/>
              </a:rPr>
              <a:t>wy</a:t>
            </a:r>
            <a:r>
              <a:rPr sz="1200" spc="0" dirty="0" smtClean="0">
                <a:latin typeface="Arial"/>
                <a:cs typeface="Arial"/>
              </a:rPr>
              <a:t>s</a:t>
            </a:r>
            <a:r>
              <a:rPr sz="1200" spc="-9" dirty="0" smtClean="0">
                <a:latin typeface="Arial"/>
                <a:cs typeface="Arial"/>
              </a:rPr>
              <a:t>y</a:t>
            </a:r>
            <a:r>
              <a:rPr sz="1200" spc="0" dirty="0" smtClean="0">
                <a:latin typeface="Arial"/>
                <a:cs typeface="Arial"/>
              </a:rPr>
              <a:t>ła</a:t>
            </a:r>
            <a:r>
              <a:rPr sz="1200" spc="4" dirty="0" smtClean="0">
                <a:latin typeface="Arial"/>
                <a:cs typeface="Arial"/>
              </a:rPr>
              <a:t>n</a:t>
            </a:r>
            <a:r>
              <a:rPr sz="1200" spc="0" dirty="0" smtClean="0">
                <a:latin typeface="Arial"/>
                <a:cs typeface="Arial"/>
              </a:rPr>
              <a:t>a</a:t>
            </a:r>
            <a:r>
              <a:rPr sz="1200" spc="4" dirty="0" smtClean="0">
                <a:latin typeface="Arial"/>
                <a:cs typeface="Arial"/>
              </a:rPr>
              <a:t> 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z C</a:t>
            </a:r>
            <a:r>
              <a:rPr sz="1200" spc="-4" dirty="0" smtClean="0">
                <a:latin typeface="Arial"/>
                <a:cs typeface="Arial"/>
              </a:rPr>
              <a:t>i</a:t>
            </a:r>
            <a:r>
              <a:rPr sz="1200" spc="4" dirty="0" smtClean="0">
                <a:latin typeface="Arial"/>
                <a:cs typeface="Arial"/>
              </a:rPr>
              <a:t>eb</a:t>
            </a:r>
            <a:r>
              <a:rPr sz="1200" spc="0" dirty="0" smtClean="0">
                <a:latin typeface="Arial"/>
                <a:cs typeface="Arial"/>
              </a:rPr>
              <a:t>ie</a:t>
            </a:r>
            <a:r>
              <a:rPr sz="1200" spc="-19"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s</a:t>
            </a:r>
            <a:r>
              <a:rPr sz="1200" spc="-9" dirty="0" smtClean="0">
                <a:latin typeface="Arial"/>
                <a:cs typeface="Arial"/>
              </a:rPr>
              <a:t>y</a:t>
            </a:r>
            <a:r>
              <a:rPr sz="1200" spc="0" dirty="0" smtClean="0">
                <a:latin typeface="Arial"/>
                <a:cs typeface="Arial"/>
              </a:rPr>
              <a:t>łka</a:t>
            </a:r>
            <a:r>
              <a:rPr sz="1200" spc="4" dirty="0" smtClean="0">
                <a:latin typeface="Arial"/>
                <a:cs typeface="Arial"/>
              </a:rPr>
              <a:t> po</a:t>
            </a:r>
            <a:r>
              <a:rPr sz="1200" spc="-14" dirty="0" smtClean="0">
                <a:latin typeface="Arial"/>
                <a:cs typeface="Arial"/>
              </a:rPr>
              <a:t>w</a:t>
            </a:r>
            <a:r>
              <a:rPr sz="1200" spc="0" dirty="0" smtClean="0">
                <a:latin typeface="Arial"/>
                <a:cs typeface="Arial"/>
              </a:rPr>
              <a:t>róci</a:t>
            </a:r>
            <a:r>
              <a:rPr sz="1200" spc="-19" dirty="0" smtClean="0">
                <a:latin typeface="Arial"/>
                <a:cs typeface="Arial"/>
              </a:rPr>
              <a:t> </a:t>
            </a:r>
            <a:r>
              <a:rPr sz="1200" spc="4" dirty="0" smtClean="0">
                <a:latin typeface="Arial"/>
                <a:cs typeface="Arial"/>
              </a:rPr>
              <a:t>d</a:t>
            </a:r>
            <a:r>
              <a:rPr sz="1200" spc="0" dirty="0" smtClean="0">
                <a:latin typeface="Arial"/>
                <a:cs typeface="Arial"/>
              </a:rPr>
              <a:t>o</a:t>
            </a:r>
            <a:r>
              <a:rPr sz="1200" spc="-4" dirty="0" smtClean="0">
                <a:latin typeface="Arial"/>
                <a:cs typeface="Arial"/>
              </a:rPr>
              <a:t> </a:t>
            </a:r>
            <a:r>
              <a:rPr sz="1200" spc="0" dirty="0" smtClean="0">
                <a:latin typeface="Arial"/>
                <a:cs typeface="Arial"/>
              </a:rPr>
              <a:t>P</a:t>
            </a:r>
            <a:r>
              <a:rPr sz="1200" spc="4" dirty="0" smtClean="0">
                <a:latin typeface="Arial"/>
                <a:cs typeface="Arial"/>
              </a:rPr>
              <a:t>o</a:t>
            </a:r>
            <a:r>
              <a:rPr sz="1200" spc="0" dirty="0" smtClean="0">
                <a:latin typeface="Arial"/>
                <a:cs typeface="Arial"/>
              </a:rPr>
              <a:t>lski</a:t>
            </a:r>
            <a:r>
              <a:rPr sz="1200" spc="25" dirty="0" smtClean="0">
                <a:latin typeface="Arial"/>
                <a:cs typeface="Arial"/>
              </a:rPr>
              <a:t> </a:t>
            </a:r>
            <a:r>
              <a:rPr sz="1200" spc="0" dirty="0" smtClean="0">
                <a:latin typeface="Arial"/>
                <a:cs typeface="Arial"/>
              </a:rPr>
              <a:t>–</a:t>
            </a:r>
            <a:r>
              <a:rPr sz="1200" spc="-4" dirty="0" smtClean="0">
                <a:latin typeface="Arial"/>
                <a:cs typeface="Arial"/>
              </a:rPr>
              <a:t> </a:t>
            </a:r>
            <a:r>
              <a:rPr sz="1200" spc="4" dirty="0" smtClean="0">
                <a:latin typeface="Arial"/>
                <a:cs typeface="Arial"/>
              </a:rPr>
              <a:t>um</a:t>
            </a:r>
            <a:r>
              <a:rPr sz="1200" spc="0" dirty="0" smtClean="0">
                <a:latin typeface="Arial"/>
                <a:cs typeface="Arial"/>
              </a:rPr>
              <a:t>ieść</a:t>
            </a:r>
            <a:endParaRPr sz="1200" dirty="0">
              <a:latin typeface="Arial"/>
              <a:cs typeface="Arial"/>
            </a:endParaRPr>
          </a:p>
          <a:p>
            <a:pPr marL="12700" marR="369366" algn="just">
              <a:lnSpc>
                <a:spcPct val="100041"/>
              </a:lnSpc>
            </a:pPr>
            <a:r>
              <a:rPr sz="1200" spc="-14" dirty="0" smtClean="0">
                <a:latin typeface="Arial"/>
                <a:cs typeface="Arial"/>
              </a:rPr>
              <a:t>w</a:t>
            </a:r>
            <a:r>
              <a:rPr sz="1200" spc="-9" dirty="0" smtClean="0">
                <a:latin typeface="Arial"/>
                <a:cs typeface="Arial"/>
              </a:rPr>
              <a:t>y</a:t>
            </a:r>
            <a:r>
              <a:rPr sz="1200" spc="0" dirty="0" smtClean="0">
                <a:latin typeface="Arial"/>
                <a:cs typeface="Arial"/>
              </a:rPr>
              <a:t>ra</a:t>
            </a:r>
            <a:r>
              <a:rPr sz="1200" spc="-9" dirty="0" smtClean="0">
                <a:latin typeface="Arial"/>
                <a:cs typeface="Arial"/>
              </a:rPr>
              <a:t>ź</a:t>
            </a:r>
            <a:r>
              <a:rPr sz="1200" spc="4" dirty="0" smtClean="0">
                <a:latin typeface="Arial"/>
                <a:cs typeface="Arial"/>
              </a:rPr>
              <a:t>n</a:t>
            </a:r>
            <a:r>
              <a:rPr sz="1200" spc="0" dirty="0" smtClean="0">
                <a:latin typeface="Arial"/>
                <a:cs typeface="Arial"/>
              </a:rPr>
              <a:t>ie</a:t>
            </a:r>
            <a:r>
              <a:rPr sz="1200" spc="14" dirty="0" smtClean="0">
                <a:latin typeface="Arial"/>
                <a:cs typeface="Arial"/>
              </a:rPr>
              <a:t> </a:t>
            </a:r>
            <a:r>
              <a:rPr sz="1200" spc="0" dirty="0" smtClean="0">
                <a:latin typeface="Arial"/>
                <a:cs typeface="Arial"/>
              </a:rPr>
              <a:t>t</a:t>
            </a:r>
            <a:r>
              <a:rPr sz="1200" spc="4" dirty="0" smtClean="0">
                <a:latin typeface="Arial"/>
                <a:cs typeface="Arial"/>
              </a:rPr>
              <a:t>a</a:t>
            </a:r>
            <a:r>
              <a:rPr sz="1200" spc="0" dirty="0" smtClean="0">
                <a:latin typeface="Arial"/>
                <a:cs typeface="Arial"/>
              </a:rPr>
              <a:t>ką</a:t>
            </a:r>
            <a:r>
              <a:rPr sz="1200" spc="-14" dirty="0" smtClean="0">
                <a:latin typeface="Arial"/>
                <a:cs typeface="Arial"/>
              </a:rPr>
              <a:t> </a:t>
            </a:r>
            <a:r>
              <a:rPr sz="1200" spc="0" dirty="0" smtClean="0">
                <a:latin typeface="Arial"/>
                <a:cs typeface="Arial"/>
              </a:rPr>
              <a:t>in</a:t>
            </a:r>
            <a:r>
              <a:rPr sz="1200" spc="14" dirty="0" smtClean="0">
                <a:latin typeface="Arial"/>
                <a:cs typeface="Arial"/>
              </a:rPr>
              <a:t>f</a:t>
            </a:r>
            <a:r>
              <a:rPr sz="1200" spc="4" dirty="0" smtClean="0">
                <a:latin typeface="Arial"/>
                <a:cs typeface="Arial"/>
              </a:rPr>
              <a:t>o</a:t>
            </a:r>
            <a:r>
              <a:rPr sz="1200" spc="0" dirty="0" smtClean="0">
                <a:latin typeface="Arial"/>
                <a:cs typeface="Arial"/>
              </a:rPr>
              <a:t>r</a:t>
            </a:r>
            <a:r>
              <a:rPr sz="1200" spc="4" dirty="0" smtClean="0">
                <a:latin typeface="Arial"/>
                <a:cs typeface="Arial"/>
              </a:rPr>
              <a:t>ma</a:t>
            </a:r>
            <a:r>
              <a:rPr sz="1200" spc="0" dirty="0" smtClean="0">
                <a:latin typeface="Arial"/>
                <a:cs typeface="Arial"/>
              </a:rPr>
              <a:t>cję</a:t>
            </a:r>
            <a:r>
              <a:rPr sz="1200" spc="-39" dirty="0" smtClean="0">
                <a:latin typeface="Arial"/>
                <a:cs typeface="Arial"/>
              </a:rPr>
              <a:t> </a:t>
            </a:r>
            <a:r>
              <a:rPr sz="1200" spc="4" dirty="0" smtClean="0">
                <a:latin typeface="Arial"/>
                <a:cs typeface="Arial"/>
              </a:rPr>
              <a:t>n</a:t>
            </a:r>
            <a:r>
              <a:rPr sz="1200" spc="0" dirty="0" smtClean="0">
                <a:latin typeface="Arial"/>
                <a:cs typeface="Arial"/>
              </a:rPr>
              <a:t>a</a:t>
            </a:r>
            <a:r>
              <a:rPr sz="1200" spc="-4" dirty="0" smtClean="0">
                <a:latin typeface="Arial"/>
                <a:cs typeface="Arial"/>
              </a:rPr>
              <a:t> </a:t>
            </a:r>
            <a:r>
              <a:rPr sz="1200" spc="14" dirty="0" smtClean="0">
                <a:latin typeface="Arial"/>
                <a:cs typeface="Arial"/>
              </a:rPr>
              <a:t>f</a:t>
            </a:r>
            <a:r>
              <a:rPr sz="1200" spc="4" dirty="0" smtClean="0">
                <a:latin typeface="Arial"/>
                <a:cs typeface="Arial"/>
              </a:rPr>
              <a:t>a</a:t>
            </a:r>
            <a:r>
              <a:rPr sz="1200" spc="0" dirty="0" smtClean="0">
                <a:latin typeface="Arial"/>
                <a:cs typeface="Arial"/>
              </a:rPr>
              <a:t>kt</a:t>
            </a:r>
            <a:r>
              <a:rPr sz="1200" spc="4" dirty="0" smtClean="0">
                <a:latin typeface="Arial"/>
                <a:cs typeface="Arial"/>
              </a:rPr>
              <a:t>u</a:t>
            </a:r>
            <a:r>
              <a:rPr sz="1200" spc="0" dirty="0" smtClean="0">
                <a:latin typeface="Arial"/>
                <a:cs typeface="Arial"/>
              </a:rPr>
              <a:t>r</a:t>
            </a:r>
            <a:r>
              <a:rPr sz="1200" spc="-14" dirty="0" smtClean="0">
                <a:latin typeface="Arial"/>
                <a:cs typeface="Arial"/>
              </a:rPr>
              <a:t>z</a:t>
            </a:r>
            <a:r>
              <a:rPr sz="1200" spc="0" dirty="0" smtClean="0">
                <a:latin typeface="Arial"/>
                <a:cs typeface="Arial"/>
              </a:rPr>
              <a:t>e</a:t>
            </a:r>
            <a:r>
              <a:rPr sz="1200" spc="-14" dirty="0" smtClean="0">
                <a:latin typeface="Arial"/>
                <a:cs typeface="Arial"/>
              </a:rPr>
              <a:t> </a:t>
            </a:r>
            <a:r>
              <a:rPr sz="1200" spc="4" dirty="0" smtClean="0">
                <a:latin typeface="Arial"/>
                <a:cs typeface="Arial"/>
              </a:rPr>
              <a:t>o</a:t>
            </a:r>
            <a:r>
              <a:rPr sz="1200" spc="0" dirty="0" smtClean="0">
                <a:latin typeface="Arial"/>
                <a:cs typeface="Arial"/>
              </a:rPr>
              <a:t>raz</a:t>
            </a:r>
            <a:r>
              <a:rPr sz="1200" spc="-9" dirty="0" smtClean="0">
                <a:latin typeface="Arial"/>
                <a:cs typeface="Arial"/>
              </a:rPr>
              <a:t> w</a:t>
            </a:r>
            <a:r>
              <a:rPr sz="1200" spc="4" dirty="0" smtClean="0">
                <a:latin typeface="Arial"/>
                <a:cs typeface="Arial"/>
              </a:rPr>
              <a:t>p</a:t>
            </a:r>
            <a:r>
              <a:rPr sz="1200" spc="0" dirty="0" smtClean="0">
                <a:latin typeface="Arial"/>
                <a:cs typeface="Arial"/>
              </a:rPr>
              <a:t>isz </a:t>
            </a:r>
            <a:r>
              <a:rPr sz="1200" spc="4" dirty="0" smtClean="0">
                <a:latin typeface="Arial"/>
                <a:cs typeface="Arial"/>
              </a:rPr>
              <a:t>d</a:t>
            </a:r>
            <a:r>
              <a:rPr sz="1200" spc="0" dirty="0" smtClean="0">
                <a:latin typeface="Arial"/>
                <a:cs typeface="Arial"/>
              </a:rPr>
              <a:t>o</a:t>
            </a:r>
            <a:r>
              <a:rPr sz="1200" spc="-14" dirty="0" smtClean="0">
                <a:latin typeface="Arial"/>
                <a:cs typeface="Arial"/>
              </a:rPr>
              <a:t> </a:t>
            </a:r>
            <a:r>
              <a:rPr sz="1200" spc="14" dirty="0" smtClean="0">
                <a:latin typeface="Arial"/>
                <a:cs typeface="Arial"/>
              </a:rPr>
              <a:t>f</a:t>
            </a:r>
            <a:r>
              <a:rPr sz="1200" spc="4" dirty="0" smtClean="0">
                <a:latin typeface="Arial"/>
                <a:cs typeface="Arial"/>
              </a:rPr>
              <a:t>a</a:t>
            </a:r>
            <a:r>
              <a:rPr sz="1200" spc="0" dirty="0" smtClean="0">
                <a:latin typeface="Arial"/>
                <a:cs typeface="Arial"/>
              </a:rPr>
              <a:t>kt</a:t>
            </a:r>
            <a:r>
              <a:rPr sz="1200" spc="4" dirty="0" smtClean="0">
                <a:latin typeface="Arial"/>
                <a:cs typeface="Arial"/>
              </a:rPr>
              <a:t>u</a:t>
            </a:r>
            <a:r>
              <a:rPr sz="1200" spc="0" dirty="0" smtClean="0">
                <a:latin typeface="Arial"/>
                <a:cs typeface="Arial"/>
              </a:rPr>
              <a:t>ry</a:t>
            </a:r>
            <a:r>
              <a:rPr sz="1200" spc="-14" dirty="0" smtClean="0">
                <a:latin typeface="Arial"/>
                <a:cs typeface="Arial"/>
              </a:rPr>
              <a:t> </a:t>
            </a:r>
            <a:r>
              <a:rPr sz="1200" spc="4" dirty="0" smtClean="0">
                <a:latin typeface="Arial"/>
                <a:cs typeface="Arial"/>
              </a:rPr>
              <a:t>o</a:t>
            </a:r>
            <a:r>
              <a:rPr sz="1200" spc="-9" dirty="0" smtClean="0">
                <a:latin typeface="Arial"/>
                <a:cs typeface="Arial"/>
              </a:rPr>
              <a:t>z</a:t>
            </a:r>
            <a:r>
              <a:rPr sz="1200" spc="4" dirty="0" smtClean="0">
                <a:latin typeface="Arial"/>
                <a:cs typeface="Arial"/>
              </a:rPr>
              <a:t>na</a:t>
            </a:r>
            <a:r>
              <a:rPr sz="1200" spc="0" dirty="0" smtClean="0">
                <a:latin typeface="Arial"/>
                <a:cs typeface="Arial"/>
              </a:rPr>
              <a:t>c</a:t>
            </a:r>
            <a:r>
              <a:rPr sz="1200" spc="-9" dirty="0" smtClean="0">
                <a:latin typeface="Arial"/>
                <a:cs typeface="Arial"/>
              </a:rPr>
              <a:t>z</a:t>
            </a:r>
            <a:r>
              <a:rPr sz="1200" spc="4" dirty="0" smtClean="0">
                <a:latin typeface="Arial"/>
                <a:cs typeface="Arial"/>
              </a:rPr>
              <a:t>en</a:t>
            </a:r>
            <a:r>
              <a:rPr sz="1200" spc="0" dirty="0" smtClean="0">
                <a:latin typeface="Arial"/>
                <a:cs typeface="Arial"/>
              </a:rPr>
              <a:t>ie</a:t>
            </a:r>
            <a:r>
              <a:rPr sz="1200" spc="-29" dirty="0" smtClean="0">
                <a:latin typeface="Arial"/>
                <a:cs typeface="Arial"/>
              </a:rPr>
              <a:t> </a:t>
            </a:r>
            <a:r>
              <a:rPr sz="1200" spc="4" dirty="0" smtClean="0">
                <a:latin typeface="Arial"/>
                <a:cs typeface="Arial"/>
              </a:rPr>
              <a:t>mode</a:t>
            </a:r>
            <a:r>
              <a:rPr sz="1200" spc="0" dirty="0" smtClean="0">
                <a:latin typeface="Arial"/>
                <a:cs typeface="Arial"/>
              </a:rPr>
              <a:t>lu</a:t>
            </a:r>
            <a:r>
              <a:rPr sz="1200" spc="-39" dirty="0" smtClean="0">
                <a:latin typeface="Arial"/>
                <a:cs typeface="Arial"/>
              </a:rPr>
              <a:t> </a:t>
            </a:r>
            <a:r>
              <a:rPr sz="1200" spc="0" dirty="0" smtClean="0">
                <a:latin typeface="Arial"/>
                <a:cs typeface="Arial"/>
              </a:rPr>
              <a:t>i </a:t>
            </a:r>
            <a:r>
              <a:rPr sz="1200" spc="4" dirty="0" smtClean="0">
                <a:latin typeface="Arial"/>
                <a:cs typeface="Arial"/>
              </a:rPr>
              <a:t>nume</a:t>
            </a:r>
            <a:r>
              <a:rPr sz="1200" spc="0" dirty="0" smtClean="0">
                <a:latin typeface="Arial"/>
                <a:cs typeface="Arial"/>
              </a:rPr>
              <a:t>ry s</a:t>
            </a:r>
            <a:r>
              <a:rPr sz="1200" spc="4" dirty="0" smtClean="0">
                <a:latin typeface="Arial"/>
                <a:cs typeface="Arial"/>
              </a:rPr>
              <a:t>e</a:t>
            </a:r>
            <a:r>
              <a:rPr sz="1200" spc="0" dirty="0" smtClean="0">
                <a:latin typeface="Arial"/>
                <a:cs typeface="Arial"/>
              </a:rPr>
              <a:t>r</a:t>
            </a:r>
            <a:r>
              <a:rPr sz="1200" spc="-14" dirty="0" smtClean="0">
                <a:latin typeface="Arial"/>
                <a:cs typeface="Arial"/>
              </a:rPr>
              <a:t>y</a:t>
            </a:r>
            <a:r>
              <a:rPr sz="1200" spc="0" dirty="0" smtClean="0">
                <a:latin typeface="Arial"/>
                <a:cs typeface="Arial"/>
              </a:rPr>
              <a:t>jne </a:t>
            </a:r>
            <a:r>
              <a:rPr sz="1200" spc="4" dirty="0" smtClean="0">
                <a:latin typeface="Arial"/>
                <a:cs typeface="Arial"/>
              </a:rPr>
              <a:t>u</a:t>
            </a:r>
            <a:r>
              <a:rPr sz="1200" spc="0" dirty="0" smtClean="0">
                <a:latin typeface="Arial"/>
                <a:cs typeface="Arial"/>
              </a:rPr>
              <a:t>r</a:t>
            </a:r>
            <a:r>
              <a:rPr sz="1200" spc="-14" dirty="0" smtClean="0">
                <a:latin typeface="Arial"/>
                <a:cs typeface="Arial"/>
              </a:rPr>
              <a:t>z</a:t>
            </a:r>
            <a:r>
              <a:rPr sz="1200" spc="4" dirty="0" smtClean="0">
                <a:latin typeface="Arial"/>
                <a:cs typeface="Arial"/>
              </a:rPr>
              <a:t>ąd</a:t>
            </a:r>
            <a:r>
              <a:rPr sz="1200" spc="-9" dirty="0" smtClean="0">
                <a:latin typeface="Arial"/>
                <a:cs typeface="Arial"/>
              </a:rPr>
              <a:t>z</a:t>
            </a:r>
            <a:r>
              <a:rPr sz="1200" spc="4" dirty="0" smtClean="0">
                <a:latin typeface="Arial"/>
                <a:cs typeface="Arial"/>
              </a:rPr>
              <a:t>en</a:t>
            </a:r>
            <a:r>
              <a:rPr sz="1200" spc="0" dirty="0" smtClean="0">
                <a:latin typeface="Arial"/>
                <a:cs typeface="Arial"/>
              </a:rPr>
              <a:t>ia</a:t>
            </a:r>
            <a:r>
              <a:rPr sz="1200" spc="-19" dirty="0" smtClean="0">
                <a:latin typeface="Arial"/>
                <a:cs typeface="Arial"/>
              </a:rPr>
              <a:t> </a:t>
            </a:r>
            <a:r>
              <a:rPr sz="1200" spc="0" dirty="0" smtClean="0">
                <a:latin typeface="Arial"/>
                <a:cs typeface="Arial"/>
              </a:rPr>
              <a:t>a</a:t>
            </a:r>
            <a:r>
              <a:rPr sz="1200" spc="-4" dirty="0" smtClean="0">
                <a:latin typeface="Arial"/>
                <a:cs typeface="Arial"/>
              </a:rPr>
              <a:t> </a:t>
            </a:r>
            <a:r>
              <a:rPr sz="1200" spc="0" dirty="0" smtClean="0">
                <a:latin typeface="Arial"/>
                <a:cs typeface="Arial"/>
              </a:rPr>
              <a:t>t</a:t>
            </a:r>
            <a:r>
              <a:rPr sz="1200" spc="4" dirty="0" smtClean="0">
                <a:latin typeface="Arial"/>
                <a:cs typeface="Arial"/>
              </a:rPr>
              <a:t>a</a:t>
            </a:r>
            <a:r>
              <a:rPr sz="1200" spc="0" dirty="0" smtClean="0">
                <a:latin typeface="Arial"/>
                <a:cs typeface="Arial"/>
              </a:rPr>
              <a:t>k</a:t>
            </a:r>
            <a:r>
              <a:rPr sz="1200" spc="-9" dirty="0" smtClean="0">
                <a:latin typeface="Arial"/>
                <a:cs typeface="Arial"/>
              </a:rPr>
              <a:t>ż</a:t>
            </a:r>
            <a:r>
              <a:rPr sz="1200" spc="0" dirty="0" smtClean="0">
                <a:latin typeface="Arial"/>
                <a:cs typeface="Arial"/>
              </a:rPr>
              <a:t>e</a:t>
            </a:r>
            <a:r>
              <a:rPr sz="1200" spc="4" dirty="0" smtClean="0">
                <a:latin typeface="Arial"/>
                <a:cs typeface="Arial"/>
              </a:rPr>
              <a:t> </a:t>
            </a:r>
            <a:r>
              <a:rPr sz="1200" spc="-9" dirty="0" smtClean="0">
                <a:latin typeface="Arial"/>
                <a:cs typeface="Arial"/>
              </a:rPr>
              <a:t>wy</a:t>
            </a:r>
            <a:r>
              <a:rPr sz="1200" spc="4" dirty="0" smtClean="0">
                <a:latin typeface="Arial"/>
                <a:cs typeface="Arial"/>
              </a:rPr>
              <a:t>pe</a:t>
            </a:r>
            <a:r>
              <a:rPr sz="1200" spc="0" dirty="0" smtClean="0">
                <a:latin typeface="Arial"/>
                <a:cs typeface="Arial"/>
              </a:rPr>
              <a:t>łnij</a:t>
            </a:r>
            <a:r>
              <a:rPr sz="1200" spc="-9" dirty="0" smtClean="0">
                <a:latin typeface="Arial"/>
                <a:cs typeface="Arial"/>
              </a:rPr>
              <a:t> </a:t>
            </a:r>
            <a:r>
              <a:rPr sz="1200" spc="14" dirty="0" smtClean="0">
                <a:latin typeface="Arial"/>
                <a:cs typeface="Arial"/>
              </a:rPr>
              <a:t>f</a:t>
            </a:r>
            <a:r>
              <a:rPr sz="1200" spc="4" dirty="0" smtClean="0">
                <a:latin typeface="Arial"/>
                <a:cs typeface="Arial"/>
              </a:rPr>
              <a:t>o</a:t>
            </a:r>
            <a:r>
              <a:rPr sz="1200" spc="0" dirty="0" smtClean="0">
                <a:latin typeface="Arial"/>
                <a:cs typeface="Arial"/>
              </a:rPr>
              <a:t>r</a:t>
            </a:r>
            <a:r>
              <a:rPr sz="1200" spc="4" dirty="0" smtClean="0">
                <a:latin typeface="Arial"/>
                <a:cs typeface="Arial"/>
              </a:rPr>
              <a:t>mu</a:t>
            </a:r>
            <a:r>
              <a:rPr sz="1200" spc="0" dirty="0" smtClean="0">
                <a:latin typeface="Arial"/>
                <a:cs typeface="Arial"/>
              </a:rPr>
              <a:t>l</a:t>
            </a:r>
            <a:r>
              <a:rPr sz="1200" spc="-9" dirty="0" smtClean="0">
                <a:latin typeface="Arial"/>
                <a:cs typeface="Arial"/>
              </a:rPr>
              <a:t>a</a:t>
            </a:r>
            <a:r>
              <a:rPr sz="1200" spc="0" dirty="0" smtClean="0">
                <a:latin typeface="Arial"/>
                <a:cs typeface="Arial"/>
              </a:rPr>
              <a:t>rz </a:t>
            </a:r>
            <a:r>
              <a:rPr sz="1200" b="1" spc="0" dirty="0" smtClean="0">
                <a:latin typeface="Arial"/>
                <a:cs typeface="Arial"/>
              </a:rPr>
              <a:t>INF3</a:t>
            </a:r>
            <a:r>
              <a:rPr sz="1200" b="1" spc="-4" dirty="0" smtClean="0">
                <a:latin typeface="Arial"/>
                <a:cs typeface="Arial"/>
              </a:rPr>
              <a:t> </a:t>
            </a:r>
            <a:r>
              <a:rPr sz="1200" b="1" spc="0" dirty="0" smtClean="0">
                <a:latin typeface="Arial"/>
                <a:cs typeface="Arial"/>
              </a:rPr>
              <a:t>„</a:t>
            </a:r>
            <a:r>
              <a:rPr sz="1200" b="1" spc="-125" dirty="0" smtClean="0">
                <a:latin typeface="Arial"/>
                <a:cs typeface="Arial"/>
              </a:rPr>
              <a:t>T</a:t>
            </a:r>
            <a:r>
              <a:rPr sz="1200" b="1" spc="4" dirty="0" smtClean="0">
                <a:latin typeface="Arial"/>
                <a:cs typeface="Arial"/>
              </a:rPr>
              <a:t>o</a:t>
            </a:r>
            <a:r>
              <a:rPr sz="1200" b="1" spc="-14" dirty="0" smtClean="0">
                <a:latin typeface="Arial"/>
                <a:cs typeface="Arial"/>
              </a:rPr>
              <a:t>w</a:t>
            </a:r>
            <a:r>
              <a:rPr sz="1200" b="1" spc="4" dirty="0" smtClean="0">
                <a:latin typeface="Arial"/>
                <a:cs typeface="Arial"/>
              </a:rPr>
              <a:t>a</a:t>
            </a:r>
            <a:r>
              <a:rPr sz="1200" b="1" spc="0" dirty="0" smtClean="0">
                <a:latin typeface="Arial"/>
                <a:cs typeface="Arial"/>
              </a:rPr>
              <a:t>ry P</a:t>
            </a:r>
            <a:r>
              <a:rPr sz="1200" b="1" spc="4" dirty="0" smtClean="0">
                <a:latin typeface="Arial"/>
                <a:cs typeface="Arial"/>
              </a:rPr>
              <a:t>o</a:t>
            </a:r>
            <a:r>
              <a:rPr sz="1200" b="1" spc="-14" dirty="0" smtClean="0">
                <a:latin typeface="Arial"/>
                <a:cs typeface="Arial"/>
              </a:rPr>
              <a:t>w</a:t>
            </a:r>
            <a:r>
              <a:rPr sz="1200" b="1" spc="0" dirty="0" smtClean="0">
                <a:latin typeface="Arial"/>
                <a:cs typeface="Arial"/>
              </a:rPr>
              <a:t>rac</a:t>
            </a:r>
            <a:r>
              <a:rPr sz="1200" b="1" spc="4" dirty="0" smtClean="0">
                <a:latin typeface="Arial"/>
                <a:cs typeface="Arial"/>
              </a:rPr>
              <a:t>a</a:t>
            </a:r>
            <a:r>
              <a:rPr sz="1200" b="1" spc="0" dirty="0" smtClean="0">
                <a:latin typeface="Arial"/>
                <a:cs typeface="Arial"/>
              </a:rPr>
              <a:t>jąc</a:t>
            </a:r>
            <a:r>
              <a:rPr sz="1200" b="1" spc="4" dirty="0" smtClean="0">
                <a:latin typeface="Arial"/>
                <a:cs typeface="Arial"/>
              </a:rPr>
              <a:t>e</a:t>
            </a:r>
            <a:r>
              <a:rPr sz="1200" b="1" spc="0" dirty="0" smtClean="0">
                <a:latin typeface="Arial"/>
                <a:cs typeface="Arial"/>
              </a:rPr>
              <a:t>”</a:t>
            </a:r>
            <a:r>
              <a:rPr sz="1200" b="1" spc="-34" dirty="0" smtClean="0">
                <a:latin typeface="Arial"/>
                <a:cs typeface="Arial"/>
              </a:rPr>
              <a:t> </a:t>
            </a:r>
            <a:r>
              <a:rPr sz="1200" spc="0" dirty="0" smtClean="0">
                <a:latin typeface="Arial"/>
                <a:cs typeface="Arial"/>
              </a:rPr>
              <a:t>i </a:t>
            </a:r>
            <a:r>
              <a:rPr sz="1200" spc="4" dirty="0" smtClean="0">
                <a:latin typeface="Arial"/>
                <a:cs typeface="Arial"/>
              </a:rPr>
              <a:t>do</a:t>
            </a:r>
            <a:r>
              <a:rPr sz="1200" spc="0" dirty="0" smtClean="0">
                <a:latin typeface="Arial"/>
                <a:cs typeface="Arial"/>
              </a:rPr>
              <a:t>łącz</a:t>
            </a:r>
            <a:r>
              <a:rPr sz="1200" spc="-19" dirty="0" smtClean="0">
                <a:latin typeface="Arial"/>
                <a:cs typeface="Arial"/>
              </a:rPr>
              <a:t> </a:t>
            </a:r>
            <a:r>
              <a:rPr sz="1200" spc="-4" dirty="0" smtClean="0">
                <a:latin typeface="Arial"/>
                <a:cs typeface="Arial"/>
              </a:rPr>
              <a:t>g</a:t>
            </a:r>
            <a:r>
              <a:rPr sz="1200" spc="0" dirty="0" smtClean="0">
                <a:latin typeface="Arial"/>
                <a:cs typeface="Arial"/>
              </a:rPr>
              <a:t>o</a:t>
            </a:r>
            <a:r>
              <a:rPr sz="1200" spc="-4" dirty="0" smtClean="0">
                <a:latin typeface="Arial"/>
                <a:cs typeface="Arial"/>
              </a:rPr>
              <a:t> </a:t>
            </a:r>
            <a:r>
              <a:rPr sz="1200" spc="4" dirty="0" smtClean="0">
                <a:latin typeface="Arial"/>
                <a:cs typeface="Arial"/>
              </a:rPr>
              <a:t>d</a:t>
            </a:r>
            <a:r>
              <a:rPr sz="1200" spc="0" dirty="0" smtClean="0">
                <a:latin typeface="Arial"/>
                <a:cs typeface="Arial"/>
              </a:rPr>
              <a:t>o </a:t>
            </a:r>
            <a:r>
              <a:rPr sz="1200" spc="0" dirty="0" err="1" smtClean="0">
                <a:latin typeface="Arial"/>
                <a:cs typeface="Arial"/>
              </a:rPr>
              <a:t>pr</a:t>
            </a:r>
            <a:r>
              <a:rPr sz="1200" spc="-14" dirty="0" err="1" smtClean="0">
                <a:latin typeface="Arial"/>
                <a:cs typeface="Arial"/>
              </a:rPr>
              <a:t>z</a:t>
            </a:r>
            <a:r>
              <a:rPr sz="1200" spc="0" dirty="0" err="1" smtClean="0">
                <a:latin typeface="Arial"/>
                <a:cs typeface="Arial"/>
              </a:rPr>
              <a:t>es</a:t>
            </a:r>
            <a:r>
              <a:rPr sz="1200" spc="-9" dirty="0" err="1" smtClean="0">
                <a:latin typeface="Arial"/>
                <a:cs typeface="Arial"/>
              </a:rPr>
              <a:t>y</a:t>
            </a:r>
            <a:r>
              <a:rPr sz="1200" spc="0" dirty="0" err="1" smtClean="0">
                <a:latin typeface="Arial"/>
                <a:cs typeface="Arial"/>
              </a:rPr>
              <a:t>ł</a:t>
            </a:r>
            <a:r>
              <a:rPr sz="1200" spc="-4" dirty="0" err="1" smtClean="0">
                <a:latin typeface="Arial"/>
                <a:cs typeface="Arial"/>
              </a:rPr>
              <a:t>k</a:t>
            </a:r>
            <a:r>
              <a:rPr sz="1200" spc="0" dirty="0" err="1" smtClean="0">
                <a:latin typeface="Arial"/>
                <a:cs typeface="Arial"/>
              </a:rPr>
              <a:t>i</a:t>
            </a:r>
            <a:r>
              <a:rPr sz="1200" spc="0" dirty="0" smtClean="0">
                <a:latin typeface="Arial"/>
                <a:cs typeface="Arial"/>
              </a:rPr>
              <a:t>.</a:t>
            </a:r>
            <a:r>
              <a:rPr lang="pl-PL" sz="1200" spc="0" dirty="0" smtClean="0">
                <a:latin typeface="Arial"/>
                <a:cs typeface="Arial"/>
              </a:rPr>
              <a:t> </a:t>
            </a:r>
            <a:r>
              <a:rPr sz="1200" spc="0" dirty="0" err="1" smtClean="0">
                <a:latin typeface="Arial"/>
                <a:cs typeface="Arial"/>
              </a:rPr>
              <a:t>For</a:t>
            </a:r>
            <a:r>
              <a:rPr sz="1200" spc="4" dirty="0" err="1" smtClean="0">
                <a:latin typeface="Arial"/>
                <a:cs typeface="Arial"/>
              </a:rPr>
              <a:t>mu</a:t>
            </a:r>
            <a:r>
              <a:rPr sz="1200" spc="0" dirty="0" err="1" smtClean="0">
                <a:latin typeface="Arial"/>
                <a:cs typeface="Arial"/>
              </a:rPr>
              <a:t>larz</a:t>
            </a:r>
            <a:r>
              <a:rPr sz="1200" spc="-19" dirty="0" smtClean="0">
                <a:latin typeface="Arial"/>
                <a:cs typeface="Arial"/>
              </a:rPr>
              <a:t> </a:t>
            </a:r>
            <a:r>
              <a:rPr sz="1200" spc="0" dirty="0" smtClean="0">
                <a:latin typeface="Arial"/>
                <a:cs typeface="Arial"/>
              </a:rPr>
              <a:t>t</a:t>
            </a:r>
            <a:r>
              <a:rPr sz="1200" spc="4" dirty="0" smtClean="0">
                <a:latin typeface="Arial"/>
                <a:cs typeface="Arial"/>
              </a:rPr>
              <a:t>e</a:t>
            </a:r>
            <a:r>
              <a:rPr sz="1200" spc="0" dirty="0" smtClean="0">
                <a:latin typeface="Arial"/>
                <a:cs typeface="Arial"/>
              </a:rPr>
              <a:t>n</a:t>
            </a:r>
            <a:r>
              <a:rPr sz="1200" spc="-4" dirty="0" smtClean="0">
                <a:latin typeface="Arial"/>
                <a:cs typeface="Arial"/>
              </a:rPr>
              <a:t> </a:t>
            </a:r>
            <a:r>
              <a:rPr sz="1200" spc="4" dirty="0" smtClean="0">
                <a:latin typeface="Arial"/>
                <a:cs typeface="Arial"/>
              </a:rPr>
              <a:t>po</a:t>
            </a:r>
            <a:r>
              <a:rPr sz="1200" spc="-14" dirty="0" smtClean="0">
                <a:latin typeface="Arial"/>
                <a:cs typeface="Arial"/>
              </a:rPr>
              <a:t>w</a:t>
            </a:r>
            <a:r>
              <a:rPr sz="1200" spc="0" dirty="0" smtClean="0">
                <a:latin typeface="Arial"/>
                <a:cs typeface="Arial"/>
              </a:rPr>
              <a:t>ini</a:t>
            </a:r>
            <a:r>
              <a:rPr sz="1200" spc="4" dirty="0" smtClean="0">
                <a:latin typeface="Arial"/>
                <a:cs typeface="Arial"/>
              </a:rPr>
              <a:t>e</a:t>
            </a:r>
            <a:r>
              <a:rPr sz="1200" spc="0" dirty="0" smtClean="0">
                <a:latin typeface="Arial"/>
                <a:cs typeface="Arial"/>
              </a:rPr>
              <a:t>n</a:t>
            </a:r>
            <a:r>
              <a:rPr sz="1200" spc="-4" dirty="0" smtClean="0">
                <a:latin typeface="Arial"/>
                <a:cs typeface="Arial"/>
              </a:rPr>
              <a:t> </a:t>
            </a:r>
            <a:r>
              <a:rPr sz="1200" spc="-9" dirty="0" smtClean="0">
                <a:latin typeface="Arial"/>
                <a:cs typeface="Arial"/>
              </a:rPr>
              <a:t>z</a:t>
            </a:r>
            <a:r>
              <a:rPr sz="1200" spc="4" dirty="0" smtClean="0">
                <a:latin typeface="Arial"/>
                <a:cs typeface="Arial"/>
              </a:rPr>
              <a:t>a</a:t>
            </a:r>
            <a:r>
              <a:rPr sz="1200" spc="-14" dirty="0" smtClean="0">
                <a:latin typeface="Arial"/>
                <a:cs typeface="Arial"/>
              </a:rPr>
              <a:t>w</a:t>
            </a:r>
            <a:r>
              <a:rPr sz="1200" spc="0" dirty="0" smtClean="0">
                <a:latin typeface="Arial"/>
                <a:cs typeface="Arial"/>
              </a:rPr>
              <a:t>ierać</a:t>
            </a:r>
            <a:r>
              <a:rPr sz="1200" spc="-29" dirty="0" smtClean="0">
                <a:latin typeface="Arial"/>
                <a:cs typeface="Arial"/>
              </a:rPr>
              <a:t> </a:t>
            </a:r>
            <a:r>
              <a:rPr sz="1200" spc="4" dirty="0" smtClean="0">
                <a:latin typeface="Arial"/>
                <a:cs typeface="Arial"/>
              </a:rPr>
              <a:t>dan</a:t>
            </a:r>
            <a:r>
              <a:rPr sz="1200" spc="0" dirty="0" smtClean="0">
                <a:latin typeface="Arial"/>
                <a:cs typeface="Arial"/>
              </a:rPr>
              <a:t>e</a:t>
            </a:r>
            <a:r>
              <a:rPr sz="1200" spc="-29" dirty="0" smtClean="0">
                <a:latin typeface="Arial"/>
                <a:cs typeface="Arial"/>
              </a:rPr>
              <a:t> </a:t>
            </a:r>
            <a:r>
              <a:rPr sz="1200" spc="0" dirty="0" smtClean="0">
                <a:latin typeface="Arial"/>
                <a:cs typeface="Arial"/>
              </a:rPr>
              <a:t>id</a:t>
            </a:r>
            <a:r>
              <a:rPr sz="1200" spc="4" dirty="0" smtClean="0">
                <a:latin typeface="Arial"/>
                <a:cs typeface="Arial"/>
              </a:rPr>
              <a:t>en</a:t>
            </a:r>
            <a:r>
              <a:rPr sz="1200" spc="0" dirty="0" smtClean="0">
                <a:latin typeface="Arial"/>
                <a:cs typeface="Arial"/>
              </a:rPr>
              <a:t>t</a:t>
            </a:r>
            <a:r>
              <a:rPr sz="1200" spc="-9" dirty="0" smtClean="0">
                <a:latin typeface="Arial"/>
                <a:cs typeface="Arial"/>
              </a:rPr>
              <a:t>y</a:t>
            </a:r>
            <a:r>
              <a:rPr sz="1200" spc="14" dirty="0" smtClean="0">
                <a:latin typeface="Arial"/>
                <a:cs typeface="Arial"/>
              </a:rPr>
              <a:t>f</a:t>
            </a:r>
            <a:r>
              <a:rPr sz="1200" spc="0" dirty="0" smtClean="0">
                <a:latin typeface="Arial"/>
                <a:cs typeface="Arial"/>
              </a:rPr>
              <a:t>ikac</a:t>
            </a:r>
            <a:r>
              <a:rPr sz="1200" spc="-9" dirty="0" smtClean="0">
                <a:latin typeface="Arial"/>
                <a:cs typeface="Arial"/>
              </a:rPr>
              <a:t>y</a:t>
            </a:r>
            <a:r>
              <a:rPr sz="1200" spc="0" dirty="0" smtClean="0">
                <a:latin typeface="Arial"/>
                <a:cs typeface="Arial"/>
              </a:rPr>
              <a:t>jne</a:t>
            </a:r>
            <a:r>
              <a:rPr sz="1200" spc="-4" dirty="0" smtClean="0">
                <a:latin typeface="Arial"/>
                <a:cs typeface="Arial"/>
              </a:rPr>
              <a:t> </a:t>
            </a:r>
            <a:r>
              <a:rPr sz="1200" spc="4" dirty="0" smtClean="0">
                <a:latin typeface="Arial"/>
                <a:cs typeface="Arial"/>
              </a:rPr>
              <a:t>to</a:t>
            </a:r>
            <a:r>
              <a:rPr sz="1200" spc="-14" dirty="0" smtClean="0">
                <a:latin typeface="Arial"/>
                <a:cs typeface="Arial"/>
              </a:rPr>
              <a:t>w</a:t>
            </a:r>
            <a:r>
              <a:rPr sz="1200" spc="4" dirty="0" smtClean="0">
                <a:latin typeface="Arial"/>
                <a:cs typeface="Arial"/>
              </a:rPr>
              <a:t>a</a:t>
            </a:r>
            <a:r>
              <a:rPr sz="1200" spc="0" dirty="0" smtClean="0">
                <a:latin typeface="Arial"/>
                <a:cs typeface="Arial"/>
              </a:rPr>
              <a:t>ru,</a:t>
            </a:r>
            <a:r>
              <a:rPr sz="1200" spc="-29" dirty="0" smtClean="0">
                <a:latin typeface="Arial"/>
                <a:cs typeface="Arial"/>
              </a:rPr>
              <a:t> </a:t>
            </a:r>
            <a:r>
              <a:rPr sz="1200" spc="0" dirty="0" smtClean="0">
                <a:latin typeface="Arial"/>
                <a:cs typeface="Arial"/>
              </a:rPr>
              <a:t>kt</a:t>
            </a:r>
            <a:r>
              <a:rPr sz="1200" spc="4" dirty="0" smtClean="0">
                <a:latin typeface="Arial"/>
                <a:cs typeface="Arial"/>
              </a:rPr>
              <a:t>ó</a:t>
            </a:r>
            <a:r>
              <a:rPr sz="1200" spc="0" dirty="0" smtClean="0">
                <a:latin typeface="Arial"/>
                <a:cs typeface="Arial"/>
              </a:rPr>
              <a:t>re</a:t>
            </a:r>
            <a:r>
              <a:rPr sz="1200" spc="-4" dirty="0" smtClean="0">
                <a:latin typeface="Arial"/>
                <a:cs typeface="Arial"/>
              </a:rPr>
              <a:t> </a:t>
            </a:r>
            <a:r>
              <a:rPr sz="1200" spc="4" dirty="0" err="1" smtClean="0">
                <a:latin typeface="Arial"/>
                <a:cs typeface="Arial"/>
              </a:rPr>
              <a:t>umo</a:t>
            </a:r>
            <a:r>
              <a:rPr sz="1200" spc="-9" dirty="0" err="1" smtClean="0">
                <a:latin typeface="Arial"/>
                <a:cs typeface="Arial"/>
              </a:rPr>
              <a:t>ż</a:t>
            </a:r>
            <a:r>
              <a:rPr sz="1200" spc="0" dirty="0" err="1" smtClean="0">
                <a:latin typeface="Arial"/>
                <a:cs typeface="Arial"/>
              </a:rPr>
              <a:t>l</a:t>
            </a:r>
            <a:r>
              <a:rPr sz="1200" spc="-4" dirty="0" err="1" smtClean="0">
                <a:latin typeface="Arial"/>
                <a:cs typeface="Arial"/>
              </a:rPr>
              <a:t>i</a:t>
            </a:r>
            <a:r>
              <a:rPr sz="1200" spc="-14" dirty="0" err="1" smtClean="0">
                <a:latin typeface="Arial"/>
                <a:cs typeface="Arial"/>
              </a:rPr>
              <a:t>w</a:t>
            </a:r>
            <a:r>
              <a:rPr sz="1200" spc="0" dirty="0" err="1" smtClean="0">
                <a:latin typeface="Arial"/>
                <a:cs typeface="Arial"/>
              </a:rPr>
              <a:t>ią</a:t>
            </a:r>
            <a:r>
              <a:rPr sz="1200" spc="-19" dirty="0" smtClean="0">
                <a:latin typeface="Arial"/>
                <a:cs typeface="Arial"/>
              </a:rPr>
              <a:t> </a:t>
            </a:r>
            <a:r>
              <a:rPr lang="pl-PL" sz="1200" spc="4" dirty="0">
                <a:latin typeface="Arial"/>
                <a:cs typeface="Arial"/>
              </a:rPr>
              <a:t>U</a:t>
            </a:r>
            <a:r>
              <a:rPr sz="1200" spc="0" dirty="0" err="1" smtClean="0">
                <a:latin typeface="Arial"/>
                <a:cs typeface="Arial"/>
              </a:rPr>
              <a:t>r</a:t>
            </a:r>
            <a:r>
              <a:rPr sz="1200" spc="-14" dirty="0" err="1" smtClean="0">
                <a:latin typeface="Arial"/>
                <a:cs typeface="Arial"/>
              </a:rPr>
              <a:t>z</a:t>
            </a:r>
            <a:r>
              <a:rPr sz="1200" spc="4" dirty="0" err="1" smtClean="0">
                <a:latin typeface="Arial"/>
                <a:cs typeface="Arial"/>
              </a:rPr>
              <a:t>ędo</a:t>
            </a:r>
            <a:r>
              <a:rPr sz="1200" spc="-14" dirty="0" err="1" smtClean="0">
                <a:latin typeface="Arial"/>
                <a:cs typeface="Arial"/>
              </a:rPr>
              <a:t>w</a:t>
            </a:r>
            <a:r>
              <a:rPr sz="1200" spc="0" dirty="0" err="1" smtClean="0">
                <a:latin typeface="Arial"/>
                <a:cs typeface="Arial"/>
              </a:rPr>
              <a:t>i</a:t>
            </a:r>
            <a:r>
              <a:rPr sz="1200" spc="0" dirty="0" smtClean="0">
                <a:latin typeface="Arial"/>
                <a:cs typeface="Arial"/>
              </a:rPr>
              <a:t> </a:t>
            </a:r>
            <a:r>
              <a:rPr lang="pl-PL" sz="1200" dirty="0">
                <a:latin typeface="Arial"/>
                <a:cs typeface="Arial"/>
              </a:rPr>
              <a:t>C</a:t>
            </a:r>
            <a:r>
              <a:rPr sz="1200" spc="4" dirty="0" err="1" smtClean="0">
                <a:latin typeface="Arial"/>
                <a:cs typeface="Arial"/>
              </a:rPr>
              <a:t>e</a:t>
            </a:r>
            <a:r>
              <a:rPr sz="1200" spc="0" dirty="0" err="1" smtClean="0">
                <a:latin typeface="Arial"/>
                <a:cs typeface="Arial"/>
              </a:rPr>
              <a:t>ln</a:t>
            </a:r>
            <a:r>
              <a:rPr sz="1200" spc="4" dirty="0" err="1" smtClean="0">
                <a:latin typeface="Arial"/>
                <a:cs typeface="Arial"/>
              </a:rPr>
              <a:t>em</a:t>
            </a:r>
            <a:r>
              <a:rPr sz="1200" spc="0" dirty="0" err="1" smtClean="0">
                <a:latin typeface="Arial"/>
                <a:cs typeface="Arial"/>
              </a:rPr>
              <a:t>u</a:t>
            </a:r>
            <a:r>
              <a:rPr sz="1200" spc="-39" dirty="0" smtClean="0">
                <a:latin typeface="Arial"/>
                <a:cs typeface="Arial"/>
              </a:rPr>
              <a:t> </a:t>
            </a:r>
            <a:r>
              <a:rPr sz="1200" spc="4" dirty="0" smtClean="0">
                <a:latin typeface="Arial"/>
                <a:cs typeface="Arial"/>
              </a:rPr>
              <a:t>u</a:t>
            </a:r>
            <a:r>
              <a:rPr sz="1200" spc="0" dirty="0" smtClean="0">
                <a:latin typeface="Arial"/>
                <a:cs typeface="Arial"/>
              </a:rPr>
              <a:t>st</a:t>
            </a:r>
            <a:r>
              <a:rPr sz="1200" spc="4" dirty="0" smtClean="0">
                <a:latin typeface="Arial"/>
                <a:cs typeface="Arial"/>
              </a:rPr>
              <a:t>a</a:t>
            </a:r>
            <a:r>
              <a:rPr sz="1200" spc="0" dirty="0" smtClean="0">
                <a:latin typeface="Arial"/>
                <a:cs typeface="Arial"/>
              </a:rPr>
              <a:t>le</a:t>
            </a:r>
            <a:r>
              <a:rPr sz="1200" spc="4" dirty="0" smtClean="0">
                <a:latin typeface="Arial"/>
                <a:cs typeface="Arial"/>
              </a:rPr>
              <a:t>n</a:t>
            </a:r>
            <a:r>
              <a:rPr sz="1200" spc="0" dirty="0" smtClean="0">
                <a:latin typeface="Arial"/>
                <a:cs typeface="Arial"/>
              </a:rPr>
              <a:t>ie</a:t>
            </a:r>
            <a:r>
              <a:rPr sz="1200" spc="-39" dirty="0" smtClean="0">
                <a:latin typeface="Arial"/>
                <a:cs typeface="Arial"/>
              </a:rPr>
              <a:t> </a:t>
            </a:r>
            <a:r>
              <a:rPr sz="1200" spc="4" dirty="0" smtClean="0">
                <a:latin typeface="Arial"/>
                <a:cs typeface="Arial"/>
              </a:rPr>
              <a:t>pona</a:t>
            </a:r>
            <a:r>
              <a:rPr sz="1200" spc="0" dirty="0" smtClean="0">
                <a:latin typeface="Arial"/>
                <a:cs typeface="Arial"/>
              </a:rPr>
              <a:t>d</a:t>
            </a:r>
            <a:r>
              <a:rPr sz="1200" spc="-39" dirty="0" smtClean="0">
                <a:latin typeface="Arial"/>
                <a:cs typeface="Arial"/>
              </a:rPr>
              <a:t> </a:t>
            </a:r>
            <a:r>
              <a:rPr sz="1200" spc="-14" dirty="0" smtClean="0">
                <a:latin typeface="Arial"/>
                <a:cs typeface="Arial"/>
              </a:rPr>
              <a:t>w</a:t>
            </a:r>
            <a:r>
              <a:rPr sz="1200" spc="0" dirty="0" smtClean="0">
                <a:latin typeface="Arial"/>
                <a:cs typeface="Arial"/>
              </a:rPr>
              <a:t>s</a:t>
            </a:r>
            <a:r>
              <a:rPr sz="1200" spc="-9" dirty="0" smtClean="0">
                <a:latin typeface="Arial"/>
                <a:cs typeface="Arial"/>
              </a:rPr>
              <a:t>z</a:t>
            </a:r>
            <a:r>
              <a:rPr sz="1200" spc="4" dirty="0" smtClean="0">
                <a:latin typeface="Arial"/>
                <a:cs typeface="Arial"/>
              </a:rPr>
              <a:t>e</a:t>
            </a:r>
            <a:r>
              <a:rPr sz="1200" spc="0" dirty="0" smtClean="0">
                <a:latin typeface="Arial"/>
                <a:cs typeface="Arial"/>
              </a:rPr>
              <a:t>lką</a:t>
            </a:r>
            <a:r>
              <a:rPr sz="1200" spc="14" dirty="0" smtClean="0">
                <a:latin typeface="Arial"/>
                <a:cs typeface="Arial"/>
              </a:rPr>
              <a:t> </a:t>
            </a:r>
            <a:r>
              <a:rPr sz="1200" spc="-14" dirty="0" smtClean="0">
                <a:latin typeface="Arial"/>
                <a:cs typeface="Arial"/>
              </a:rPr>
              <a:t>w</a:t>
            </a:r>
            <a:r>
              <a:rPr sz="1200" spc="4" dirty="0" smtClean="0">
                <a:latin typeface="Arial"/>
                <a:cs typeface="Arial"/>
              </a:rPr>
              <a:t>ą</a:t>
            </a:r>
            <a:r>
              <a:rPr sz="1200" spc="0" dirty="0" smtClean="0">
                <a:latin typeface="Arial"/>
                <a:cs typeface="Arial"/>
              </a:rPr>
              <a:t>t</a:t>
            </a:r>
            <a:r>
              <a:rPr sz="1200" spc="4" dirty="0" smtClean="0">
                <a:latin typeface="Arial"/>
                <a:cs typeface="Arial"/>
              </a:rPr>
              <a:t>p</a:t>
            </a:r>
            <a:r>
              <a:rPr sz="1200" spc="0" dirty="0" smtClean="0">
                <a:latin typeface="Arial"/>
                <a:cs typeface="Arial"/>
              </a:rPr>
              <a:t>l</a:t>
            </a:r>
            <a:r>
              <a:rPr sz="1200" spc="-4" dirty="0" smtClean="0">
                <a:latin typeface="Arial"/>
                <a:cs typeface="Arial"/>
              </a:rPr>
              <a:t>i</a:t>
            </a:r>
            <a:r>
              <a:rPr sz="1200" spc="-14" dirty="0" smtClean="0">
                <a:latin typeface="Arial"/>
                <a:cs typeface="Arial"/>
              </a:rPr>
              <a:t>w</a:t>
            </a:r>
            <a:r>
              <a:rPr sz="1200" spc="4" dirty="0" smtClean="0">
                <a:latin typeface="Arial"/>
                <a:cs typeface="Arial"/>
              </a:rPr>
              <a:t>o</a:t>
            </a:r>
            <a:r>
              <a:rPr sz="1200" spc="0" dirty="0" smtClean="0">
                <a:latin typeface="Arial"/>
                <a:cs typeface="Arial"/>
              </a:rPr>
              <a:t>ść,</a:t>
            </a:r>
            <a:r>
              <a:rPr sz="1200" spc="-4" dirty="0" smtClean="0">
                <a:latin typeface="Arial"/>
                <a:cs typeface="Arial"/>
              </a:rPr>
              <a:t> </a:t>
            </a:r>
            <a:r>
              <a:rPr sz="1200" spc="-9" dirty="0" smtClean="0">
                <a:latin typeface="Arial"/>
                <a:cs typeface="Arial"/>
              </a:rPr>
              <a:t>ż</a:t>
            </a:r>
            <a:r>
              <a:rPr sz="1200" spc="0" dirty="0" smtClean="0">
                <a:latin typeface="Arial"/>
                <a:cs typeface="Arial"/>
              </a:rPr>
              <a:t>e</a:t>
            </a:r>
            <a:r>
              <a:rPr sz="1200" spc="19" dirty="0" smtClean="0">
                <a:latin typeface="Arial"/>
                <a:cs typeface="Arial"/>
              </a:rPr>
              <a:t> </a:t>
            </a:r>
            <a:r>
              <a:rPr sz="1200" spc="0" dirty="0" smtClean="0">
                <a:latin typeface="Arial"/>
                <a:cs typeface="Arial"/>
              </a:rPr>
              <a:t>t</a:t>
            </a:r>
            <a:r>
              <a:rPr sz="1200" spc="4" dirty="0" smtClean="0">
                <a:latin typeface="Arial"/>
                <a:cs typeface="Arial"/>
              </a:rPr>
              <a:t>o</a:t>
            </a:r>
            <a:r>
              <a:rPr sz="1200" spc="-14" dirty="0" smtClean="0">
                <a:latin typeface="Arial"/>
                <a:cs typeface="Arial"/>
              </a:rPr>
              <a:t>w</a:t>
            </a:r>
            <a:r>
              <a:rPr sz="1200" spc="4" dirty="0" smtClean="0">
                <a:latin typeface="Arial"/>
                <a:cs typeface="Arial"/>
              </a:rPr>
              <a:t>a</a:t>
            </a:r>
            <a:r>
              <a:rPr sz="1200" spc="-64" dirty="0" smtClean="0">
                <a:latin typeface="Arial"/>
                <a:cs typeface="Arial"/>
              </a:rPr>
              <a:t>r</a:t>
            </a:r>
            <a:r>
              <a:rPr sz="1200" spc="0" dirty="0" smtClean="0">
                <a:latin typeface="Arial"/>
                <a:cs typeface="Arial"/>
              </a:rPr>
              <a:t>,</a:t>
            </a:r>
            <a:r>
              <a:rPr sz="1200" spc="-4" dirty="0" smtClean="0">
                <a:latin typeface="Arial"/>
                <a:cs typeface="Arial"/>
              </a:rPr>
              <a:t> </a:t>
            </a:r>
            <a:r>
              <a:rPr sz="1200" spc="0" dirty="0" smtClean="0">
                <a:latin typeface="Arial"/>
                <a:cs typeface="Arial"/>
              </a:rPr>
              <a:t>kt</a:t>
            </a:r>
            <a:r>
              <a:rPr sz="1200" spc="4" dirty="0" smtClean="0">
                <a:latin typeface="Arial"/>
                <a:cs typeface="Arial"/>
              </a:rPr>
              <a:t>ó</a:t>
            </a:r>
            <a:r>
              <a:rPr sz="1200" spc="0" dirty="0" smtClean="0">
                <a:latin typeface="Arial"/>
                <a:cs typeface="Arial"/>
              </a:rPr>
              <a:t>ry </a:t>
            </a:r>
            <a:r>
              <a:rPr sz="1200" spc="4" dirty="0" smtClean="0">
                <a:latin typeface="Arial"/>
                <a:cs typeface="Arial"/>
              </a:rPr>
              <a:t>po</a:t>
            </a:r>
            <a:r>
              <a:rPr sz="1200" spc="-14" dirty="0" smtClean="0">
                <a:latin typeface="Arial"/>
                <a:cs typeface="Arial"/>
              </a:rPr>
              <a:t>w</a:t>
            </a:r>
            <a:r>
              <a:rPr sz="1200" spc="0" dirty="0" smtClean="0">
                <a:latin typeface="Arial"/>
                <a:cs typeface="Arial"/>
              </a:rPr>
              <a:t>róci</a:t>
            </a:r>
            <a:r>
              <a:rPr sz="1200" spc="-9" dirty="0" smtClean="0">
                <a:latin typeface="Arial"/>
                <a:cs typeface="Arial"/>
              </a:rPr>
              <a:t> </a:t>
            </a:r>
            <a:r>
              <a:rPr sz="1200" spc="0" dirty="0" smtClean="0">
                <a:latin typeface="Arial"/>
                <a:cs typeface="Arial"/>
              </a:rPr>
              <a:t>jest</a:t>
            </a:r>
            <a:r>
              <a:rPr sz="1200" spc="-4" dirty="0" smtClean="0">
                <a:latin typeface="Arial"/>
                <a:cs typeface="Arial"/>
              </a:rPr>
              <a:t> </a:t>
            </a:r>
            <a:r>
              <a:rPr sz="1200" spc="0" dirty="0" smtClean="0">
                <a:latin typeface="Arial"/>
                <a:cs typeface="Arial"/>
              </a:rPr>
              <a:t>t</a:t>
            </a:r>
            <a:r>
              <a:rPr sz="1200" spc="-9" dirty="0" smtClean="0">
                <a:latin typeface="Arial"/>
                <a:cs typeface="Arial"/>
              </a:rPr>
              <a:t>y</a:t>
            </a:r>
            <a:r>
              <a:rPr sz="1200" spc="0" dirty="0" smtClean="0">
                <a:latin typeface="Arial"/>
                <a:cs typeface="Arial"/>
              </a:rPr>
              <a:t>m</a:t>
            </a:r>
            <a:r>
              <a:rPr sz="1200" spc="19" dirty="0" smtClean="0">
                <a:latin typeface="Arial"/>
                <a:cs typeface="Arial"/>
              </a:rPr>
              <a:t> </a:t>
            </a:r>
            <a:r>
              <a:rPr sz="1200" spc="0" dirty="0" smtClean="0">
                <a:latin typeface="Arial"/>
                <a:cs typeface="Arial"/>
              </a:rPr>
              <a:t>s</a:t>
            </a:r>
            <a:r>
              <a:rPr sz="1200" spc="4" dirty="0" smtClean="0">
                <a:latin typeface="Arial"/>
                <a:cs typeface="Arial"/>
              </a:rPr>
              <a:t>am</a:t>
            </a:r>
            <a:r>
              <a:rPr sz="1200" spc="-9" dirty="0" smtClean="0">
                <a:latin typeface="Arial"/>
                <a:cs typeface="Arial"/>
              </a:rPr>
              <a:t>y</a:t>
            </a:r>
            <a:r>
              <a:rPr sz="1200" spc="0" dirty="0" smtClean="0">
                <a:latin typeface="Arial"/>
                <a:cs typeface="Arial"/>
              </a:rPr>
              <a:t>m t</a:t>
            </a:r>
            <a:r>
              <a:rPr sz="1200" spc="4" dirty="0" smtClean="0">
                <a:latin typeface="Arial"/>
                <a:cs typeface="Arial"/>
              </a:rPr>
              <a:t>o</a:t>
            </a:r>
            <a:r>
              <a:rPr sz="1200" spc="-14" dirty="0" smtClean="0">
                <a:latin typeface="Arial"/>
                <a:cs typeface="Arial"/>
              </a:rPr>
              <a:t>w</a:t>
            </a:r>
            <a:r>
              <a:rPr sz="1200" spc="4" dirty="0" smtClean="0">
                <a:latin typeface="Arial"/>
                <a:cs typeface="Arial"/>
              </a:rPr>
              <a:t>a</a:t>
            </a:r>
            <a:r>
              <a:rPr sz="1200" spc="0" dirty="0" smtClean="0">
                <a:latin typeface="Arial"/>
                <a:cs typeface="Arial"/>
              </a:rPr>
              <a:t>re</a:t>
            </a:r>
            <a:r>
              <a:rPr sz="1200" spc="9" dirty="0" smtClean="0">
                <a:latin typeface="Arial"/>
                <a:cs typeface="Arial"/>
              </a:rPr>
              <a:t>m</a:t>
            </a:r>
            <a:r>
              <a:rPr sz="1200" spc="0" dirty="0" smtClean="0">
                <a:latin typeface="Arial"/>
                <a:cs typeface="Arial"/>
              </a:rPr>
              <a:t>,</a:t>
            </a:r>
            <a:r>
              <a:rPr sz="1200" spc="-4" dirty="0" smtClean="0">
                <a:latin typeface="Arial"/>
                <a:cs typeface="Arial"/>
              </a:rPr>
              <a:t> </a:t>
            </a:r>
            <a:r>
              <a:rPr sz="1200" spc="0" dirty="0" smtClean="0">
                <a:latin typeface="Arial"/>
                <a:cs typeface="Arial"/>
              </a:rPr>
              <a:t>kt</a:t>
            </a:r>
            <a:r>
              <a:rPr sz="1200" spc="4" dirty="0" smtClean="0">
                <a:latin typeface="Arial"/>
                <a:cs typeface="Arial"/>
              </a:rPr>
              <a:t>ó</a:t>
            </a:r>
            <a:r>
              <a:rPr sz="1200" spc="0" dirty="0" smtClean="0">
                <a:latin typeface="Arial"/>
                <a:cs typeface="Arial"/>
              </a:rPr>
              <a:t>ry</a:t>
            </a:r>
            <a:r>
              <a:rPr sz="1200" spc="-14" dirty="0" smtClean="0">
                <a:latin typeface="Arial"/>
                <a:cs typeface="Arial"/>
              </a:rPr>
              <a:t> </a:t>
            </a:r>
            <a:r>
              <a:rPr sz="1200" spc="-9" dirty="0" smtClean="0">
                <a:latin typeface="Arial"/>
                <a:cs typeface="Arial"/>
              </a:rPr>
              <a:t>z</a:t>
            </a:r>
            <a:r>
              <a:rPr sz="1200" spc="4" dirty="0" smtClean="0">
                <a:latin typeface="Arial"/>
                <a:cs typeface="Arial"/>
              </a:rPr>
              <a:t>o</a:t>
            </a:r>
            <a:r>
              <a:rPr sz="1200" spc="0" dirty="0" smtClean="0">
                <a:latin typeface="Arial"/>
                <a:cs typeface="Arial"/>
              </a:rPr>
              <a:t>st</a:t>
            </a:r>
            <a:r>
              <a:rPr sz="1200" spc="4" dirty="0" smtClean="0">
                <a:latin typeface="Arial"/>
                <a:cs typeface="Arial"/>
              </a:rPr>
              <a:t>a</a:t>
            </a:r>
            <a:r>
              <a:rPr sz="1200" spc="0" dirty="0" smtClean="0">
                <a:latin typeface="Arial"/>
                <a:cs typeface="Arial"/>
              </a:rPr>
              <a:t>ł </a:t>
            </a:r>
            <a:r>
              <a:rPr sz="1200" spc="4" dirty="0" smtClean="0">
                <a:latin typeface="Arial"/>
                <a:cs typeface="Arial"/>
              </a:rPr>
              <a:t>up</a:t>
            </a:r>
            <a:r>
              <a:rPr sz="1200" spc="0" dirty="0" smtClean="0">
                <a:latin typeface="Arial"/>
                <a:cs typeface="Arial"/>
              </a:rPr>
              <a:t>r</a:t>
            </a:r>
            <a:r>
              <a:rPr sz="1200" spc="-14" dirty="0" smtClean="0">
                <a:latin typeface="Arial"/>
                <a:cs typeface="Arial"/>
              </a:rPr>
              <a:t>z</a:t>
            </a:r>
            <a:r>
              <a:rPr sz="1200" spc="4" dirty="0" smtClean="0">
                <a:latin typeface="Arial"/>
                <a:cs typeface="Arial"/>
              </a:rPr>
              <a:t>edn</a:t>
            </a:r>
            <a:r>
              <a:rPr sz="1200" spc="0" dirty="0" smtClean="0">
                <a:latin typeface="Arial"/>
                <a:cs typeface="Arial"/>
              </a:rPr>
              <a:t>io</a:t>
            </a:r>
            <a:r>
              <a:rPr sz="1200" spc="-39" dirty="0" smtClean="0">
                <a:latin typeface="Arial"/>
                <a:cs typeface="Arial"/>
              </a:rPr>
              <a:t> </a:t>
            </a:r>
            <a:r>
              <a:rPr sz="1200" spc="-14" dirty="0" smtClean="0">
                <a:latin typeface="Arial"/>
                <a:cs typeface="Arial"/>
              </a:rPr>
              <a:t>w</a:t>
            </a:r>
            <a:r>
              <a:rPr sz="1200" spc="-9" dirty="0" smtClean="0">
                <a:latin typeface="Arial"/>
                <a:cs typeface="Arial"/>
              </a:rPr>
              <a:t>y</a:t>
            </a:r>
            <a:r>
              <a:rPr sz="1200" spc="0" dirty="0" smtClean="0">
                <a:latin typeface="Arial"/>
                <a:cs typeface="Arial"/>
              </a:rPr>
              <a:t>sła</a:t>
            </a:r>
            <a:r>
              <a:rPr sz="1200" spc="4" dirty="0" smtClean="0">
                <a:latin typeface="Arial"/>
                <a:cs typeface="Arial"/>
              </a:rPr>
              <a:t>n</a:t>
            </a:r>
            <a:r>
              <a:rPr sz="1200" spc="0" dirty="0" smtClean="0">
                <a:latin typeface="Arial"/>
                <a:cs typeface="Arial"/>
              </a:rPr>
              <a:t>y</a:t>
            </a:r>
            <a:r>
              <a:rPr sz="1200" spc="14" dirty="0" smtClean="0">
                <a:latin typeface="Arial"/>
                <a:cs typeface="Arial"/>
              </a:rPr>
              <a:t> </a:t>
            </a:r>
            <a:r>
              <a:rPr sz="1200" spc="0" dirty="0" smtClean="0">
                <a:latin typeface="Arial"/>
                <a:cs typeface="Arial"/>
              </a:rPr>
              <a:t>(n</a:t>
            </a:r>
            <a:r>
              <a:rPr sz="1200" spc="4" dirty="0" smtClean="0">
                <a:latin typeface="Arial"/>
                <a:cs typeface="Arial"/>
              </a:rPr>
              <a:t>p</a:t>
            </a:r>
            <a:r>
              <a:rPr sz="1200" spc="0" dirty="0" smtClean="0">
                <a:latin typeface="Arial"/>
                <a:cs typeface="Arial"/>
              </a:rPr>
              <a:t>.</a:t>
            </a:r>
            <a:r>
              <a:rPr sz="1200" spc="-4" dirty="0" smtClean="0">
                <a:latin typeface="Arial"/>
                <a:cs typeface="Arial"/>
              </a:rPr>
              <a:t> </a:t>
            </a:r>
            <a:r>
              <a:rPr sz="1200" spc="4" dirty="0" smtClean="0">
                <a:latin typeface="Arial"/>
                <a:cs typeface="Arial"/>
              </a:rPr>
              <a:t>nume</a:t>
            </a:r>
            <a:r>
              <a:rPr sz="1200" spc="0" dirty="0" smtClean="0">
                <a:latin typeface="Arial"/>
                <a:cs typeface="Arial"/>
              </a:rPr>
              <a:t>ry</a:t>
            </a:r>
            <a:r>
              <a:rPr sz="1200" spc="-34" dirty="0" smtClean="0">
                <a:latin typeface="Arial"/>
                <a:cs typeface="Arial"/>
              </a:rPr>
              <a:t> </a:t>
            </a:r>
            <a:r>
              <a:rPr sz="1200" spc="0" dirty="0" smtClean="0">
                <a:latin typeface="Arial"/>
                <a:cs typeface="Arial"/>
              </a:rPr>
              <a:t>s</a:t>
            </a:r>
            <a:r>
              <a:rPr sz="1200" spc="4" dirty="0" smtClean="0">
                <a:latin typeface="Arial"/>
                <a:cs typeface="Arial"/>
              </a:rPr>
              <a:t>e</a:t>
            </a:r>
            <a:r>
              <a:rPr sz="1200" spc="0" dirty="0" smtClean="0">
                <a:latin typeface="Arial"/>
                <a:cs typeface="Arial"/>
              </a:rPr>
              <a:t>r</a:t>
            </a:r>
            <a:r>
              <a:rPr sz="1200" spc="-14" dirty="0" smtClean="0">
                <a:latin typeface="Arial"/>
                <a:cs typeface="Arial"/>
              </a:rPr>
              <a:t>y</a:t>
            </a:r>
            <a:r>
              <a:rPr sz="1200" spc="0" dirty="0" smtClean="0">
                <a:latin typeface="Arial"/>
                <a:cs typeface="Arial"/>
              </a:rPr>
              <a:t>jne </a:t>
            </a:r>
            <a:r>
              <a:rPr sz="1200" spc="4" dirty="0" smtClean="0">
                <a:latin typeface="Arial"/>
                <a:cs typeface="Arial"/>
              </a:rPr>
              <a:t>u</a:t>
            </a:r>
            <a:r>
              <a:rPr sz="1200" spc="0" dirty="0" smtClean="0">
                <a:latin typeface="Arial"/>
                <a:cs typeface="Arial"/>
              </a:rPr>
              <a:t>r</a:t>
            </a:r>
            <a:r>
              <a:rPr sz="1200" spc="-14" dirty="0" smtClean="0">
                <a:latin typeface="Arial"/>
                <a:cs typeface="Arial"/>
              </a:rPr>
              <a:t>z</a:t>
            </a:r>
            <a:r>
              <a:rPr sz="1200" spc="4" dirty="0" smtClean="0">
                <a:latin typeface="Arial"/>
                <a:cs typeface="Arial"/>
              </a:rPr>
              <a:t>ąd</a:t>
            </a:r>
            <a:r>
              <a:rPr sz="1200" spc="-9" dirty="0" smtClean="0">
                <a:latin typeface="Arial"/>
                <a:cs typeface="Arial"/>
              </a:rPr>
              <a:t>z</a:t>
            </a:r>
            <a:r>
              <a:rPr sz="1200" spc="4" dirty="0" smtClean="0">
                <a:latin typeface="Arial"/>
                <a:cs typeface="Arial"/>
              </a:rPr>
              <a:t>en</a:t>
            </a:r>
            <a:r>
              <a:rPr sz="1200" spc="0" dirty="0" smtClean="0">
                <a:latin typeface="Arial"/>
                <a:cs typeface="Arial"/>
              </a:rPr>
              <a:t>ia</a:t>
            </a:r>
            <a:r>
              <a:rPr sz="1200" spc="-19" dirty="0" smtClean="0">
                <a:latin typeface="Arial"/>
                <a:cs typeface="Arial"/>
              </a:rPr>
              <a:t> </a:t>
            </a:r>
            <a:r>
              <a:rPr sz="1200" spc="4" dirty="0" smtClean="0">
                <a:latin typeface="Arial"/>
                <a:cs typeface="Arial"/>
              </a:rPr>
              <a:t>um</a:t>
            </a:r>
            <a:r>
              <a:rPr sz="1200" spc="0" dirty="0" smtClean="0">
                <a:latin typeface="Arial"/>
                <a:cs typeface="Arial"/>
              </a:rPr>
              <a:t>ies</a:t>
            </a:r>
            <a:r>
              <a:rPr sz="1200" spc="-9" dirty="0" smtClean="0">
                <a:latin typeface="Arial"/>
                <a:cs typeface="Arial"/>
              </a:rPr>
              <a:t>z</a:t>
            </a:r>
            <a:r>
              <a:rPr sz="1200" spc="0" dirty="0" smtClean="0">
                <a:latin typeface="Arial"/>
                <a:cs typeface="Arial"/>
              </a:rPr>
              <a:t>c</a:t>
            </a:r>
            <a:r>
              <a:rPr sz="1200" spc="-9" dirty="0" smtClean="0">
                <a:latin typeface="Arial"/>
                <a:cs typeface="Arial"/>
              </a:rPr>
              <a:t>z</a:t>
            </a:r>
            <a:r>
              <a:rPr sz="1200" spc="4" dirty="0" smtClean="0">
                <a:latin typeface="Arial"/>
                <a:cs typeface="Arial"/>
              </a:rPr>
              <a:t>on</a:t>
            </a:r>
            <a:r>
              <a:rPr sz="1200" spc="0" dirty="0" smtClean="0">
                <a:latin typeface="Arial"/>
                <a:cs typeface="Arial"/>
              </a:rPr>
              <a:t>e</a:t>
            </a:r>
            <a:r>
              <a:rPr sz="1200" spc="-29" dirty="0" smtClean="0">
                <a:latin typeface="Arial"/>
                <a:cs typeface="Arial"/>
              </a:rPr>
              <a:t> </a:t>
            </a:r>
            <a:r>
              <a:rPr sz="1200" spc="4" dirty="0" smtClean="0">
                <a:latin typeface="Arial"/>
                <a:cs typeface="Arial"/>
              </a:rPr>
              <a:t>n</a:t>
            </a:r>
            <a:r>
              <a:rPr sz="1200" spc="0" dirty="0" smtClean="0">
                <a:latin typeface="Arial"/>
                <a:cs typeface="Arial"/>
              </a:rPr>
              <a:t>a</a:t>
            </a:r>
            <a:r>
              <a:rPr sz="1200" spc="-4" dirty="0" smtClean="0">
                <a:latin typeface="Arial"/>
                <a:cs typeface="Arial"/>
              </a:rPr>
              <a:t> </a:t>
            </a:r>
            <a:r>
              <a:rPr sz="1200" spc="4" dirty="0" smtClean="0">
                <a:latin typeface="Arial"/>
                <a:cs typeface="Arial"/>
              </a:rPr>
              <a:t>n</a:t>
            </a:r>
            <a:r>
              <a:rPr sz="1200" spc="0" dirty="0" smtClean="0">
                <a:latin typeface="Arial"/>
                <a:cs typeface="Arial"/>
              </a:rPr>
              <a:t>im </a:t>
            </a:r>
            <a:r>
              <a:rPr sz="1200" spc="4" dirty="0" smtClean="0">
                <a:latin typeface="Arial"/>
                <a:cs typeface="Arial"/>
              </a:rPr>
              <a:t>n</a:t>
            </a:r>
            <a:r>
              <a:rPr sz="1200" spc="0" dirty="0" smtClean="0">
                <a:latin typeface="Arial"/>
                <a:cs typeface="Arial"/>
              </a:rPr>
              <a:t>a</a:t>
            </a:r>
            <a:r>
              <a:rPr sz="1200" spc="-4" dirty="0" smtClean="0">
                <a:latin typeface="Arial"/>
                <a:cs typeface="Arial"/>
              </a:rPr>
              <a:t> </a:t>
            </a:r>
            <a:r>
              <a:rPr sz="1200" spc="0" dirty="0" err="1" smtClean="0">
                <a:latin typeface="Arial"/>
                <a:cs typeface="Arial"/>
              </a:rPr>
              <a:t>st</a:t>
            </a:r>
            <a:r>
              <a:rPr sz="1200" spc="4" dirty="0" err="1" smtClean="0">
                <a:latin typeface="Arial"/>
                <a:cs typeface="Arial"/>
              </a:rPr>
              <a:t>a</a:t>
            </a:r>
            <a:r>
              <a:rPr sz="1200" spc="0" dirty="0" err="1" smtClean="0">
                <a:latin typeface="Arial"/>
                <a:cs typeface="Arial"/>
              </a:rPr>
              <a:t>łe</a:t>
            </a:r>
            <a:r>
              <a:rPr sz="1200" spc="0" dirty="0" smtClean="0">
                <a:latin typeface="Arial"/>
                <a:cs typeface="Arial"/>
              </a:rPr>
              <a:t>).</a:t>
            </a:r>
            <a:endParaRPr lang="pl-PL" sz="1200" spc="0" dirty="0" smtClean="0">
              <a:latin typeface="Arial"/>
              <a:cs typeface="Arial"/>
            </a:endParaRPr>
          </a:p>
          <a:p>
            <a:pPr marL="12700" marR="369366" algn="just">
              <a:lnSpc>
                <a:spcPct val="100041"/>
              </a:lnSpc>
            </a:pPr>
            <a:endParaRPr lang="pl-PL" sz="1200" dirty="0">
              <a:latin typeface="Arial"/>
              <a:cs typeface="Arial"/>
            </a:endParaRPr>
          </a:p>
          <a:p>
            <a:r>
              <a:rPr lang="pl-PL" sz="1200" b="1" dirty="0">
                <a:latin typeface="Arial" panose="020B0604020202020204" pitchFamily="34" charset="0"/>
                <a:cs typeface="Arial" panose="020B0604020202020204" pitchFamily="34" charset="0"/>
              </a:rPr>
              <a:t>Druk INF3 wypełni pracownik TNT, jednak tylko w przypadku gdy z zapisów na fakturze będzie jasno wynikało, że towar ma powrócić do Polski w stanie niezmienionym </a:t>
            </a:r>
          </a:p>
          <a:p>
            <a:pPr marL="12700" marR="369366" algn="just">
              <a:lnSpc>
                <a:spcPct val="100041"/>
              </a:lnSpc>
            </a:pPr>
            <a:endParaRPr lang="pl-PL" sz="1200" dirty="0" smtClean="0">
              <a:latin typeface="Arial"/>
              <a:cs typeface="Arial"/>
            </a:endParaRPr>
          </a:p>
          <a:p>
            <a:pPr marL="12700" marR="369366" algn="just">
              <a:lnSpc>
                <a:spcPct val="100041"/>
              </a:lnSpc>
            </a:pPr>
            <a:endParaRPr sz="1200" dirty="0">
              <a:latin typeface="Arial"/>
              <a:cs typeface="Arial"/>
            </a:endParaRPr>
          </a:p>
        </p:txBody>
      </p:sp>
      <p:sp>
        <p:nvSpPr>
          <p:cNvPr id="10" name="object 10"/>
          <p:cNvSpPr txBox="1"/>
          <p:nvPr/>
        </p:nvSpPr>
        <p:spPr>
          <a:xfrm>
            <a:off x="478028" y="2936827"/>
            <a:ext cx="3199522" cy="543559"/>
          </a:xfrm>
          <a:prstGeom prst="rect">
            <a:avLst/>
          </a:prstGeom>
        </p:spPr>
        <p:txBody>
          <a:bodyPr wrap="square" lIns="0" tIns="0" rIns="0" bIns="0" rtlCol="0">
            <a:noAutofit/>
          </a:bodyPr>
          <a:lstStyle/>
          <a:p>
            <a:pPr marL="60197" marR="59117" algn="ctr">
              <a:lnSpc>
                <a:spcPts val="1325"/>
              </a:lnSpc>
              <a:spcBef>
                <a:spcPts val="66"/>
              </a:spcBef>
            </a:pPr>
            <a:endParaRPr lang="pl-PL" sz="1200" spc="-119" dirty="0" smtClean="0">
              <a:latin typeface="Arial"/>
              <a:cs typeface="Arial"/>
            </a:endParaRPr>
          </a:p>
          <a:p>
            <a:pPr marL="60197" marR="59117" algn="ctr">
              <a:lnSpc>
                <a:spcPts val="1325"/>
              </a:lnSpc>
              <a:spcBef>
                <a:spcPts val="66"/>
              </a:spcBef>
            </a:pPr>
            <a:r>
              <a:rPr lang="pl-PL" sz="1200" spc="4" dirty="0">
                <a:latin typeface="Arial"/>
                <a:cs typeface="Arial"/>
              </a:rPr>
              <a:t>Wysyłany towar powróci do Polski</a:t>
            </a:r>
            <a:endParaRPr sz="1200" spc="4" dirty="0">
              <a:latin typeface="Arial"/>
              <a:cs typeface="Arial"/>
            </a:endParaRPr>
          </a:p>
        </p:txBody>
      </p:sp>
      <p:sp>
        <p:nvSpPr>
          <p:cNvPr id="7" name="object 7"/>
          <p:cNvSpPr txBox="1"/>
          <p:nvPr/>
        </p:nvSpPr>
        <p:spPr>
          <a:xfrm>
            <a:off x="1686560" y="4208478"/>
            <a:ext cx="807008"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Ka</a:t>
            </a:r>
            <a:r>
              <a:rPr sz="1200" spc="0" dirty="0" smtClean="0">
                <a:solidFill>
                  <a:srgbClr val="FFFFFF"/>
                </a:solidFill>
                <a:latin typeface="Arial"/>
                <a:cs typeface="Arial"/>
              </a:rPr>
              <a:t>rn</a:t>
            </a:r>
            <a:r>
              <a:rPr sz="1200" spc="9" dirty="0" smtClean="0">
                <a:solidFill>
                  <a:srgbClr val="FFFFFF"/>
                </a:solidFill>
                <a:latin typeface="Arial"/>
                <a:cs typeface="Arial"/>
              </a:rPr>
              <a:t>e</a:t>
            </a:r>
            <a:r>
              <a:rPr sz="1200" spc="0" dirty="0" smtClean="0">
                <a:solidFill>
                  <a:srgbClr val="FFFFFF"/>
                </a:solidFill>
                <a:latin typeface="Arial"/>
                <a:cs typeface="Arial"/>
              </a:rPr>
              <a:t>t</a:t>
            </a:r>
            <a:r>
              <a:rPr sz="1200" spc="-94" dirty="0" smtClean="0">
                <a:solidFill>
                  <a:srgbClr val="FFFFFF"/>
                </a:solidFill>
                <a:latin typeface="Arial"/>
                <a:cs typeface="Arial"/>
              </a:rPr>
              <a:t> </a:t>
            </a:r>
            <a:r>
              <a:rPr sz="1200" spc="-79" dirty="0" smtClean="0">
                <a:solidFill>
                  <a:srgbClr val="FFFFFF"/>
                </a:solidFill>
                <a:latin typeface="Arial"/>
                <a:cs typeface="Arial"/>
              </a:rPr>
              <a:t>A</a:t>
            </a:r>
            <a:r>
              <a:rPr sz="1200" spc="-75" dirty="0" smtClean="0">
                <a:solidFill>
                  <a:srgbClr val="FFFFFF"/>
                </a:solidFill>
                <a:latin typeface="Arial"/>
                <a:cs typeface="Arial"/>
              </a:rPr>
              <a:t>T</a:t>
            </a:r>
            <a:r>
              <a:rPr sz="1200" spc="0" dirty="0" smtClean="0">
                <a:solidFill>
                  <a:srgbClr val="FFFFFF"/>
                </a:solidFill>
                <a:latin typeface="Arial"/>
                <a:cs typeface="Arial"/>
              </a:rPr>
              <a:t>A</a:t>
            </a:r>
            <a:endParaRPr sz="1200" dirty="0">
              <a:latin typeface="Arial"/>
              <a:cs typeface="Arial"/>
            </a:endParaRPr>
          </a:p>
        </p:txBody>
      </p:sp>
      <p:sp>
        <p:nvSpPr>
          <p:cNvPr id="5" name="object 5"/>
          <p:cNvSpPr txBox="1"/>
          <p:nvPr/>
        </p:nvSpPr>
        <p:spPr>
          <a:xfrm>
            <a:off x="625856" y="5266134"/>
            <a:ext cx="2927959" cy="177800"/>
          </a:xfrm>
          <a:prstGeom prst="rect">
            <a:avLst/>
          </a:prstGeom>
        </p:spPr>
        <p:txBody>
          <a:bodyPr wrap="square" lIns="0" tIns="0" rIns="0" bIns="0" rtlCol="0">
            <a:noAutofit/>
          </a:bodyPr>
          <a:lstStyle/>
          <a:p>
            <a:pPr marL="12700" algn="ctr">
              <a:lnSpc>
                <a:spcPts val="1325"/>
              </a:lnSpc>
              <a:spcBef>
                <a:spcPts val="66"/>
              </a:spcBef>
            </a:pPr>
            <a:r>
              <a:rPr lang="pl-PL" sz="1200" dirty="0">
                <a:solidFill>
                  <a:srgbClr val="FFFFFF"/>
                </a:solidFill>
                <a:latin typeface="Arial"/>
                <a:cs typeface="Arial"/>
              </a:rPr>
              <a:t>Us</a:t>
            </a:r>
            <a:r>
              <a:rPr lang="pl-PL" sz="1200" spc="-9" dirty="0">
                <a:solidFill>
                  <a:srgbClr val="FFFFFF"/>
                </a:solidFill>
                <a:latin typeface="Arial"/>
                <a:cs typeface="Arial"/>
              </a:rPr>
              <a:t>z</a:t>
            </a:r>
            <a:r>
              <a:rPr lang="pl-PL" sz="1200" dirty="0">
                <a:solidFill>
                  <a:srgbClr val="FFFFFF"/>
                </a:solidFill>
                <a:latin typeface="Arial"/>
                <a:cs typeface="Arial"/>
              </a:rPr>
              <a:t>lac</a:t>
            </a:r>
            <a:r>
              <a:rPr lang="pl-PL" sz="1200" spc="4" dirty="0">
                <a:solidFill>
                  <a:srgbClr val="FFFFFF"/>
                </a:solidFill>
                <a:latin typeface="Arial"/>
                <a:cs typeface="Arial"/>
              </a:rPr>
              <a:t>he</a:t>
            </a:r>
            <a:r>
              <a:rPr lang="pl-PL" sz="1200" dirty="0">
                <a:solidFill>
                  <a:srgbClr val="FFFFFF"/>
                </a:solidFill>
                <a:latin typeface="Arial"/>
                <a:cs typeface="Arial"/>
              </a:rPr>
              <a:t>t</a:t>
            </a:r>
            <a:r>
              <a:rPr lang="pl-PL" sz="1200" spc="4" dirty="0">
                <a:solidFill>
                  <a:srgbClr val="FFFFFF"/>
                </a:solidFill>
                <a:latin typeface="Arial"/>
                <a:cs typeface="Arial"/>
              </a:rPr>
              <a:t>n</a:t>
            </a:r>
            <a:r>
              <a:rPr lang="pl-PL" sz="1200" dirty="0">
                <a:solidFill>
                  <a:srgbClr val="FFFFFF"/>
                </a:solidFill>
                <a:latin typeface="Arial"/>
                <a:cs typeface="Arial"/>
              </a:rPr>
              <a:t>i</a:t>
            </a:r>
            <a:r>
              <a:rPr lang="pl-PL" sz="1200" spc="-9" dirty="0">
                <a:solidFill>
                  <a:srgbClr val="FFFFFF"/>
                </a:solidFill>
                <a:latin typeface="Arial"/>
                <a:cs typeface="Arial"/>
              </a:rPr>
              <a:t>e</a:t>
            </a:r>
            <a:r>
              <a:rPr lang="pl-PL" sz="1200" spc="-4" dirty="0">
                <a:solidFill>
                  <a:srgbClr val="FFFFFF"/>
                </a:solidFill>
                <a:latin typeface="Arial"/>
                <a:cs typeface="Arial"/>
              </a:rPr>
              <a:t>n</a:t>
            </a:r>
            <a:r>
              <a:rPr lang="pl-PL" sz="1200" dirty="0">
                <a:solidFill>
                  <a:srgbClr val="FFFFFF"/>
                </a:solidFill>
                <a:latin typeface="Arial"/>
                <a:cs typeface="Arial"/>
              </a:rPr>
              <a:t>ie</a:t>
            </a:r>
            <a:r>
              <a:rPr lang="pl-PL" sz="1200" spc="-34" dirty="0">
                <a:solidFill>
                  <a:srgbClr val="FFFFFF"/>
                </a:solidFill>
                <a:latin typeface="Arial"/>
                <a:cs typeface="Arial"/>
              </a:rPr>
              <a:t> </a:t>
            </a:r>
            <a:r>
              <a:rPr lang="pl-PL" sz="1200" spc="4" dirty="0">
                <a:solidFill>
                  <a:srgbClr val="FFFFFF"/>
                </a:solidFill>
                <a:latin typeface="Arial"/>
                <a:cs typeface="Arial"/>
              </a:rPr>
              <a:t>b</a:t>
            </a:r>
            <a:r>
              <a:rPr lang="pl-PL" sz="1200" dirty="0">
                <a:solidFill>
                  <a:srgbClr val="FFFFFF"/>
                </a:solidFill>
                <a:latin typeface="Arial"/>
                <a:cs typeface="Arial"/>
              </a:rPr>
              <a:t>ierne – towar wysyłany do naprawy</a:t>
            </a:r>
            <a:endParaRPr lang="pl-PL" sz="1200" dirty="0">
              <a:latin typeface="Arial"/>
              <a:cs typeface="Arial"/>
            </a:endParaRPr>
          </a:p>
          <a:p>
            <a:pPr marL="12700" algn="ctr">
              <a:lnSpc>
                <a:spcPts val="1325"/>
              </a:lnSpc>
              <a:spcBef>
                <a:spcPts val="66"/>
              </a:spcBef>
            </a:pPr>
            <a:endParaRPr sz="1200" dirty="0">
              <a:latin typeface="Arial"/>
              <a:cs typeface="Arial"/>
            </a:endParaRPr>
          </a:p>
        </p:txBody>
      </p:sp>
      <p:sp>
        <p:nvSpPr>
          <p:cNvPr id="4" name="object 4"/>
          <p:cNvSpPr txBox="1"/>
          <p:nvPr/>
        </p:nvSpPr>
        <p:spPr>
          <a:xfrm>
            <a:off x="4185666" y="5947006"/>
            <a:ext cx="5964529" cy="177799"/>
          </a:xfrm>
          <a:prstGeom prst="rect">
            <a:avLst/>
          </a:prstGeom>
        </p:spPr>
        <p:txBody>
          <a:bodyPr wrap="square" lIns="0" tIns="0" rIns="0" bIns="0" rtlCol="0">
            <a:noAutofit/>
          </a:bodyPr>
          <a:lstStyle/>
          <a:p>
            <a:pPr marL="12700">
              <a:lnSpc>
                <a:spcPts val="1325"/>
              </a:lnSpc>
              <a:spcBef>
                <a:spcPts val="66"/>
              </a:spcBef>
            </a:pPr>
            <a:endParaRPr sz="1200" dirty="0">
              <a:latin typeface="Arial"/>
              <a:cs typeface="Arial"/>
            </a:endParaRPr>
          </a:p>
        </p:txBody>
      </p:sp>
      <p:sp>
        <p:nvSpPr>
          <p:cNvPr id="3" name="object 3">
            <a:hlinkClick r:id="rId20"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2</a:t>
            </a:r>
            <a:r>
              <a:rPr lang="pl-PL" sz="1600" spc="-4" dirty="0">
                <a:latin typeface="Calibri"/>
                <a:cs typeface="Calibri"/>
              </a:rPr>
              <a:t>3</a:t>
            </a:r>
            <a:endParaRPr sz="1600" dirty="0">
              <a:latin typeface="Calibri"/>
              <a:cs typeface="Calibri"/>
            </a:endParaRPr>
          </a:p>
        </p:txBody>
      </p:sp>
      <p:sp>
        <p:nvSpPr>
          <p:cNvPr id="52" name="object 16">
            <a:hlinkClick r:id="rId7" action="ppaction://hlinksldjump"/>
          </p:cNvPr>
          <p:cNvSpPr txBox="1"/>
          <p:nvPr/>
        </p:nvSpPr>
        <p:spPr>
          <a:xfrm>
            <a:off x="239979" y="782145"/>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bject 49"/>
          <p:cNvSpPr txBox="1"/>
          <p:nvPr/>
        </p:nvSpPr>
        <p:spPr>
          <a:xfrm>
            <a:off x="1525524" y="336803"/>
            <a:ext cx="2153412" cy="1232916"/>
          </a:xfrm>
          <a:prstGeom prst="rect">
            <a:avLst/>
          </a:prstGeom>
        </p:spPr>
        <p:txBody>
          <a:bodyPr wrap="square" lIns="0" tIns="0" rIns="0" bIns="0" rtlCol="0">
            <a:noAutofit/>
          </a:bodyPr>
          <a:lstStyle/>
          <a:p>
            <a:pPr>
              <a:lnSpc>
                <a:spcPts val="1000"/>
              </a:lnSpc>
            </a:pPr>
            <a:endParaRPr sz="1000"/>
          </a:p>
          <a:p>
            <a:pPr marL="29718">
              <a:lnSpc>
                <a:spcPct val="95825"/>
              </a:lnSpc>
              <a:spcBef>
                <a:spcPts val="2453"/>
              </a:spcBef>
            </a:pPr>
            <a:r>
              <a:rPr sz="1200" spc="0" dirty="0" smtClean="0">
                <a:solidFill>
                  <a:srgbClr val="FFFFFF"/>
                </a:solidFill>
                <a:latin typeface="Arial"/>
                <a:cs typeface="Arial"/>
              </a:rPr>
              <a:t>ji</a:t>
            </a:r>
            <a:endParaRPr sz="1200">
              <a:latin typeface="Arial"/>
              <a:cs typeface="Arial"/>
            </a:endParaRPr>
          </a:p>
        </p:txBody>
      </p:sp>
      <p:sp>
        <p:nvSpPr>
          <p:cNvPr id="48" name="object 48"/>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29" name="object 29"/>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0" name="object 30"/>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1" name="object 31"/>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2" name="object 32"/>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3" name="object 33"/>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4" name="object 34"/>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146304" y="1412748"/>
            <a:ext cx="10594848" cy="484295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39" name="object 39">
            <a:hlinkClick r:id="rId3" action="ppaction://hlinksldjump"/>
          </p:cNvPr>
          <p:cNvSpPr/>
          <p:nvPr/>
        </p:nvSpPr>
        <p:spPr>
          <a:xfrm>
            <a:off x="0" y="4698492"/>
            <a:ext cx="4178808" cy="1292352"/>
          </a:xfrm>
          <a:prstGeom prst="rect">
            <a:avLst/>
          </a:prstGeom>
          <a:blipFill>
            <a:blip r:embed="rId4" cstate="print"/>
            <a:stretch>
              <a:fillRect/>
            </a:stretch>
          </a:blipFill>
        </p:spPr>
        <p:txBody>
          <a:bodyPr wrap="square" lIns="0" tIns="0" rIns="0" bIns="0" rtlCol="0">
            <a:noAutofit/>
          </a:bodyPr>
          <a:lstStyle/>
          <a:p>
            <a:endParaRPr/>
          </a:p>
        </p:txBody>
      </p:sp>
      <p:sp>
        <p:nvSpPr>
          <p:cNvPr id="40" name="object 40">
            <a:hlinkClick r:id="rId5" action="ppaction://hlinksldjump"/>
          </p:cNvPr>
          <p:cNvSpPr/>
          <p:nvPr/>
        </p:nvSpPr>
        <p:spPr>
          <a:xfrm>
            <a:off x="0" y="336803"/>
            <a:ext cx="2052827" cy="1232916"/>
          </a:xfrm>
          <a:prstGeom prst="rect">
            <a:avLst/>
          </a:prstGeom>
          <a:blipFill>
            <a:blip r:embed="rId6" cstate="print"/>
            <a:stretch>
              <a:fillRect/>
            </a:stretch>
          </a:blipFill>
        </p:spPr>
        <p:txBody>
          <a:bodyPr wrap="square" lIns="0" tIns="0" rIns="0" bIns="0" rtlCol="0">
            <a:noAutofit/>
          </a:bodyPr>
          <a:lstStyle/>
          <a:p>
            <a:endParaRPr/>
          </a:p>
        </p:txBody>
      </p:sp>
      <p:sp>
        <p:nvSpPr>
          <p:cNvPr id="41" name="object 41">
            <a:hlinkClick r:id="rId7" action="ppaction://hlinksldjump"/>
          </p:cNvPr>
          <p:cNvSpPr/>
          <p:nvPr/>
        </p:nvSpPr>
        <p:spPr>
          <a:xfrm>
            <a:off x="1525524" y="336803"/>
            <a:ext cx="2153412" cy="1232916"/>
          </a:xfrm>
          <a:prstGeom prst="rect">
            <a:avLst/>
          </a:prstGeom>
          <a:blipFill>
            <a:blip r:embed="rId8" cstate="print"/>
            <a:stretch>
              <a:fillRect/>
            </a:stretch>
          </a:blipFill>
        </p:spPr>
        <p:txBody>
          <a:bodyPr wrap="square" lIns="0" tIns="0" rIns="0" bIns="0" rtlCol="0">
            <a:noAutofit/>
          </a:bodyPr>
          <a:lstStyle/>
          <a:p>
            <a:endParaRPr/>
          </a:p>
        </p:txBody>
      </p:sp>
      <p:sp>
        <p:nvSpPr>
          <p:cNvPr id="42" name="object 42">
            <a:hlinkClick r:id="rId9" action="ppaction://hlinksldjump"/>
          </p:cNvPr>
          <p:cNvSpPr/>
          <p:nvPr/>
        </p:nvSpPr>
        <p:spPr>
          <a:xfrm>
            <a:off x="3151632" y="336803"/>
            <a:ext cx="2154936" cy="1232916"/>
          </a:xfrm>
          <a:prstGeom prst="rect">
            <a:avLst/>
          </a:prstGeom>
          <a:blipFill>
            <a:blip r:embed="rId10" cstate="print"/>
            <a:stretch>
              <a:fillRect/>
            </a:stretch>
          </a:blipFill>
        </p:spPr>
        <p:txBody>
          <a:bodyPr wrap="square" lIns="0" tIns="0" rIns="0" bIns="0" rtlCol="0">
            <a:noAutofit/>
          </a:bodyPr>
          <a:lstStyle/>
          <a:p>
            <a:endParaRPr/>
          </a:p>
        </p:txBody>
      </p:sp>
      <p:sp>
        <p:nvSpPr>
          <p:cNvPr id="43" name="object 43">
            <a:hlinkClick r:id="rId11" action="ppaction://hlinksldjump"/>
          </p:cNvPr>
          <p:cNvSpPr/>
          <p:nvPr/>
        </p:nvSpPr>
        <p:spPr>
          <a:xfrm>
            <a:off x="0" y="3640836"/>
            <a:ext cx="4178808" cy="1292352"/>
          </a:xfrm>
          <a:prstGeom prst="rect">
            <a:avLst/>
          </a:prstGeom>
          <a:blipFill>
            <a:blip r:embed="rId12" cstate="print"/>
            <a:stretch>
              <a:fillRect/>
            </a:stretch>
          </a:blipFill>
        </p:spPr>
        <p:txBody>
          <a:bodyPr wrap="square" lIns="0" tIns="0" rIns="0" bIns="0" rtlCol="0">
            <a:noAutofit/>
          </a:bodyPr>
          <a:lstStyle/>
          <a:p>
            <a:endParaRPr/>
          </a:p>
        </p:txBody>
      </p:sp>
      <p:sp>
        <p:nvSpPr>
          <p:cNvPr id="44" name="object 44">
            <a:hlinkClick r:id="rId13" action="ppaction://hlinksldjump"/>
          </p:cNvPr>
          <p:cNvSpPr/>
          <p:nvPr/>
        </p:nvSpPr>
        <p:spPr>
          <a:xfrm>
            <a:off x="4779264" y="336803"/>
            <a:ext cx="2154936" cy="1232916"/>
          </a:xfrm>
          <a:prstGeom prst="rect">
            <a:avLst/>
          </a:prstGeom>
          <a:blipFill>
            <a:blip r:embed="rId14" cstate="print"/>
            <a:stretch>
              <a:fillRect/>
            </a:stretch>
          </a:blipFill>
        </p:spPr>
        <p:txBody>
          <a:bodyPr wrap="square" lIns="0" tIns="0" rIns="0" bIns="0" rtlCol="0">
            <a:noAutofit/>
          </a:bodyPr>
          <a:lstStyle/>
          <a:p>
            <a:endParaRPr/>
          </a:p>
        </p:txBody>
      </p:sp>
      <p:sp>
        <p:nvSpPr>
          <p:cNvPr id="45" name="object 45">
            <a:hlinkClick r:id="rId9" action="ppaction://hlinksldjump"/>
          </p:cNvPr>
          <p:cNvSpPr/>
          <p:nvPr/>
        </p:nvSpPr>
        <p:spPr>
          <a:xfrm>
            <a:off x="0" y="2583179"/>
            <a:ext cx="4178808" cy="1292352"/>
          </a:xfrm>
          <a:prstGeom prst="rect">
            <a:avLst/>
          </a:prstGeom>
          <a:blipFill>
            <a:blip r:embed="rId15" cstate="print"/>
            <a:stretch>
              <a:fillRect/>
            </a:stretch>
          </a:blipFill>
        </p:spPr>
        <p:txBody>
          <a:bodyPr wrap="square" lIns="0" tIns="0" rIns="0" bIns="0" rtlCol="0">
            <a:noAutofit/>
          </a:bodyPr>
          <a:lstStyle/>
          <a:p>
            <a:endParaRPr/>
          </a:p>
        </p:txBody>
      </p:sp>
      <p:sp>
        <p:nvSpPr>
          <p:cNvPr id="46" name="object 46">
            <a:hlinkClick r:id="rId16" action="ppaction://hlinksldjump"/>
          </p:cNvPr>
          <p:cNvSpPr/>
          <p:nvPr/>
        </p:nvSpPr>
        <p:spPr>
          <a:xfrm>
            <a:off x="8033004" y="326135"/>
            <a:ext cx="2154936" cy="1231392"/>
          </a:xfrm>
          <a:prstGeom prst="rect">
            <a:avLst/>
          </a:prstGeom>
          <a:blipFill>
            <a:blip r:embed="rId17" cstate="print"/>
            <a:stretch>
              <a:fillRect/>
            </a:stretch>
          </a:blipFill>
        </p:spPr>
        <p:txBody>
          <a:bodyPr wrap="square" lIns="0" tIns="0" rIns="0" bIns="0" rtlCol="0">
            <a:noAutofit/>
          </a:bodyPr>
          <a:lstStyle/>
          <a:p>
            <a:endParaRPr/>
          </a:p>
        </p:txBody>
      </p:sp>
      <p:sp>
        <p:nvSpPr>
          <p:cNvPr id="47" name="object 47">
            <a:hlinkClick r:id="rId18" action="ppaction://hlinksldjump"/>
          </p:cNvPr>
          <p:cNvSpPr/>
          <p:nvPr/>
        </p:nvSpPr>
        <p:spPr>
          <a:xfrm>
            <a:off x="6406896" y="326135"/>
            <a:ext cx="2153411" cy="1231392"/>
          </a:xfrm>
          <a:prstGeom prst="rect">
            <a:avLst/>
          </a:prstGeom>
          <a:blipFill>
            <a:blip r:embed="rId19" cstate="print"/>
            <a:stretch>
              <a:fillRect/>
            </a:stretch>
          </a:blipFill>
        </p:spPr>
        <p:txBody>
          <a:bodyPr wrap="square" lIns="0" tIns="0" rIns="0" bIns="0" rtlCol="0">
            <a:noAutofit/>
          </a:bodyPr>
          <a:lstStyle/>
          <a:p>
            <a:endParaRPr/>
          </a:p>
        </p:txBody>
      </p:sp>
      <p:sp>
        <p:nvSpPr>
          <p:cNvPr id="26" name="object 26"/>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27" name="object 27"/>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4" name="object 24">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5" name="object 25">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2" name="object 22">
            <a:hlinkClick r:id="" action="ppaction://hlinkshowjump?jump=previousslide"/>
          </p:cNvPr>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3" name="object 23">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0" name="object 20">
            <a:hlinkClick r:id="rId20" action="ppaction://hlinksldjump"/>
          </p:cNvPr>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1" name="object 21"/>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19" name="object 19"/>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18" name="object 18"/>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16" name="object 16"/>
          <p:cNvSpPr txBox="1"/>
          <p:nvPr/>
        </p:nvSpPr>
        <p:spPr>
          <a:xfrm>
            <a:off x="6900164" y="771223"/>
            <a:ext cx="1179626"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dirty="0">
              <a:latin typeface="Arial"/>
              <a:cs typeface="Arial"/>
            </a:endParaRPr>
          </a:p>
          <a:p>
            <a:pPr marL="360425" marR="371652"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dirty="0">
              <a:latin typeface="Arial"/>
              <a:cs typeface="Arial"/>
            </a:endParaRPr>
          </a:p>
        </p:txBody>
      </p:sp>
      <p:sp>
        <p:nvSpPr>
          <p:cNvPr id="15" name="object 15"/>
          <p:cNvSpPr txBox="1"/>
          <p:nvPr/>
        </p:nvSpPr>
        <p:spPr>
          <a:xfrm>
            <a:off x="8744204" y="7712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13" name="object 13"/>
          <p:cNvSpPr txBox="1"/>
          <p:nvPr/>
        </p:nvSpPr>
        <p:spPr>
          <a:xfrm>
            <a:off x="3709542" y="782145"/>
            <a:ext cx="1053338" cy="360679"/>
          </a:xfrm>
          <a:prstGeom prst="rect">
            <a:avLst/>
          </a:prstGeom>
        </p:spPr>
        <p:txBody>
          <a:bodyPr wrap="square" lIns="0" tIns="0" rIns="0" bIns="0" rtlCol="0">
            <a:noAutofit/>
          </a:bodyPr>
          <a:lstStyle/>
          <a:p>
            <a:pPr algn="ctr">
              <a:lnSpc>
                <a:spcPts val="1325"/>
              </a:lnSpc>
              <a:spcBef>
                <a:spcPts val="66"/>
              </a:spcBef>
            </a:pPr>
            <a:r>
              <a:rPr sz="1200" spc="0" dirty="0" smtClean="0">
                <a:latin typeface="Arial"/>
                <a:cs typeface="Arial"/>
              </a:rPr>
              <a:t>I</a:t>
            </a:r>
            <a:r>
              <a:rPr sz="1200" spc="4" dirty="0" smtClean="0">
                <a:latin typeface="Arial"/>
                <a:cs typeface="Arial"/>
              </a:rPr>
              <a:t>nn</a:t>
            </a:r>
            <a:r>
              <a:rPr sz="1200" spc="0" dirty="0" smtClean="0">
                <a:latin typeface="Arial"/>
                <a:cs typeface="Arial"/>
              </a:rPr>
              <a:t>e</a:t>
            </a:r>
            <a:r>
              <a:rPr sz="1200" spc="-14" dirty="0" smtClean="0">
                <a:latin typeface="Arial"/>
                <a:cs typeface="Arial"/>
              </a:rPr>
              <a:t> </a:t>
            </a:r>
            <a:r>
              <a:rPr sz="1200" spc="4" dirty="0" smtClean="0">
                <a:latin typeface="Arial"/>
                <a:cs typeface="Arial"/>
              </a:rPr>
              <a:t>p</a:t>
            </a:r>
            <a:r>
              <a:rPr sz="1200" spc="0" dirty="0" smtClean="0">
                <a:latin typeface="Arial"/>
                <a:cs typeface="Arial"/>
              </a:rPr>
              <a:t>roc</a:t>
            </a:r>
            <a:r>
              <a:rPr sz="1200" spc="4" dirty="0" smtClean="0">
                <a:latin typeface="Arial"/>
                <a:cs typeface="Arial"/>
              </a:rPr>
              <a:t>ed</a:t>
            </a:r>
            <a:r>
              <a:rPr sz="1200" spc="-4" dirty="0" smtClean="0">
                <a:latin typeface="Arial"/>
                <a:cs typeface="Arial"/>
              </a:rPr>
              <a:t>u</a:t>
            </a:r>
            <a:r>
              <a:rPr sz="1200" spc="0" dirty="0" smtClean="0">
                <a:latin typeface="Arial"/>
                <a:cs typeface="Arial"/>
              </a:rPr>
              <a:t>ry</a:t>
            </a:r>
            <a:endParaRPr sz="1200">
              <a:latin typeface="Arial"/>
              <a:cs typeface="Arial"/>
            </a:endParaRPr>
          </a:p>
          <a:p>
            <a:pPr marL="60198" marR="74371" algn="ctr">
              <a:lnSpc>
                <a:spcPct val="95825"/>
              </a:lnSpc>
            </a:pPr>
            <a:r>
              <a:rPr sz="1200" spc="-4" dirty="0" smtClean="0">
                <a:latin typeface="Arial"/>
                <a:cs typeface="Arial"/>
              </a:rPr>
              <a:t>g</a:t>
            </a:r>
            <a:r>
              <a:rPr sz="1200" spc="4" dirty="0" smtClean="0">
                <a:latin typeface="Arial"/>
                <a:cs typeface="Arial"/>
              </a:rPr>
              <a:t>o</a:t>
            </a:r>
            <a:r>
              <a:rPr sz="1200" spc="0" dirty="0" smtClean="0">
                <a:latin typeface="Arial"/>
                <a:cs typeface="Arial"/>
              </a:rPr>
              <a:t>s</a:t>
            </a:r>
            <a:r>
              <a:rPr sz="1200" spc="4" dirty="0" smtClean="0">
                <a:latin typeface="Arial"/>
                <a:cs typeface="Arial"/>
              </a:rPr>
              <a:t>pod</a:t>
            </a:r>
            <a:r>
              <a:rPr sz="1200" spc="-4" dirty="0" smtClean="0">
                <a:latin typeface="Arial"/>
                <a:cs typeface="Arial"/>
              </a:rPr>
              <a:t>a</a:t>
            </a:r>
            <a:r>
              <a:rPr sz="1200" spc="0" dirty="0" smtClean="0">
                <a:latin typeface="Arial"/>
                <a:cs typeface="Arial"/>
              </a:rPr>
              <a:t>rc</a:t>
            </a:r>
            <a:r>
              <a:rPr sz="1200" spc="-14" dirty="0" smtClean="0">
                <a:latin typeface="Arial"/>
                <a:cs typeface="Arial"/>
              </a:rPr>
              <a:t>z</a:t>
            </a:r>
            <a:r>
              <a:rPr sz="1200" spc="0" dirty="0" smtClean="0">
                <a:latin typeface="Arial"/>
                <a:cs typeface="Arial"/>
              </a:rPr>
              <a:t>e</a:t>
            </a:r>
            <a:endParaRPr sz="1200">
              <a:latin typeface="Arial"/>
              <a:cs typeface="Arial"/>
            </a:endParaRPr>
          </a:p>
        </p:txBody>
      </p:sp>
      <p:sp>
        <p:nvSpPr>
          <p:cNvPr id="12" name="object 12"/>
          <p:cNvSpPr txBox="1"/>
          <p:nvPr/>
        </p:nvSpPr>
        <p:spPr>
          <a:xfrm>
            <a:off x="5353558" y="782145"/>
            <a:ext cx="1018666"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Dok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5"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2498"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10" name="object 10"/>
          <p:cNvSpPr txBox="1"/>
          <p:nvPr/>
        </p:nvSpPr>
        <p:spPr>
          <a:xfrm>
            <a:off x="4140000" y="1800000"/>
            <a:ext cx="6300000" cy="3960000"/>
          </a:xfrm>
          <a:prstGeom prst="rect">
            <a:avLst/>
          </a:prstGeom>
        </p:spPr>
        <p:txBody>
          <a:bodyPr wrap="square" lIns="0" tIns="0" rIns="0" bIns="0" rtlCol="0">
            <a:noAutofit/>
          </a:bodyPr>
          <a:lstStyle/>
          <a:p>
            <a:pPr marL="98044" marR="415798" indent="-85344">
              <a:lnSpc>
                <a:spcPts val="1150"/>
              </a:lnSpc>
              <a:spcBef>
                <a:spcPts val="207"/>
              </a:spcBef>
            </a:pPr>
            <a:r>
              <a:rPr lang="pl-PL" sz="1400" b="1" dirty="0" smtClean="0">
                <a:latin typeface="Arial"/>
                <a:cs typeface="Arial"/>
              </a:rPr>
              <a:t>Karnet ATA</a:t>
            </a:r>
            <a:endParaRPr lang="pl-PL" sz="1400" b="1" spc="0" dirty="0" smtClean="0">
              <a:latin typeface="Arial"/>
              <a:cs typeface="Arial"/>
            </a:endParaRPr>
          </a:p>
          <a:p>
            <a:pPr marL="98044" marR="415798" indent="-85344">
              <a:lnSpc>
                <a:spcPts val="1150"/>
              </a:lnSpc>
              <a:spcBef>
                <a:spcPts val="207"/>
              </a:spcBef>
            </a:pPr>
            <a:endParaRPr lang="pl-PL" sz="1200" dirty="0">
              <a:latin typeface="Arial"/>
              <a:cs typeface="Arial"/>
            </a:endParaRPr>
          </a:p>
          <a:p>
            <a:pPr marL="184150" marR="415798" indent="-171450">
              <a:lnSpc>
                <a:spcPts val="1150"/>
              </a:lnSpc>
              <a:spcBef>
                <a:spcPts val="207"/>
              </a:spcBef>
              <a:buFont typeface="Arial" panose="020B0604020202020204" pitchFamily="34" charset="0"/>
              <a:buChar char="•"/>
            </a:pPr>
            <a:r>
              <a:rPr lang="pl-PL" sz="1200" dirty="0">
                <a:latin typeface="Arial"/>
                <a:cs typeface="Arial"/>
              </a:rPr>
              <a:t>j</a:t>
            </a:r>
            <a:r>
              <a:rPr sz="1200" spc="4" dirty="0" err="1" smtClean="0">
                <a:latin typeface="Arial"/>
                <a:cs typeface="Arial"/>
              </a:rPr>
              <a:t>e</a:t>
            </a:r>
            <a:r>
              <a:rPr sz="1200" spc="0" dirty="0" err="1" smtClean="0">
                <a:latin typeface="Arial"/>
                <a:cs typeface="Arial"/>
              </a:rPr>
              <a:t>st</a:t>
            </a:r>
            <a:r>
              <a:rPr sz="1200" spc="4" dirty="0" smtClean="0">
                <a:latin typeface="Arial"/>
                <a:cs typeface="Arial"/>
              </a:rPr>
              <a:t> </a:t>
            </a:r>
            <a:r>
              <a:rPr sz="1200" spc="0" dirty="0" smtClean="0">
                <a:latin typeface="Arial"/>
                <a:cs typeface="Arial"/>
              </a:rPr>
              <a:t>to </a:t>
            </a:r>
            <a:r>
              <a:rPr sz="1200" spc="4" dirty="0" smtClean="0">
                <a:latin typeface="Arial"/>
                <a:cs typeface="Arial"/>
              </a:rPr>
              <a:t>m</a:t>
            </a:r>
            <a:r>
              <a:rPr sz="1200" spc="0" dirty="0" smtClean="0">
                <a:latin typeface="Arial"/>
                <a:cs typeface="Arial"/>
              </a:rPr>
              <a:t>ię</a:t>
            </a:r>
            <a:r>
              <a:rPr sz="1200" spc="4" dirty="0" smtClean="0">
                <a:latin typeface="Arial"/>
                <a:cs typeface="Arial"/>
              </a:rPr>
              <a:t>d</a:t>
            </a:r>
            <a:r>
              <a:rPr sz="1200" spc="-9" dirty="0" smtClean="0">
                <a:latin typeface="Arial"/>
                <a:cs typeface="Arial"/>
              </a:rPr>
              <a:t>zy</a:t>
            </a:r>
            <a:r>
              <a:rPr sz="1200" spc="4" dirty="0" smtClean="0">
                <a:latin typeface="Arial"/>
                <a:cs typeface="Arial"/>
              </a:rPr>
              <a:t>na</a:t>
            </a:r>
            <a:r>
              <a:rPr sz="1200" spc="0" dirty="0" smtClean="0">
                <a:latin typeface="Arial"/>
                <a:cs typeface="Arial"/>
              </a:rPr>
              <a:t>ro</a:t>
            </a:r>
            <a:r>
              <a:rPr sz="1200" spc="4" dirty="0" smtClean="0">
                <a:latin typeface="Arial"/>
                <a:cs typeface="Arial"/>
              </a:rPr>
              <a:t>d</a:t>
            </a:r>
            <a:r>
              <a:rPr sz="1200" spc="-4" dirty="0" smtClean="0">
                <a:latin typeface="Arial"/>
                <a:cs typeface="Arial"/>
              </a:rPr>
              <a:t>o</a:t>
            </a:r>
            <a:r>
              <a:rPr sz="1200" spc="-14" dirty="0" smtClean="0">
                <a:latin typeface="Arial"/>
                <a:cs typeface="Arial"/>
              </a:rPr>
              <a:t>w</a:t>
            </a:r>
            <a:r>
              <a:rPr sz="1200" spc="0" dirty="0" smtClean="0">
                <a:latin typeface="Arial"/>
                <a:cs typeface="Arial"/>
              </a:rPr>
              <a:t>y</a:t>
            </a:r>
            <a:r>
              <a:rPr sz="1200" spc="-19" dirty="0" smtClean="0">
                <a:latin typeface="Arial"/>
                <a:cs typeface="Arial"/>
              </a:rPr>
              <a:t> </a:t>
            </a:r>
            <a:r>
              <a:rPr sz="1200" spc="4" dirty="0" smtClean="0">
                <a:latin typeface="Arial"/>
                <a:cs typeface="Arial"/>
              </a:rPr>
              <a:t>do</a:t>
            </a:r>
            <a:r>
              <a:rPr sz="1200" spc="0" dirty="0" smtClean="0">
                <a:latin typeface="Arial"/>
                <a:cs typeface="Arial"/>
              </a:rPr>
              <a:t>k</a:t>
            </a:r>
            <a:r>
              <a:rPr sz="1200" spc="4" dirty="0" smtClean="0">
                <a:latin typeface="Arial"/>
                <a:cs typeface="Arial"/>
              </a:rPr>
              <a:t>um</a:t>
            </a:r>
            <a:r>
              <a:rPr sz="1200" spc="-4" dirty="0" smtClean="0">
                <a:latin typeface="Arial"/>
                <a:cs typeface="Arial"/>
              </a:rPr>
              <a:t>en</a:t>
            </a:r>
            <a:r>
              <a:rPr sz="1200" spc="0" dirty="0" smtClean="0">
                <a:latin typeface="Arial"/>
                <a:cs typeface="Arial"/>
              </a:rPr>
              <a:t>t</a:t>
            </a:r>
            <a:r>
              <a:rPr sz="1200" spc="-19" dirty="0" smtClean="0">
                <a:latin typeface="Arial"/>
                <a:cs typeface="Arial"/>
              </a:rPr>
              <a:t> </a:t>
            </a:r>
            <a:r>
              <a:rPr sz="1200" spc="-14" dirty="0" err="1" smtClean="0">
                <a:latin typeface="Arial"/>
                <a:cs typeface="Arial"/>
              </a:rPr>
              <a:t>w</a:t>
            </a:r>
            <a:r>
              <a:rPr sz="1200" spc="-9" dirty="0" err="1" smtClean="0">
                <a:latin typeface="Arial"/>
                <a:cs typeface="Arial"/>
              </a:rPr>
              <a:t>y</a:t>
            </a:r>
            <a:r>
              <a:rPr sz="1200" spc="4" dirty="0" err="1" smtClean="0">
                <a:latin typeface="Arial"/>
                <a:cs typeface="Arial"/>
              </a:rPr>
              <a:t>da</a:t>
            </a:r>
            <a:r>
              <a:rPr sz="1200" spc="-14" dirty="0" err="1" smtClean="0">
                <a:latin typeface="Arial"/>
                <a:cs typeface="Arial"/>
              </a:rPr>
              <a:t>w</a:t>
            </a:r>
            <a:r>
              <a:rPr sz="1200" spc="4" dirty="0" err="1" smtClean="0">
                <a:latin typeface="Arial"/>
                <a:cs typeface="Arial"/>
              </a:rPr>
              <a:t>an</a:t>
            </a:r>
            <a:r>
              <a:rPr sz="1200" spc="0" dirty="0" err="1" smtClean="0">
                <a:latin typeface="Arial"/>
                <a:cs typeface="Arial"/>
              </a:rPr>
              <a:t>y</a:t>
            </a:r>
            <a:r>
              <a:rPr sz="1200" spc="14" dirty="0" smtClean="0">
                <a:latin typeface="Arial"/>
                <a:cs typeface="Arial"/>
              </a:rPr>
              <a:t> </a:t>
            </a:r>
            <a:r>
              <a:rPr sz="1200" spc="4" dirty="0" err="1" smtClean="0">
                <a:latin typeface="Arial"/>
                <a:cs typeface="Arial"/>
              </a:rPr>
              <a:t>p</a:t>
            </a:r>
            <a:r>
              <a:rPr sz="1200" spc="0" dirty="0" err="1" smtClean="0">
                <a:latin typeface="Arial"/>
                <a:cs typeface="Arial"/>
              </a:rPr>
              <a:t>r</a:t>
            </a:r>
            <a:r>
              <a:rPr sz="1200" spc="-14" dirty="0" err="1" smtClean="0">
                <a:latin typeface="Arial"/>
                <a:cs typeface="Arial"/>
              </a:rPr>
              <a:t>z</a:t>
            </a:r>
            <a:r>
              <a:rPr sz="1200" spc="4" dirty="0" err="1" smtClean="0">
                <a:latin typeface="Arial"/>
                <a:cs typeface="Arial"/>
              </a:rPr>
              <a:t>e</a:t>
            </a:r>
            <a:r>
              <a:rPr sz="1200" spc="0" dirty="0" err="1" smtClean="0">
                <a:latin typeface="Arial"/>
                <a:cs typeface="Arial"/>
              </a:rPr>
              <a:t>z</a:t>
            </a:r>
            <a:r>
              <a:rPr sz="1200" spc="0" dirty="0" smtClean="0">
                <a:latin typeface="Arial"/>
                <a:cs typeface="Arial"/>
              </a:rPr>
              <a:t> </a:t>
            </a:r>
            <a:r>
              <a:rPr sz="1200" spc="0" dirty="0" err="1" smtClean="0">
                <a:latin typeface="Arial"/>
                <a:cs typeface="Arial"/>
              </a:rPr>
              <a:t>I</a:t>
            </a:r>
            <a:r>
              <a:rPr sz="1200" spc="-9" dirty="0" err="1" smtClean="0">
                <a:latin typeface="Arial"/>
                <a:cs typeface="Arial"/>
              </a:rPr>
              <a:t>z</a:t>
            </a:r>
            <a:r>
              <a:rPr sz="1200" spc="4" dirty="0" err="1" smtClean="0">
                <a:latin typeface="Arial"/>
                <a:cs typeface="Arial"/>
              </a:rPr>
              <a:t>b</a:t>
            </a:r>
            <a:r>
              <a:rPr sz="1200" spc="0" dirty="0" err="1" smtClean="0">
                <a:latin typeface="Arial"/>
                <a:cs typeface="Arial"/>
              </a:rPr>
              <a:t>ę</a:t>
            </a:r>
            <a:r>
              <a:rPr lang="pl-PL" sz="1200" spc="0" dirty="0" smtClean="0">
                <a:latin typeface="Arial"/>
                <a:cs typeface="Arial"/>
              </a:rPr>
              <a:t> </a:t>
            </a:r>
            <a:r>
              <a:rPr sz="1200" spc="0" dirty="0" err="1" smtClean="0">
                <a:latin typeface="Arial"/>
                <a:cs typeface="Arial"/>
              </a:rPr>
              <a:t>G</a:t>
            </a:r>
            <a:r>
              <a:rPr sz="1200" spc="4" dirty="0" err="1" smtClean="0">
                <a:latin typeface="Arial"/>
                <a:cs typeface="Arial"/>
              </a:rPr>
              <a:t>o</a:t>
            </a:r>
            <a:r>
              <a:rPr sz="1200" spc="0" dirty="0" err="1" smtClean="0">
                <a:latin typeface="Arial"/>
                <a:cs typeface="Arial"/>
              </a:rPr>
              <a:t>s</a:t>
            </a:r>
            <a:r>
              <a:rPr sz="1200" spc="4" dirty="0" err="1" smtClean="0">
                <a:latin typeface="Arial"/>
                <a:cs typeface="Arial"/>
              </a:rPr>
              <a:t>pod</a:t>
            </a:r>
            <a:r>
              <a:rPr sz="1200" spc="-4" dirty="0" err="1" smtClean="0">
                <a:latin typeface="Arial"/>
                <a:cs typeface="Arial"/>
              </a:rPr>
              <a:t>a</a:t>
            </a:r>
            <a:r>
              <a:rPr sz="1200" spc="0" dirty="0" err="1" smtClean="0">
                <a:latin typeface="Arial"/>
                <a:cs typeface="Arial"/>
              </a:rPr>
              <a:t>rc</a:t>
            </a:r>
            <a:r>
              <a:rPr sz="1200" spc="-14" dirty="0" err="1" smtClean="0">
                <a:latin typeface="Arial"/>
                <a:cs typeface="Arial"/>
              </a:rPr>
              <a:t>z</a:t>
            </a:r>
            <a:r>
              <a:rPr sz="1200" spc="0" dirty="0" err="1" smtClean="0">
                <a:latin typeface="Arial"/>
                <a:cs typeface="Arial"/>
              </a:rPr>
              <a:t>ą</a:t>
            </a:r>
            <a:r>
              <a:rPr sz="1200" spc="-9" dirty="0" smtClean="0">
                <a:latin typeface="Arial"/>
                <a:cs typeface="Arial"/>
              </a:rPr>
              <a:t> </a:t>
            </a:r>
            <a:r>
              <a:rPr sz="1200" spc="0" dirty="0" smtClean="0">
                <a:latin typeface="Arial"/>
                <a:cs typeface="Arial"/>
              </a:rPr>
              <a:t>lub</a:t>
            </a:r>
            <a:r>
              <a:rPr sz="1200" spc="-9" dirty="0" smtClean="0">
                <a:latin typeface="Arial"/>
                <a:cs typeface="Arial"/>
              </a:rPr>
              <a:t> </a:t>
            </a:r>
            <a:r>
              <a:rPr sz="1200" spc="0" dirty="0" smtClean="0">
                <a:latin typeface="Arial"/>
                <a:cs typeface="Arial"/>
              </a:rPr>
              <a:t>Ha</a:t>
            </a:r>
            <a:r>
              <a:rPr sz="1200" spc="4" dirty="0" smtClean="0">
                <a:latin typeface="Arial"/>
                <a:cs typeface="Arial"/>
              </a:rPr>
              <a:t>nd</a:t>
            </a:r>
            <a:r>
              <a:rPr sz="1200" spc="0" dirty="0" smtClean="0">
                <a:latin typeface="Arial"/>
                <a:cs typeface="Arial"/>
              </a:rPr>
              <a:t>lo</a:t>
            </a:r>
            <a:r>
              <a:rPr sz="1200" spc="-9" dirty="0" smtClean="0">
                <a:latin typeface="Arial"/>
                <a:cs typeface="Arial"/>
              </a:rPr>
              <a:t>w</a:t>
            </a:r>
            <a:r>
              <a:rPr sz="1200" spc="4" dirty="0" smtClean="0">
                <a:latin typeface="Arial"/>
                <a:cs typeface="Arial"/>
              </a:rPr>
              <a:t>ą</a:t>
            </a:r>
            <a:r>
              <a:rPr sz="1200" spc="0" dirty="0" smtClean="0">
                <a:latin typeface="Arial"/>
                <a:cs typeface="Arial"/>
              </a:rPr>
              <a:t>,</a:t>
            </a:r>
            <a:r>
              <a:rPr sz="1200" spc="-29" dirty="0" smtClean="0">
                <a:latin typeface="Arial"/>
                <a:cs typeface="Arial"/>
              </a:rPr>
              <a:t> </a:t>
            </a:r>
            <a:r>
              <a:rPr sz="1200" spc="0" dirty="0" smtClean="0">
                <a:latin typeface="Arial"/>
                <a:cs typeface="Arial"/>
              </a:rPr>
              <a:t>słu</a:t>
            </a:r>
            <a:r>
              <a:rPr sz="1200" spc="-9" dirty="0" smtClean="0">
                <a:latin typeface="Arial"/>
                <a:cs typeface="Arial"/>
              </a:rPr>
              <a:t>ż</a:t>
            </a:r>
            <a:r>
              <a:rPr sz="1200" spc="4" dirty="0" smtClean="0">
                <a:latin typeface="Arial"/>
                <a:cs typeface="Arial"/>
              </a:rPr>
              <a:t>ą</a:t>
            </a:r>
            <a:r>
              <a:rPr sz="1200" spc="0" dirty="0" smtClean="0">
                <a:latin typeface="Arial"/>
                <a:cs typeface="Arial"/>
              </a:rPr>
              <a:t>cy </a:t>
            </a:r>
            <a:r>
              <a:rPr sz="1200" spc="4" dirty="0" smtClean="0">
                <a:latin typeface="Arial"/>
                <a:cs typeface="Arial"/>
              </a:rPr>
              <a:t>d</a:t>
            </a:r>
            <a:r>
              <a:rPr sz="1200" spc="0" dirty="0" smtClean="0">
                <a:latin typeface="Arial"/>
                <a:cs typeface="Arial"/>
              </a:rPr>
              <a:t>o</a:t>
            </a:r>
            <a:r>
              <a:rPr sz="1200" spc="-14" dirty="0" smtClean="0">
                <a:latin typeface="Arial"/>
                <a:cs typeface="Arial"/>
              </a:rPr>
              <a:t> </a:t>
            </a:r>
            <a:r>
              <a:rPr sz="1200" spc="4" dirty="0" smtClean="0">
                <a:latin typeface="Arial"/>
                <a:cs typeface="Arial"/>
              </a:rPr>
              <a:t>odp</a:t>
            </a:r>
            <a:r>
              <a:rPr sz="1200" spc="0" dirty="0" smtClean="0">
                <a:latin typeface="Arial"/>
                <a:cs typeface="Arial"/>
              </a:rPr>
              <a:t>raw</a:t>
            </a:r>
            <a:r>
              <a:rPr sz="1200" spc="-19" dirty="0" smtClean="0">
                <a:latin typeface="Arial"/>
                <a:cs typeface="Arial"/>
              </a:rPr>
              <a:t> </a:t>
            </a:r>
            <a:r>
              <a:rPr sz="1200" spc="0" dirty="0" smtClean="0">
                <a:latin typeface="Arial"/>
                <a:cs typeface="Arial"/>
              </a:rPr>
              <a:t>c</a:t>
            </a:r>
            <a:r>
              <a:rPr sz="1200" spc="4" dirty="0" smtClean="0">
                <a:latin typeface="Arial"/>
                <a:cs typeface="Arial"/>
              </a:rPr>
              <a:t>e</a:t>
            </a:r>
            <a:r>
              <a:rPr sz="1200" spc="0" dirty="0" smtClean="0">
                <a:latin typeface="Arial"/>
                <a:cs typeface="Arial"/>
              </a:rPr>
              <a:t>ln</a:t>
            </a:r>
            <a:r>
              <a:rPr sz="1200" spc="-9" dirty="0" smtClean="0">
                <a:latin typeface="Arial"/>
                <a:cs typeface="Arial"/>
              </a:rPr>
              <a:t>y</a:t>
            </a:r>
            <a:r>
              <a:rPr sz="1200" spc="0" dirty="0" smtClean="0">
                <a:latin typeface="Arial"/>
                <a:cs typeface="Arial"/>
              </a:rPr>
              <a:t>ch</a:t>
            </a:r>
            <a:r>
              <a:rPr sz="1200" spc="-14" dirty="0" smtClean="0">
                <a:latin typeface="Arial"/>
                <a:cs typeface="Arial"/>
              </a:rPr>
              <a:t> </a:t>
            </a:r>
            <a:r>
              <a:rPr sz="1200" spc="0" dirty="0" smtClean="0">
                <a:latin typeface="Arial"/>
                <a:cs typeface="Arial"/>
              </a:rPr>
              <a:t>t</a:t>
            </a:r>
            <a:r>
              <a:rPr sz="1200" spc="4" dirty="0" smtClean="0">
                <a:latin typeface="Arial"/>
                <a:cs typeface="Arial"/>
              </a:rPr>
              <a:t>o</a:t>
            </a:r>
            <a:r>
              <a:rPr sz="1200" spc="-14" dirty="0" smtClean="0">
                <a:latin typeface="Arial"/>
                <a:cs typeface="Arial"/>
              </a:rPr>
              <a:t>w</a:t>
            </a:r>
            <a:r>
              <a:rPr sz="1200" spc="4" dirty="0" smtClean="0">
                <a:latin typeface="Arial"/>
                <a:cs typeface="Arial"/>
              </a:rPr>
              <a:t>a</a:t>
            </a:r>
            <a:r>
              <a:rPr sz="1200" spc="0" dirty="0" smtClean="0">
                <a:latin typeface="Arial"/>
                <a:cs typeface="Arial"/>
              </a:rPr>
              <a:t>rów  </a:t>
            </a:r>
            <a:r>
              <a:rPr sz="1200" spc="14" dirty="0" smtClean="0">
                <a:latin typeface="Arial"/>
                <a:cs typeface="Arial"/>
              </a:rPr>
              <a:t> </a:t>
            </a:r>
            <a:r>
              <a:rPr sz="1200" spc="-14" dirty="0" smtClean="0">
                <a:latin typeface="Arial"/>
                <a:cs typeface="Arial"/>
              </a:rPr>
              <a:t>w</a:t>
            </a:r>
            <a:r>
              <a:rPr sz="1200" spc="-9" dirty="0" smtClean="0">
                <a:latin typeface="Arial"/>
                <a:cs typeface="Arial"/>
              </a:rPr>
              <a:t>y</a:t>
            </a:r>
            <a:r>
              <a:rPr sz="1200" spc="-14" dirty="0" smtClean="0">
                <a:latin typeface="Arial"/>
                <a:cs typeface="Arial"/>
              </a:rPr>
              <a:t>w</a:t>
            </a:r>
            <a:r>
              <a:rPr sz="1200" spc="4" dirty="0" smtClean="0">
                <a:latin typeface="Arial"/>
                <a:cs typeface="Arial"/>
              </a:rPr>
              <a:t>o</a:t>
            </a:r>
            <a:r>
              <a:rPr sz="1200" spc="-9" dirty="0" smtClean="0">
                <a:latin typeface="Arial"/>
                <a:cs typeface="Arial"/>
              </a:rPr>
              <a:t>ż</a:t>
            </a:r>
            <a:r>
              <a:rPr sz="1200" spc="4" dirty="0" smtClean="0">
                <a:latin typeface="Arial"/>
                <a:cs typeface="Arial"/>
              </a:rPr>
              <a:t>on</a:t>
            </a:r>
            <a:r>
              <a:rPr sz="1200" spc="-9" dirty="0" smtClean="0">
                <a:latin typeface="Arial"/>
                <a:cs typeface="Arial"/>
              </a:rPr>
              <a:t>y</a:t>
            </a:r>
            <a:r>
              <a:rPr sz="1200" spc="0" dirty="0" smtClean="0">
                <a:latin typeface="Arial"/>
                <a:cs typeface="Arial"/>
              </a:rPr>
              <a:t>ch</a:t>
            </a:r>
            <a:r>
              <a:rPr sz="1200" spc="29" dirty="0" smtClean="0">
                <a:latin typeface="Arial"/>
                <a:cs typeface="Arial"/>
              </a:rPr>
              <a:t> </a:t>
            </a:r>
            <a:r>
              <a:rPr sz="1200" spc="0" dirty="0" smtClean="0">
                <a:latin typeface="Arial"/>
                <a:cs typeface="Arial"/>
              </a:rPr>
              <a:t>i </a:t>
            </a:r>
            <a:r>
              <a:rPr sz="1200" spc="4" dirty="0" err="1" smtClean="0">
                <a:latin typeface="Arial"/>
                <a:cs typeface="Arial"/>
              </a:rPr>
              <a:t>p</a:t>
            </a:r>
            <a:r>
              <a:rPr sz="1200" spc="0" dirty="0" err="1" smtClean="0">
                <a:latin typeface="Arial"/>
                <a:cs typeface="Arial"/>
              </a:rPr>
              <a:t>r</a:t>
            </a:r>
            <a:r>
              <a:rPr sz="1200" spc="-14" dirty="0" err="1" smtClean="0">
                <a:latin typeface="Arial"/>
                <a:cs typeface="Arial"/>
              </a:rPr>
              <a:t>z</a:t>
            </a:r>
            <a:r>
              <a:rPr sz="1200" spc="-9" dirty="0" err="1" smtClean="0">
                <a:latin typeface="Arial"/>
                <a:cs typeface="Arial"/>
              </a:rPr>
              <a:t>y</a:t>
            </a:r>
            <a:r>
              <a:rPr sz="1200" spc="-14" dirty="0" err="1" smtClean="0">
                <a:latin typeface="Arial"/>
                <a:cs typeface="Arial"/>
              </a:rPr>
              <a:t>w</a:t>
            </a:r>
            <a:r>
              <a:rPr sz="1200" spc="4" dirty="0" err="1" smtClean="0">
                <a:latin typeface="Arial"/>
                <a:cs typeface="Arial"/>
              </a:rPr>
              <a:t>o</a:t>
            </a:r>
            <a:r>
              <a:rPr sz="1200" spc="-9" dirty="0" err="1" smtClean="0">
                <a:latin typeface="Arial"/>
                <a:cs typeface="Arial"/>
              </a:rPr>
              <a:t>ż</a:t>
            </a:r>
            <a:r>
              <a:rPr sz="1200" spc="4" dirty="0" err="1" smtClean="0">
                <a:latin typeface="Arial"/>
                <a:cs typeface="Arial"/>
              </a:rPr>
              <a:t>on</a:t>
            </a:r>
            <a:r>
              <a:rPr sz="1200" spc="-9" dirty="0" err="1" smtClean="0">
                <a:latin typeface="Arial"/>
                <a:cs typeface="Arial"/>
              </a:rPr>
              <a:t>y</a:t>
            </a:r>
            <a:r>
              <a:rPr sz="1200" spc="0" dirty="0" err="1" smtClean="0">
                <a:latin typeface="Arial"/>
                <a:cs typeface="Arial"/>
              </a:rPr>
              <a:t>ch</a:t>
            </a:r>
            <a:r>
              <a:rPr sz="1200" spc="29" dirty="0" smtClean="0">
                <a:latin typeface="Arial"/>
                <a:cs typeface="Arial"/>
              </a:rPr>
              <a:t> </a:t>
            </a:r>
            <a:r>
              <a:rPr sz="1200" spc="0" dirty="0" err="1" smtClean="0">
                <a:latin typeface="Arial"/>
                <a:cs typeface="Arial"/>
              </a:rPr>
              <a:t>c</a:t>
            </a:r>
            <a:r>
              <a:rPr sz="1200" spc="-9" dirty="0" err="1" smtClean="0">
                <a:latin typeface="Arial"/>
                <a:cs typeface="Arial"/>
              </a:rPr>
              <a:t>z</a:t>
            </a:r>
            <a:r>
              <a:rPr sz="1200" spc="4" dirty="0" err="1" smtClean="0">
                <a:latin typeface="Arial"/>
                <a:cs typeface="Arial"/>
              </a:rPr>
              <a:t>a</a:t>
            </a:r>
            <a:r>
              <a:rPr sz="1200" spc="0" dirty="0" err="1" smtClean="0">
                <a:latin typeface="Arial"/>
                <a:cs typeface="Arial"/>
              </a:rPr>
              <a:t>s</a:t>
            </a:r>
            <a:r>
              <a:rPr sz="1200" spc="4" dirty="0" err="1" smtClean="0">
                <a:latin typeface="Arial"/>
                <a:cs typeface="Arial"/>
              </a:rPr>
              <a:t>o</a:t>
            </a:r>
            <a:r>
              <a:rPr sz="1200" spc="-14" dirty="0" err="1" smtClean="0">
                <a:latin typeface="Arial"/>
                <a:cs typeface="Arial"/>
              </a:rPr>
              <a:t>w</a:t>
            </a:r>
            <a:r>
              <a:rPr sz="1200" spc="0" dirty="0" err="1" smtClean="0">
                <a:latin typeface="Arial"/>
                <a:cs typeface="Arial"/>
              </a:rPr>
              <a:t>o</a:t>
            </a:r>
            <a:r>
              <a:rPr lang="pl-PL" sz="1200" spc="0" dirty="0" smtClean="0">
                <a:latin typeface="Arial"/>
                <a:cs typeface="Arial"/>
              </a:rPr>
              <a:t>,</a:t>
            </a:r>
          </a:p>
          <a:p>
            <a:pPr marL="184150" marR="415798" indent="-171450">
              <a:lnSpc>
                <a:spcPts val="1150"/>
              </a:lnSpc>
              <a:spcBef>
                <a:spcPts val="207"/>
              </a:spcBef>
              <a:buFont typeface="Arial" panose="020B0604020202020204" pitchFamily="34" charset="0"/>
              <a:buChar char="•"/>
            </a:pPr>
            <a:endParaRPr lang="pl-PL" sz="1200" dirty="0">
              <a:latin typeface="Arial"/>
              <a:cs typeface="Arial"/>
            </a:endParaRPr>
          </a:p>
          <a:p>
            <a:pPr marL="184150" marR="415798" indent="-171450">
              <a:lnSpc>
                <a:spcPts val="1150"/>
              </a:lnSpc>
              <a:spcBef>
                <a:spcPts val="207"/>
              </a:spcBef>
              <a:buFont typeface="Arial" panose="020B0604020202020204" pitchFamily="34" charset="0"/>
              <a:buChar char="•"/>
            </a:pPr>
            <a:r>
              <a:rPr sz="1200" spc="4" dirty="0" smtClean="0">
                <a:latin typeface="Arial"/>
                <a:cs typeface="Arial"/>
              </a:rPr>
              <a:t>jest </a:t>
            </a:r>
            <a:r>
              <a:rPr sz="1200" spc="4" dirty="0">
                <a:latin typeface="Arial"/>
                <a:cs typeface="Arial"/>
              </a:rPr>
              <a:t>to rodzaj odprawy czasowej – towar musi zostać </a:t>
            </a:r>
            <a:r>
              <a:rPr sz="1200" spc="4" dirty="0" err="1">
                <a:latin typeface="Arial"/>
                <a:cs typeface="Arial"/>
              </a:rPr>
              <a:t>powrotnie</a:t>
            </a:r>
            <a:r>
              <a:rPr sz="1200" spc="4" dirty="0">
                <a:latin typeface="Arial"/>
                <a:cs typeface="Arial"/>
              </a:rPr>
              <a:t> </a:t>
            </a:r>
            <a:r>
              <a:rPr sz="1200" spc="4" dirty="0" err="1">
                <a:latin typeface="Arial"/>
                <a:cs typeface="Arial"/>
              </a:rPr>
              <a:t>wywieziony</a:t>
            </a:r>
            <a:r>
              <a:rPr lang="pl-PL" sz="1200" spc="4" dirty="0">
                <a:latin typeface="Arial"/>
                <a:cs typeface="Arial"/>
              </a:rPr>
              <a:t> </a:t>
            </a:r>
            <a:r>
              <a:rPr sz="1200" spc="0" dirty="0" err="1" smtClean="0">
                <a:latin typeface="Arial"/>
                <a:cs typeface="Arial"/>
              </a:rPr>
              <a:t>lub</a:t>
            </a:r>
            <a:r>
              <a:rPr sz="1200" spc="0" dirty="0" smtClean="0">
                <a:latin typeface="Arial"/>
                <a:cs typeface="Arial"/>
              </a:rPr>
              <a:t> </a:t>
            </a:r>
            <a:r>
              <a:rPr sz="1200" spc="4" dirty="0" smtClean="0">
                <a:latin typeface="Arial"/>
                <a:cs typeface="Arial"/>
              </a:rPr>
              <a:t>po</a:t>
            </a:r>
            <a:r>
              <a:rPr sz="1200" spc="-14" dirty="0" smtClean="0">
                <a:latin typeface="Arial"/>
                <a:cs typeface="Arial"/>
              </a:rPr>
              <a:t>w</a:t>
            </a:r>
            <a:r>
              <a:rPr sz="1200" spc="0" dirty="0" smtClean="0">
                <a:latin typeface="Arial"/>
                <a:cs typeface="Arial"/>
              </a:rPr>
              <a:t>rot</a:t>
            </a:r>
            <a:r>
              <a:rPr sz="1200" spc="4" dirty="0" smtClean="0">
                <a:latin typeface="Arial"/>
                <a:cs typeface="Arial"/>
              </a:rPr>
              <a:t>n</a:t>
            </a:r>
            <a:r>
              <a:rPr sz="1200" spc="0" dirty="0" smtClean="0">
                <a:latin typeface="Arial"/>
                <a:cs typeface="Arial"/>
              </a:rPr>
              <a:t>ie</a:t>
            </a:r>
            <a:r>
              <a:rPr sz="1200" spc="-25"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9" dirty="0" smtClean="0">
                <a:latin typeface="Arial"/>
                <a:cs typeface="Arial"/>
              </a:rPr>
              <a:t>y</a:t>
            </a:r>
            <a:r>
              <a:rPr sz="1200" spc="-14" dirty="0" smtClean="0">
                <a:latin typeface="Arial"/>
                <a:cs typeface="Arial"/>
              </a:rPr>
              <a:t>w</a:t>
            </a:r>
            <a:r>
              <a:rPr sz="1200" spc="0" dirty="0" smtClean="0">
                <a:latin typeface="Arial"/>
                <a:cs typeface="Arial"/>
              </a:rPr>
              <a:t>ie</a:t>
            </a:r>
            <a:r>
              <a:rPr sz="1200" spc="-9" dirty="0" smtClean="0">
                <a:latin typeface="Arial"/>
                <a:cs typeface="Arial"/>
              </a:rPr>
              <a:t>z</a:t>
            </a:r>
            <a:r>
              <a:rPr sz="1200" spc="0" dirty="0" smtClean="0">
                <a:latin typeface="Arial"/>
                <a:cs typeface="Arial"/>
              </a:rPr>
              <a:t>io</a:t>
            </a:r>
            <a:r>
              <a:rPr sz="1200" spc="4" dirty="0" smtClean="0">
                <a:latin typeface="Arial"/>
                <a:cs typeface="Arial"/>
              </a:rPr>
              <a:t>n</a:t>
            </a:r>
            <a:r>
              <a:rPr sz="1200" spc="0" dirty="0" smtClean="0">
                <a:latin typeface="Arial"/>
                <a:cs typeface="Arial"/>
              </a:rPr>
              <a:t>y</a:t>
            </a:r>
            <a:r>
              <a:rPr sz="1200" spc="14" dirty="0" smtClean="0">
                <a:latin typeface="Arial"/>
                <a:cs typeface="Arial"/>
              </a:rPr>
              <a:t> </a:t>
            </a:r>
            <a:r>
              <a:rPr sz="1200" spc="0" dirty="0" smtClean="0">
                <a:latin typeface="Arial"/>
                <a:cs typeface="Arial"/>
              </a:rPr>
              <a:t>w </a:t>
            </a:r>
            <a:r>
              <a:rPr sz="1200" spc="0" dirty="0" err="1" smtClean="0">
                <a:latin typeface="Arial"/>
                <a:cs typeface="Arial"/>
              </a:rPr>
              <a:t>st</a:t>
            </a:r>
            <a:r>
              <a:rPr sz="1200" spc="4" dirty="0" err="1" smtClean="0">
                <a:latin typeface="Arial"/>
                <a:cs typeface="Arial"/>
              </a:rPr>
              <a:t>an</a:t>
            </a:r>
            <a:r>
              <a:rPr sz="1200" spc="0" dirty="0" err="1" smtClean="0">
                <a:latin typeface="Arial"/>
                <a:cs typeface="Arial"/>
              </a:rPr>
              <a:t>ie</a:t>
            </a:r>
            <a:r>
              <a:rPr sz="1200" spc="-9" dirty="0" smtClean="0">
                <a:latin typeface="Arial"/>
                <a:cs typeface="Arial"/>
              </a:rPr>
              <a:t> </a:t>
            </a:r>
            <a:r>
              <a:rPr sz="1200" spc="4" dirty="0" err="1" smtClean="0">
                <a:latin typeface="Arial"/>
                <a:cs typeface="Arial"/>
              </a:rPr>
              <a:t>n</a:t>
            </a:r>
            <a:r>
              <a:rPr sz="1200" spc="0" dirty="0" err="1" smtClean="0">
                <a:latin typeface="Arial"/>
                <a:cs typeface="Arial"/>
              </a:rPr>
              <a:t>ie</a:t>
            </a:r>
            <a:r>
              <a:rPr sz="1200" spc="-9" dirty="0" err="1" smtClean="0">
                <a:latin typeface="Arial"/>
                <a:cs typeface="Arial"/>
              </a:rPr>
              <a:t>z</a:t>
            </a:r>
            <a:r>
              <a:rPr sz="1200" spc="4" dirty="0" err="1" smtClean="0">
                <a:latin typeface="Arial"/>
                <a:cs typeface="Arial"/>
              </a:rPr>
              <a:t>m</a:t>
            </a:r>
            <a:r>
              <a:rPr sz="1200" spc="0" dirty="0" err="1" smtClean="0">
                <a:latin typeface="Arial"/>
                <a:cs typeface="Arial"/>
              </a:rPr>
              <a:t>ie</a:t>
            </a:r>
            <a:r>
              <a:rPr sz="1200" spc="4" dirty="0" err="1" smtClean="0">
                <a:latin typeface="Arial"/>
                <a:cs typeface="Arial"/>
              </a:rPr>
              <a:t>n</a:t>
            </a:r>
            <a:r>
              <a:rPr sz="1200" spc="0" dirty="0" err="1" smtClean="0">
                <a:latin typeface="Arial"/>
                <a:cs typeface="Arial"/>
              </a:rPr>
              <a:t>i</a:t>
            </a:r>
            <a:r>
              <a:rPr sz="1200" spc="-9" dirty="0" err="1" smtClean="0">
                <a:latin typeface="Arial"/>
                <a:cs typeface="Arial"/>
              </a:rPr>
              <a:t>o</a:t>
            </a:r>
            <a:r>
              <a:rPr sz="1200" spc="-4" dirty="0" err="1" smtClean="0">
                <a:latin typeface="Arial"/>
                <a:cs typeface="Arial"/>
              </a:rPr>
              <a:t>n</a:t>
            </a:r>
            <a:r>
              <a:rPr sz="1200" spc="-9" dirty="0" err="1" smtClean="0">
                <a:latin typeface="Arial"/>
                <a:cs typeface="Arial"/>
              </a:rPr>
              <a:t>y</a:t>
            </a:r>
            <a:r>
              <a:rPr sz="1200" spc="0" dirty="0" err="1" smtClean="0">
                <a:latin typeface="Arial"/>
                <a:cs typeface="Arial"/>
              </a:rPr>
              <a:t>m</a:t>
            </a:r>
            <a:r>
              <a:rPr lang="pl-PL" sz="1200" spc="0" dirty="0" smtClean="0">
                <a:latin typeface="Arial"/>
                <a:cs typeface="Arial"/>
              </a:rPr>
              <a:t>,</a:t>
            </a:r>
          </a:p>
          <a:p>
            <a:pPr marL="184150" marR="415798" indent="-171450">
              <a:lnSpc>
                <a:spcPts val="1150"/>
              </a:lnSpc>
              <a:spcBef>
                <a:spcPts val="207"/>
              </a:spcBef>
              <a:buFont typeface="Arial" panose="020B0604020202020204" pitchFamily="34" charset="0"/>
              <a:buChar char="•"/>
            </a:pPr>
            <a:endParaRPr lang="pl-PL" sz="1200" dirty="0">
              <a:latin typeface="Arial"/>
              <a:cs typeface="Arial"/>
            </a:endParaRPr>
          </a:p>
          <a:p>
            <a:pPr marL="184150" marR="415798" indent="-171450">
              <a:lnSpc>
                <a:spcPts val="1150"/>
              </a:lnSpc>
              <a:spcBef>
                <a:spcPts val="207"/>
              </a:spcBef>
              <a:buFont typeface="Arial" panose="020B0604020202020204" pitchFamily="34" charset="0"/>
              <a:buChar char="•"/>
            </a:pPr>
            <a:r>
              <a:rPr sz="1200" spc="0" dirty="0" smtClean="0">
                <a:latin typeface="Arial"/>
                <a:cs typeface="Arial"/>
              </a:rPr>
              <a:t>jest</a:t>
            </a:r>
            <a:r>
              <a:rPr sz="1200" spc="-4"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14" dirty="0" smtClean="0">
                <a:latin typeface="Arial"/>
                <a:cs typeface="Arial"/>
              </a:rPr>
              <a:t>w</a:t>
            </a:r>
            <a:r>
              <a:rPr sz="1200" spc="4" dirty="0" smtClean="0">
                <a:latin typeface="Arial"/>
                <a:cs typeface="Arial"/>
              </a:rPr>
              <a:t>o</a:t>
            </a:r>
            <a:r>
              <a:rPr sz="1200" spc="-9" dirty="0" smtClean="0">
                <a:latin typeface="Arial"/>
                <a:cs typeface="Arial"/>
              </a:rPr>
              <a:t>ż</a:t>
            </a:r>
            <a:r>
              <a:rPr sz="1200" spc="4" dirty="0" smtClean="0">
                <a:latin typeface="Arial"/>
                <a:cs typeface="Arial"/>
              </a:rPr>
              <a:t>on</a:t>
            </a:r>
            <a:r>
              <a:rPr sz="1200" spc="0" dirty="0" smtClean="0">
                <a:latin typeface="Arial"/>
                <a:cs typeface="Arial"/>
              </a:rPr>
              <a:t>y</a:t>
            </a:r>
            <a:r>
              <a:rPr sz="1200" spc="14" dirty="0" smtClean="0">
                <a:latin typeface="Arial"/>
                <a:cs typeface="Arial"/>
              </a:rPr>
              <a:t> </a:t>
            </a:r>
            <a:r>
              <a:rPr sz="1200" spc="-14" dirty="0" smtClean="0">
                <a:latin typeface="Arial"/>
                <a:cs typeface="Arial"/>
              </a:rPr>
              <a:t>w</a:t>
            </a:r>
            <a:r>
              <a:rPr sz="1200" spc="0" dirty="0" smtClean="0">
                <a:latin typeface="Arial"/>
                <a:cs typeface="Arial"/>
              </a:rPr>
              <a:t>raz</a:t>
            </a:r>
            <a:r>
              <a:rPr sz="1200" spc="4" dirty="0" smtClean="0">
                <a:latin typeface="Arial"/>
                <a:cs typeface="Arial"/>
              </a:rPr>
              <a:t> </a:t>
            </a:r>
            <a:r>
              <a:rPr sz="1200" spc="0" dirty="0" smtClean="0">
                <a:latin typeface="Arial"/>
                <a:cs typeface="Arial"/>
              </a:rPr>
              <a:t>z </a:t>
            </a:r>
            <a:r>
              <a:rPr sz="1200" spc="0" dirty="0" err="1" smtClean="0">
                <a:latin typeface="Arial"/>
                <a:cs typeface="Arial"/>
              </a:rPr>
              <a:t>t</a:t>
            </a:r>
            <a:r>
              <a:rPr sz="1200" spc="4" dirty="0" err="1" smtClean="0">
                <a:latin typeface="Arial"/>
                <a:cs typeface="Arial"/>
              </a:rPr>
              <a:t>o</a:t>
            </a:r>
            <a:r>
              <a:rPr sz="1200" spc="-14" dirty="0" err="1" smtClean="0">
                <a:latin typeface="Arial"/>
                <a:cs typeface="Arial"/>
              </a:rPr>
              <a:t>w</a:t>
            </a:r>
            <a:r>
              <a:rPr sz="1200" spc="4" dirty="0" err="1" smtClean="0">
                <a:latin typeface="Arial"/>
                <a:cs typeface="Arial"/>
              </a:rPr>
              <a:t>a</a:t>
            </a:r>
            <a:r>
              <a:rPr sz="1200" spc="0" dirty="0" err="1" smtClean="0">
                <a:latin typeface="Arial"/>
                <a:cs typeface="Arial"/>
              </a:rPr>
              <a:t>ra</a:t>
            </a:r>
            <a:r>
              <a:rPr sz="1200" spc="9" dirty="0" err="1" smtClean="0">
                <a:latin typeface="Arial"/>
                <a:cs typeface="Arial"/>
              </a:rPr>
              <a:t>m</a:t>
            </a:r>
            <a:r>
              <a:rPr sz="1200" spc="0" dirty="0" err="1" smtClean="0">
                <a:latin typeface="Arial"/>
                <a:cs typeface="Arial"/>
              </a:rPr>
              <a:t>i</a:t>
            </a:r>
            <a:r>
              <a:rPr lang="pl-PL" sz="1200" spc="0" dirty="0" smtClean="0">
                <a:latin typeface="Arial"/>
                <a:cs typeface="Arial"/>
              </a:rPr>
              <a:t>,</a:t>
            </a:r>
            <a:r>
              <a:rPr sz="1200" spc="-4" dirty="0" smtClean="0">
                <a:latin typeface="Arial"/>
                <a:cs typeface="Arial"/>
              </a:rPr>
              <a:t> </a:t>
            </a:r>
            <a:r>
              <a:rPr sz="1200" spc="0" dirty="0" err="1" smtClean="0">
                <a:latin typeface="Arial"/>
                <a:cs typeface="Arial"/>
              </a:rPr>
              <a:t>kt</a:t>
            </a:r>
            <a:r>
              <a:rPr sz="1200" spc="4" dirty="0" err="1" smtClean="0">
                <a:latin typeface="Arial"/>
                <a:cs typeface="Arial"/>
              </a:rPr>
              <a:t>ó</a:t>
            </a:r>
            <a:r>
              <a:rPr sz="1200" spc="0" dirty="0" err="1" smtClean="0">
                <a:latin typeface="Arial"/>
                <a:cs typeface="Arial"/>
              </a:rPr>
              <a:t>r</a:t>
            </a:r>
            <a:r>
              <a:rPr sz="1200" spc="-14" dirty="0" err="1" smtClean="0">
                <a:latin typeface="Arial"/>
                <a:cs typeface="Arial"/>
              </a:rPr>
              <a:t>y</a:t>
            </a:r>
            <a:r>
              <a:rPr sz="1200" spc="0" dirty="0" err="1" smtClean="0">
                <a:latin typeface="Arial"/>
                <a:cs typeface="Arial"/>
              </a:rPr>
              <a:t>ch</a:t>
            </a:r>
            <a:r>
              <a:rPr sz="1200" spc="9" dirty="0" smtClean="0">
                <a:latin typeface="Arial"/>
                <a:cs typeface="Arial"/>
              </a:rPr>
              <a:t> </a:t>
            </a:r>
            <a:r>
              <a:rPr sz="1200" spc="4" dirty="0" err="1" smtClean="0">
                <a:latin typeface="Arial"/>
                <a:cs typeface="Arial"/>
              </a:rPr>
              <a:t>do</a:t>
            </a:r>
            <a:r>
              <a:rPr sz="1200" spc="0" dirty="0" err="1" smtClean="0">
                <a:latin typeface="Arial"/>
                <a:cs typeface="Arial"/>
              </a:rPr>
              <a:t>t</a:t>
            </a:r>
            <a:r>
              <a:rPr sz="1200" spc="-9" dirty="0" err="1" smtClean="0">
                <a:latin typeface="Arial"/>
                <a:cs typeface="Arial"/>
              </a:rPr>
              <a:t>y</a:t>
            </a:r>
            <a:r>
              <a:rPr sz="1200" spc="0" dirty="0" err="1" smtClean="0">
                <a:latin typeface="Arial"/>
                <a:cs typeface="Arial"/>
              </a:rPr>
              <a:t>c</a:t>
            </a:r>
            <a:r>
              <a:rPr sz="1200" spc="-9" dirty="0" err="1" smtClean="0">
                <a:latin typeface="Arial"/>
                <a:cs typeface="Arial"/>
              </a:rPr>
              <a:t>z</a:t>
            </a:r>
            <a:r>
              <a:rPr sz="1200" spc="0" dirty="0" err="1" smtClean="0">
                <a:latin typeface="Arial"/>
                <a:cs typeface="Arial"/>
              </a:rPr>
              <a:t>y</a:t>
            </a:r>
            <a:r>
              <a:rPr lang="pl-PL" sz="1200" spc="0" dirty="0" smtClean="0">
                <a:latin typeface="Arial"/>
                <a:cs typeface="Arial"/>
              </a:rPr>
              <a:t>, </a:t>
            </a:r>
            <a:r>
              <a:rPr sz="1200" spc="0" dirty="0" smtClean="0">
                <a:latin typeface="Arial"/>
                <a:cs typeface="Arial"/>
              </a:rPr>
              <a:t> </a:t>
            </a:r>
            <a:r>
              <a:rPr sz="1200" spc="4" dirty="0" smtClean="0">
                <a:latin typeface="Arial"/>
                <a:cs typeface="Arial"/>
              </a:rPr>
              <a:t>pon</a:t>
            </a:r>
            <a:r>
              <a:rPr sz="1200" spc="0" dirty="0" smtClean="0">
                <a:latin typeface="Arial"/>
                <a:cs typeface="Arial"/>
              </a:rPr>
              <a:t>ie</a:t>
            </a:r>
            <a:r>
              <a:rPr sz="1200" spc="-9" dirty="0" smtClean="0">
                <a:latin typeface="Arial"/>
                <a:cs typeface="Arial"/>
              </a:rPr>
              <a:t>w</a:t>
            </a:r>
            <a:r>
              <a:rPr sz="1200" spc="4" dirty="0" smtClean="0">
                <a:latin typeface="Arial"/>
                <a:cs typeface="Arial"/>
              </a:rPr>
              <a:t>a</a:t>
            </a:r>
            <a:r>
              <a:rPr sz="1200" spc="0" dirty="0" smtClean="0">
                <a:latin typeface="Arial"/>
                <a:cs typeface="Arial"/>
              </a:rPr>
              <a:t>ż</a:t>
            </a:r>
            <a:r>
              <a:rPr sz="1200" spc="-29" dirty="0" smtClean="0">
                <a:latin typeface="Arial"/>
                <a:cs typeface="Arial"/>
              </a:rPr>
              <a:t> </a:t>
            </a:r>
            <a:r>
              <a:rPr sz="1200" spc="0" dirty="0" smtClean="0">
                <a:latin typeface="Arial"/>
                <a:cs typeface="Arial"/>
              </a:rPr>
              <a:t>jest </a:t>
            </a:r>
            <a:r>
              <a:rPr sz="1200" spc="4" dirty="0" err="1" smtClean="0">
                <a:latin typeface="Arial"/>
                <a:cs typeface="Arial"/>
              </a:rPr>
              <a:t>p</a:t>
            </a:r>
            <a:r>
              <a:rPr sz="1200" spc="0" dirty="0" err="1" smtClean="0">
                <a:latin typeface="Arial"/>
                <a:cs typeface="Arial"/>
              </a:rPr>
              <a:t>r</a:t>
            </a:r>
            <a:r>
              <a:rPr sz="1200" spc="-14" dirty="0" err="1" smtClean="0">
                <a:latin typeface="Arial"/>
                <a:cs typeface="Arial"/>
              </a:rPr>
              <a:t>z</a:t>
            </a:r>
            <a:r>
              <a:rPr sz="1200" spc="4" dirty="0" err="1" smtClean="0">
                <a:latin typeface="Arial"/>
                <a:cs typeface="Arial"/>
              </a:rPr>
              <a:t>ed</a:t>
            </a:r>
            <a:r>
              <a:rPr sz="1200" spc="0" dirty="0" err="1" smtClean="0">
                <a:latin typeface="Arial"/>
                <a:cs typeface="Arial"/>
              </a:rPr>
              <a:t>kła</a:t>
            </a:r>
            <a:r>
              <a:rPr sz="1200" spc="4" dirty="0" err="1" smtClean="0">
                <a:latin typeface="Arial"/>
                <a:cs typeface="Arial"/>
              </a:rPr>
              <a:t>da</a:t>
            </a:r>
            <a:r>
              <a:rPr sz="1200" spc="-4" dirty="0" err="1" smtClean="0">
                <a:latin typeface="Arial"/>
                <a:cs typeface="Arial"/>
              </a:rPr>
              <a:t>n</a:t>
            </a:r>
            <a:r>
              <a:rPr sz="1200" spc="0" dirty="0" err="1" smtClean="0">
                <a:latin typeface="Arial"/>
                <a:cs typeface="Arial"/>
              </a:rPr>
              <a:t>y</a:t>
            </a:r>
            <a:r>
              <a:rPr sz="1200" spc="-25" dirty="0" smtClean="0">
                <a:latin typeface="Arial"/>
                <a:cs typeface="Arial"/>
              </a:rPr>
              <a:t> </a:t>
            </a:r>
            <a:r>
              <a:rPr lang="pl-PL" sz="1200" spc="4" dirty="0">
                <a:latin typeface="Arial"/>
                <a:cs typeface="Arial"/>
              </a:rPr>
              <a:t>U</a:t>
            </a:r>
            <a:r>
              <a:rPr sz="1200" spc="0" dirty="0" err="1" smtClean="0">
                <a:latin typeface="Arial"/>
                <a:cs typeface="Arial"/>
              </a:rPr>
              <a:t>r</a:t>
            </a:r>
            <a:r>
              <a:rPr sz="1200" spc="-14" dirty="0" err="1" smtClean="0">
                <a:latin typeface="Arial"/>
                <a:cs typeface="Arial"/>
              </a:rPr>
              <a:t>z</a:t>
            </a:r>
            <a:r>
              <a:rPr sz="1200" spc="4" dirty="0" err="1" smtClean="0">
                <a:latin typeface="Arial"/>
                <a:cs typeface="Arial"/>
              </a:rPr>
              <a:t>ędo</a:t>
            </a:r>
            <a:r>
              <a:rPr sz="1200" spc="0" dirty="0" err="1" smtClean="0">
                <a:latin typeface="Arial"/>
                <a:cs typeface="Arial"/>
              </a:rPr>
              <a:t>m</a:t>
            </a:r>
            <a:r>
              <a:rPr sz="1200" spc="-4" dirty="0" smtClean="0">
                <a:latin typeface="Arial"/>
                <a:cs typeface="Arial"/>
              </a:rPr>
              <a:t> </a:t>
            </a:r>
            <a:r>
              <a:rPr lang="pl-PL" sz="1200" dirty="0">
                <a:latin typeface="Arial"/>
                <a:cs typeface="Arial"/>
              </a:rPr>
              <a:t>C</a:t>
            </a:r>
            <a:r>
              <a:rPr sz="1200" spc="4" dirty="0" err="1" smtClean="0">
                <a:latin typeface="Arial"/>
                <a:cs typeface="Arial"/>
              </a:rPr>
              <a:t>e</a:t>
            </a:r>
            <a:r>
              <a:rPr sz="1200" spc="0" dirty="0" err="1" smtClean="0">
                <a:latin typeface="Arial"/>
                <a:cs typeface="Arial"/>
              </a:rPr>
              <a:t>ln</a:t>
            </a:r>
            <a:r>
              <a:rPr sz="1200" spc="-9" dirty="0" err="1" smtClean="0">
                <a:latin typeface="Arial"/>
                <a:cs typeface="Arial"/>
              </a:rPr>
              <a:t>y</a:t>
            </a:r>
            <a:r>
              <a:rPr sz="1200" spc="0" dirty="0" err="1" smtClean="0">
                <a:latin typeface="Arial"/>
                <a:cs typeface="Arial"/>
              </a:rPr>
              <a:t>m</a:t>
            </a:r>
            <a:r>
              <a:rPr sz="1200" spc="-9" dirty="0" smtClean="0">
                <a:latin typeface="Arial"/>
                <a:cs typeface="Arial"/>
              </a:rPr>
              <a:t> </a:t>
            </a:r>
            <a:r>
              <a:rPr sz="1200" spc="4" dirty="0" smtClean="0">
                <a:latin typeface="Arial"/>
                <a:cs typeface="Arial"/>
              </a:rPr>
              <a:t>n</a:t>
            </a:r>
            <a:r>
              <a:rPr sz="1200" spc="0" dirty="0" smtClean="0">
                <a:latin typeface="Arial"/>
                <a:cs typeface="Arial"/>
              </a:rPr>
              <a:t>a</a:t>
            </a:r>
            <a:r>
              <a:rPr sz="1200" spc="-4" dirty="0" smtClean="0">
                <a:latin typeface="Arial"/>
                <a:cs typeface="Arial"/>
              </a:rPr>
              <a:t> </a:t>
            </a:r>
            <a:r>
              <a:rPr sz="1200" spc="0" dirty="0" smtClean="0">
                <a:latin typeface="Arial"/>
                <a:cs typeface="Arial"/>
              </a:rPr>
              <a:t>k</a:t>
            </a:r>
            <a:r>
              <a:rPr sz="1200" spc="4" dirty="0" smtClean="0">
                <a:latin typeface="Arial"/>
                <a:cs typeface="Arial"/>
              </a:rPr>
              <a:t>a</a:t>
            </a:r>
            <a:r>
              <a:rPr sz="1200" spc="-9" dirty="0" smtClean="0">
                <a:latin typeface="Arial"/>
                <a:cs typeface="Arial"/>
              </a:rPr>
              <a:t>ż</a:t>
            </a:r>
            <a:r>
              <a:rPr sz="1200" spc="4" dirty="0" smtClean="0">
                <a:latin typeface="Arial"/>
                <a:cs typeface="Arial"/>
              </a:rPr>
              <a:t>d</a:t>
            </a:r>
            <a:r>
              <a:rPr sz="1200" spc="-9" dirty="0" smtClean="0">
                <a:latin typeface="Arial"/>
                <a:cs typeface="Arial"/>
              </a:rPr>
              <a:t>y</a:t>
            </a:r>
            <a:r>
              <a:rPr sz="1200" spc="0" dirty="0" smtClean="0">
                <a:latin typeface="Arial"/>
                <a:cs typeface="Arial"/>
              </a:rPr>
              <a:t>m</a:t>
            </a:r>
            <a:r>
              <a:rPr sz="1200" spc="9" dirty="0" smtClean="0">
                <a:latin typeface="Arial"/>
                <a:cs typeface="Arial"/>
              </a:rPr>
              <a:t> </a:t>
            </a:r>
            <a:r>
              <a:rPr sz="1200" spc="4" dirty="0" smtClean="0">
                <a:latin typeface="Arial"/>
                <a:cs typeface="Arial"/>
              </a:rPr>
              <a:t>e</a:t>
            </a:r>
            <a:r>
              <a:rPr sz="1200" spc="0" dirty="0" smtClean="0">
                <a:latin typeface="Arial"/>
                <a:cs typeface="Arial"/>
              </a:rPr>
              <a:t>t</a:t>
            </a:r>
            <a:r>
              <a:rPr sz="1200" spc="4" dirty="0" smtClean="0">
                <a:latin typeface="Arial"/>
                <a:cs typeface="Arial"/>
              </a:rPr>
              <a:t>ap</a:t>
            </a:r>
            <a:r>
              <a:rPr sz="1200" spc="0" dirty="0" smtClean="0">
                <a:latin typeface="Arial"/>
                <a:cs typeface="Arial"/>
              </a:rPr>
              <a:t>ie</a:t>
            </a:r>
            <a:r>
              <a:rPr sz="1200" spc="-29" dirty="0" smtClean="0">
                <a:latin typeface="Arial"/>
                <a:cs typeface="Arial"/>
              </a:rPr>
              <a:t> </a:t>
            </a:r>
            <a:r>
              <a:rPr sz="1200" spc="4" dirty="0" err="1" smtClean="0">
                <a:latin typeface="Arial"/>
                <a:cs typeface="Arial"/>
              </a:rPr>
              <a:t>pod</a:t>
            </a:r>
            <a:r>
              <a:rPr sz="1200" spc="0" dirty="0" err="1" smtClean="0">
                <a:latin typeface="Arial"/>
                <a:cs typeface="Arial"/>
              </a:rPr>
              <a:t>ró</a:t>
            </a:r>
            <a:r>
              <a:rPr sz="1200" spc="-9" dirty="0" err="1" smtClean="0">
                <a:latin typeface="Arial"/>
                <a:cs typeface="Arial"/>
              </a:rPr>
              <a:t>ż</a:t>
            </a:r>
            <a:r>
              <a:rPr sz="1200" spc="0" dirty="0" err="1" smtClean="0">
                <a:latin typeface="Arial"/>
                <a:cs typeface="Arial"/>
              </a:rPr>
              <a:t>y</a:t>
            </a:r>
            <a:r>
              <a:rPr sz="1200" spc="-4" dirty="0" smtClean="0">
                <a:latin typeface="Arial"/>
                <a:cs typeface="Arial"/>
              </a:rPr>
              <a:t> </a:t>
            </a:r>
            <a:r>
              <a:rPr sz="1200" spc="0" dirty="0" err="1" smtClean="0">
                <a:latin typeface="Arial"/>
                <a:cs typeface="Arial"/>
              </a:rPr>
              <a:t>t</a:t>
            </a:r>
            <a:r>
              <a:rPr sz="1200" spc="4" dirty="0" err="1" smtClean="0">
                <a:latin typeface="Arial"/>
                <a:cs typeface="Arial"/>
              </a:rPr>
              <a:t>o</a:t>
            </a:r>
            <a:r>
              <a:rPr sz="1200" spc="-14" dirty="0" err="1" smtClean="0">
                <a:latin typeface="Arial"/>
                <a:cs typeface="Arial"/>
              </a:rPr>
              <a:t>w</a:t>
            </a:r>
            <a:r>
              <a:rPr sz="1200" spc="4" dirty="0" err="1" smtClean="0">
                <a:latin typeface="Arial"/>
                <a:cs typeface="Arial"/>
              </a:rPr>
              <a:t>a</a:t>
            </a:r>
            <a:r>
              <a:rPr sz="1200" spc="0" dirty="0" err="1" smtClean="0">
                <a:latin typeface="Arial"/>
                <a:cs typeface="Arial"/>
              </a:rPr>
              <a:t>ru</a:t>
            </a:r>
            <a:r>
              <a:rPr lang="pl-PL" sz="1200" dirty="0" smtClean="0">
                <a:latin typeface="Arial"/>
                <a:cs typeface="Arial"/>
              </a:rPr>
              <a:t>,</a:t>
            </a:r>
          </a:p>
          <a:p>
            <a:pPr marL="184150" marR="415798" indent="-171450">
              <a:lnSpc>
                <a:spcPts val="1150"/>
              </a:lnSpc>
              <a:spcBef>
                <a:spcPts val="207"/>
              </a:spcBef>
              <a:buFont typeface="Arial" panose="020B0604020202020204" pitchFamily="34" charset="0"/>
              <a:buChar char="•"/>
            </a:pPr>
            <a:endParaRPr lang="pl-PL" sz="1200" spc="0" dirty="0" smtClean="0">
              <a:latin typeface="Arial"/>
              <a:cs typeface="Arial"/>
            </a:endParaRPr>
          </a:p>
          <a:p>
            <a:pPr marL="184150" marR="415798" indent="-171450">
              <a:lnSpc>
                <a:spcPts val="1150"/>
              </a:lnSpc>
              <a:spcBef>
                <a:spcPts val="207"/>
              </a:spcBef>
              <a:buFont typeface="Arial" panose="020B0604020202020204" pitchFamily="34" charset="0"/>
              <a:buChar char="•"/>
            </a:pPr>
            <a:r>
              <a:rPr lang="pl-PL" sz="1200" dirty="0" smtClean="0">
                <a:latin typeface="Arial"/>
                <a:cs typeface="Arial"/>
              </a:rPr>
              <a:t>w</a:t>
            </a:r>
            <a:r>
              <a:rPr lang="pl-PL" sz="1200" spc="9" dirty="0" smtClean="0">
                <a:latin typeface="Arial"/>
                <a:cs typeface="Arial"/>
              </a:rPr>
              <a:t> </a:t>
            </a:r>
            <a:r>
              <a:rPr lang="pl-PL" sz="1200" dirty="0" smtClean="0">
                <a:latin typeface="Arial"/>
                <a:cs typeface="Arial"/>
              </a:rPr>
              <a:t>P</a:t>
            </a:r>
            <a:r>
              <a:rPr lang="pl-PL" sz="1200" spc="4" dirty="0" smtClean="0">
                <a:latin typeface="Arial"/>
                <a:cs typeface="Arial"/>
              </a:rPr>
              <a:t>o</a:t>
            </a:r>
            <a:r>
              <a:rPr lang="pl-PL" sz="1200" dirty="0" smtClean="0">
                <a:latin typeface="Arial"/>
                <a:cs typeface="Arial"/>
              </a:rPr>
              <a:t>lsce</a:t>
            </a:r>
            <a:r>
              <a:rPr lang="pl-PL" sz="1200" spc="-4" dirty="0" smtClean="0">
                <a:latin typeface="Arial"/>
                <a:cs typeface="Arial"/>
              </a:rPr>
              <a:t> </a:t>
            </a:r>
            <a:r>
              <a:rPr lang="pl-PL" sz="1200" spc="-14" dirty="0" smtClean="0">
                <a:latin typeface="Arial"/>
                <a:cs typeface="Arial"/>
              </a:rPr>
              <a:t>w</a:t>
            </a:r>
            <a:r>
              <a:rPr lang="pl-PL" sz="1200" spc="-9" dirty="0" smtClean="0">
                <a:latin typeface="Arial"/>
                <a:cs typeface="Arial"/>
              </a:rPr>
              <a:t>y</a:t>
            </a:r>
            <a:r>
              <a:rPr lang="pl-PL" sz="1200" spc="4" dirty="0" smtClean="0">
                <a:latin typeface="Arial"/>
                <a:cs typeface="Arial"/>
              </a:rPr>
              <a:t>da</a:t>
            </a:r>
            <a:r>
              <a:rPr lang="pl-PL" sz="1200" spc="-14" dirty="0" smtClean="0">
                <a:latin typeface="Arial"/>
                <a:cs typeface="Arial"/>
              </a:rPr>
              <a:t>w</a:t>
            </a:r>
            <a:r>
              <a:rPr lang="pl-PL" sz="1200" spc="4" dirty="0" smtClean="0">
                <a:latin typeface="Arial"/>
                <a:cs typeface="Arial"/>
              </a:rPr>
              <a:t>an</a:t>
            </a:r>
            <a:r>
              <a:rPr lang="pl-PL" sz="1200" dirty="0" smtClean="0">
                <a:latin typeface="Arial"/>
                <a:cs typeface="Arial"/>
              </a:rPr>
              <a:t>y jest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z</a:t>
            </a:r>
            <a:r>
              <a:rPr lang="pl-PL" sz="1200" spc="9" dirty="0">
                <a:latin typeface="Arial"/>
                <a:cs typeface="Arial"/>
              </a:rPr>
              <a:t> </a:t>
            </a:r>
            <a:r>
              <a:rPr lang="pl-PL" sz="1200" b="1" dirty="0">
                <a:solidFill>
                  <a:srgbClr val="FF6600"/>
                </a:solidFill>
                <a:latin typeface="Arial"/>
                <a:cs typeface="Arial"/>
                <a:hlinkClick r:id="rId21"/>
              </a:rPr>
              <a:t>Kra</a:t>
            </a:r>
            <a:r>
              <a:rPr lang="pl-PL" sz="1200" b="1" spc="-4" dirty="0">
                <a:solidFill>
                  <a:srgbClr val="FF6600"/>
                </a:solidFill>
                <a:latin typeface="Arial"/>
                <a:cs typeface="Arial"/>
                <a:hlinkClick r:id="rId21"/>
              </a:rPr>
              <a:t>j</a:t>
            </a:r>
            <a:r>
              <a:rPr lang="pl-PL" sz="1200" b="1" dirty="0">
                <a:solidFill>
                  <a:srgbClr val="FF6600"/>
                </a:solidFill>
                <a:latin typeface="Arial"/>
                <a:cs typeface="Arial"/>
                <a:hlinkClick r:id="rId21"/>
              </a:rPr>
              <a:t>o</a:t>
            </a:r>
            <a:r>
              <a:rPr lang="pl-PL" sz="1200" b="1" spc="25" dirty="0">
                <a:solidFill>
                  <a:srgbClr val="FF6600"/>
                </a:solidFill>
                <a:latin typeface="Arial"/>
                <a:cs typeface="Arial"/>
                <a:hlinkClick r:id="rId21"/>
              </a:rPr>
              <a:t>w</a:t>
            </a:r>
            <a:r>
              <a:rPr lang="pl-PL" sz="1200" b="1" dirty="0">
                <a:solidFill>
                  <a:srgbClr val="FF6600"/>
                </a:solidFill>
                <a:latin typeface="Arial"/>
                <a:cs typeface="Arial"/>
                <a:hlinkClick r:id="rId21"/>
              </a:rPr>
              <a:t>ą</a:t>
            </a:r>
            <a:r>
              <a:rPr lang="pl-PL" sz="1200" b="1" spc="-14" dirty="0">
                <a:solidFill>
                  <a:srgbClr val="FF6600"/>
                </a:solidFill>
                <a:latin typeface="Arial"/>
                <a:cs typeface="Arial"/>
                <a:hlinkClick r:id="rId21"/>
              </a:rPr>
              <a:t> </a:t>
            </a:r>
            <a:r>
              <a:rPr lang="pl-PL" sz="1200" b="1" dirty="0">
                <a:solidFill>
                  <a:srgbClr val="FF6600"/>
                </a:solidFill>
                <a:latin typeface="Arial"/>
                <a:cs typeface="Arial"/>
                <a:hlinkClick r:id="rId21"/>
              </a:rPr>
              <a:t>Izbę</a:t>
            </a:r>
            <a:r>
              <a:rPr lang="pl-PL" sz="1200" b="1" spc="9" dirty="0">
                <a:solidFill>
                  <a:srgbClr val="FF6600"/>
                </a:solidFill>
                <a:latin typeface="Arial"/>
                <a:cs typeface="Arial"/>
                <a:hlinkClick r:id="rId21"/>
              </a:rPr>
              <a:t> </a:t>
            </a:r>
            <a:r>
              <a:rPr lang="pl-PL" sz="1200" b="1" spc="4" dirty="0">
                <a:solidFill>
                  <a:srgbClr val="FF6600"/>
                </a:solidFill>
                <a:latin typeface="Arial"/>
                <a:cs typeface="Arial"/>
                <a:hlinkClick r:id="rId21"/>
              </a:rPr>
              <a:t>G</a:t>
            </a:r>
            <a:r>
              <a:rPr lang="pl-PL" sz="1200" b="1" dirty="0">
                <a:solidFill>
                  <a:srgbClr val="FF6600"/>
                </a:solidFill>
                <a:latin typeface="Arial"/>
                <a:cs typeface="Arial"/>
                <a:hlinkClick r:id="rId21"/>
              </a:rPr>
              <a:t>o</a:t>
            </a:r>
            <a:r>
              <a:rPr lang="pl-PL" sz="1200" b="1" spc="4" dirty="0">
                <a:solidFill>
                  <a:srgbClr val="FF6600"/>
                </a:solidFill>
                <a:latin typeface="Arial"/>
                <a:cs typeface="Arial"/>
                <a:hlinkClick r:id="rId21"/>
              </a:rPr>
              <a:t>s</a:t>
            </a:r>
            <a:r>
              <a:rPr lang="pl-PL" sz="1200" b="1" dirty="0">
                <a:solidFill>
                  <a:srgbClr val="FF6600"/>
                </a:solidFill>
                <a:latin typeface="Arial"/>
                <a:cs typeface="Arial"/>
                <a:hlinkClick r:id="rId21"/>
              </a:rPr>
              <a:t>pod</a:t>
            </a:r>
            <a:r>
              <a:rPr lang="pl-PL" sz="1200" b="1" spc="4" dirty="0">
                <a:solidFill>
                  <a:srgbClr val="FF6600"/>
                </a:solidFill>
                <a:latin typeface="Arial"/>
                <a:cs typeface="Arial"/>
                <a:hlinkClick r:id="rId21"/>
              </a:rPr>
              <a:t>a</a:t>
            </a:r>
            <a:r>
              <a:rPr lang="pl-PL" sz="1200" b="1" dirty="0">
                <a:solidFill>
                  <a:srgbClr val="FF6600"/>
                </a:solidFill>
                <a:latin typeface="Arial"/>
                <a:cs typeface="Arial"/>
                <a:hlinkClick r:id="rId21"/>
              </a:rPr>
              <a:t>r</a:t>
            </a:r>
            <a:r>
              <a:rPr lang="pl-PL" sz="1200" b="1" spc="4" dirty="0">
                <a:solidFill>
                  <a:srgbClr val="FF6600"/>
                </a:solidFill>
                <a:latin typeface="Arial"/>
                <a:cs typeface="Arial"/>
                <a:hlinkClick r:id="rId21"/>
              </a:rPr>
              <a:t>c</a:t>
            </a:r>
            <a:r>
              <a:rPr lang="pl-PL" sz="1200" b="1" dirty="0">
                <a:solidFill>
                  <a:srgbClr val="FF6600"/>
                </a:solidFill>
                <a:latin typeface="Arial"/>
                <a:cs typeface="Arial"/>
                <a:hlinkClick r:id="rId21"/>
              </a:rPr>
              <a:t>zą</a:t>
            </a:r>
            <a:r>
              <a:rPr lang="pl-PL" sz="1200" b="1" spc="-14" dirty="0">
                <a:solidFill>
                  <a:srgbClr val="FF6600"/>
                </a:solidFill>
                <a:latin typeface="Arial"/>
                <a:cs typeface="Arial"/>
                <a:hlinkClick r:id="rId21"/>
              </a:rPr>
              <a:t> </a:t>
            </a:r>
            <a:r>
              <a:rPr lang="pl-PL" sz="1200" dirty="0">
                <a:latin typeface="Arial"/>
                <a:cs typeface="Arial"/>
                <a:hlinkClick r:id="rId21"/>
              </a:rPr>
              <a:t>:</a:t>
            </a:r>
            <a:r>
              <a:rPr lang="pl-PL" sz="1200" spc="4" dirty="0">
                <a:latin typeface="Arial"/>
                <a:cs typeface="Arial"/>
              </a:rPr>
              <a:t> </a:t>
            </a:r>
            <a:r>
              <a:rPr lang="pl-PL" sz="1200" dirty="0">
                <a:latin typeface="Arial"/>
                <a:cs typeface="Arial"/>
              </a:rPr>
              <a:t>D</a:t>
            </a:r>
            <a:r>
              <a:rPr lang="pl-PL" sz="1200" spc="-14" dirty="0">
                <a:latin typeface="Arial"/>
                <a:cs typeface="Arial"/>
              </a:rPr>
              <a:t>z</a:t>
            </a:r>
            <a:r>
              <a:rPr lang="pl-PL" sz="1200" dirty="0">
                <a:latin typeface="Arial"/>
                <a:cs typeface="Arial"/>
              </a:rPr>
              <a:t>iał </a:t>
            </a:r>
            <a:r>
              <a:rPr lang="pl-PL" sz="1200" spc="4" dirty="0">
                <a:latin typeface="Arial"/>
                <a:cs typeface="Arial"/>
              </a:rPr>
              <a:t>Ka</a:t>
            </a:r>
            <a:r>
              <a:rPr lang="pl-PL" sz="1200" dirty="0">
                <a:latin typeface="Arial"/>
                <a:cs typeface="Arial"/>
              </a:rPr>
              <a:t>rn</a:t>
            </a:r>
            <a:r>
              <a:rPr lang="pl-PL" sz="1200" spc="4" dirty="0">
                <a:latin typeface="Arial"/>
                <a:cs typeface="Arial"/>
              </a:rPr>
              <a:t>e</a:t>
            </a:r>
            <a:r>
              <a:rPr lang="pl-PL" sz="1200" dirty="0">
                <a:latin typeface="Arial"/>
                <a:cs typeface="Arial"/>
              </a:rPr>
              <a:t>t</a:t>
            </a:r>
            <a:r>
              <a:rPr lang="pl-PL" sz="1200" spc="4" dirty="0">
                <a:latin typeface="Arial"/>
                <a:cs typeface="Arial"/>
              </a:rPr>
              <a:t>ó</a:t>
            </a:r>
            <a:r>
              <a:rPr lang="pl-PL" sz="1200" dirty="0">
                <a:latin typeface="Arial"/>
                <a:cs typeface="Arial"/>
              </a:rPr>
              <a:t>w</a:t>
            </a:r>
            <a:r>
              <a:rPr lang="pl-PL" sz="1200" spc="-104" dirty="0">
                <a:latin typeface="Arial"/>
                <a:cs typeface="Arial"/>
              </a:rPr>
              <a:t> </a:t>
            </a:r>
            <a:r>
              <a:rPr lang="pl-PL" sz="1200" spc="-79" dirty="0">
                <a:latin typeface="Arial"/>
                <a:cs typeface="Arial"/>
              </a:rPr>
              <a:t>A</a:t>
            </a:r>
            <a:r>
              <a:rPr lang="pl-PL" sz="1200" spc="-75" dirty="0">
                <a:latin typeface="Arial"/>
                <a:cs typeface="Arial"/>
              </a:rPr>
              <a:t>T</a:t>
            </a:r>
            <a:r>
              <a:rPr lang="pl-PL" sz="1200" dirty="0">
                <a:latin typeface="Arial"/>
                <a:cs typeface="Arial"/>
              </a:rPr>
              <a:t>A, </a:t>
            </a:r>
            <a:r>
              <a:rPr lang="pl-PL" sz="1200" spc="4" dirty="0">
                <a:latin typeface="Arial"/>
                <a:cs typeface="Arial"/>
              </a:rPr>
              <a:t>u</a:t>
            </a:r>
            <a:r>
              <a:rPr lang="pl-PL" sz="1200" dirty="0">
                <a:latin typeface="Arial"/>
                <a:cs typeface="Arial"/>
              </a:rPr>
              <a:t>l.</a:t>
            </a:r>
            <a:r>
              <a:rPr lang="pl-PL" sz="1200" spc="-19" dirty="0">
                <a:latin typeface="Arial"/>
                <a:cs typeface="Arial"/>
              </a:rPr>
              <a:t> </a:t>
            </a:r>
            <a:r>
              <a:rPr lang="pl-PL" sz="1200" spc="-34" dirty="0">
                <a:latin typeface="Arial"/>
                <a:cs typeface="Arial"/>
              </a:rPr>
              <a:t>T</a:t>
            </a:r>
            <a:r>
              <a:rPr lang="pl-PL" sz="1200" dirty="0">
                <a:latin typeface="Arial"/>
                <a:cs typeface="Arial"/>
              </a:rPr>
              <a:t>rę</a:t>
            </a:r>
            <a:r>
              <a:rPr lang="pl-PL" sz="1200" spc="4" dirty="0">
                <a:latin typeface="Arial"/>
                <a:cs typeface="Arial"/>
              </a:rPr>
              <a:t>ba</a:t>
            </a:r>
            <a:r>
              <a:rPr lang="pl-PL" sz="1200" dirty="0">
                <a:latin typeface="Arial"/>
                <a:cs typeface="Arial"/>
              </a:rPr>
              <a:t>cka</a:t>
            </a:r>
            <a:r>
              <a:rPr lang="pl-PL" sz="1200" spc="-4" dirty="0">
                <a:latin typeface="Arial"/>
                <a:cs typeface="Arial"/>
              </a:rPr>
              <a:t> </a:t>
            </a:r>
            <a:r>
              <a:rPr lang="pl-PL" sz="1200" dirty="0">
                <a:latin typeface="Arial"/>
                <a:cs typeface="Arial"/>
              </a:rPr>
              <a:t>4</a:t>
            </a:r>
            <a:r>
              <a:rPr lang="pl-PL" sz="1200" spc="-25" dirty="0">
                <a:latin typeface="Arial"/>
                <a:cs typeface="Arial"/>
              </a:rPr>
              <a:t> </a:t>
            </a:r>
            <a:r>
              <a:rPr lang="pl-PL" sz="1200" spc="4" dirty="0">
                <a:latin typeface="Arial"/>
                <a:cs typeface="Arial"/>
              </a:rPr>
              <a:t>po</a:t>
            </a:r>
            <a:r>
              <a:rPr lang="pl-PL" sz="1200" dirty="0">
                <a:latin typeface="Arial"/>
                <a:cs typeface="Arial"/>
              </a:rPr>
              <a:t>k</a:t>
            </a:r>
            <a:r>
              <a:rPr lang="pl-PL" sz="1200" spc="4" dirty="0">
                <a:latin typeface="Arial"/>
                <a:cs typeface="Arial"/>
              </a:rPr>
              <a:t>ó</a:t>
            </a:r>
            <a:r>
              <a:rPr lang="pl-PL" sz="1200" dirty="0">
                <a:latin typeface="Arial"/>
                <a:cs typeface="Arial"/>
              </a:rPr>
              <a:t>j</a:t>
            </a:r>
            <a:r>
              <a:rPr lang="pl-PL" sz="1200" spc="-25" dirty="0">
                <a:latin typeface="Arial"/>
                <a:cs typeface="Arial"/>
              </a:rPr>
              <a:t> </a:t>
            </a:r>
            <a:r>
              <a:rPr lang="pl-PL" sz="1200" dirty="0">
                <a:latin typeface="Arial"/>
                <a:cs typeface="Arial"/>
              </a:rPr>
              <a:t>1</a:t>
            </a:r>
            <a:r>
              <a:rPr lang="pl-PL" sz="1200" spc="-4" dirty="0">
                <a:latin typeface="Arial"/>
                <a:cs typeface="Arial"/>
              </a:rPr>
              <a:t> </a:t>
            </a:r>
            <a:r>
              <a:rPr lang="pl-PL" sz="1200" dirty="0">
                <a:latin typeface="Arial"/>
                <a:cs typeface="Arial"/>
              </a:rPr>
              <a:t>B</a:t>
            </a:r>
            <a:r>
              <a:rPr lang="pl-PL" sz="1200" spc="4" dirty="0">
                <a:latin typeface="Arial"/>
                <a:cs typeface="Arial"/>
              </a:rPr>
              <a:t> n</a:t>
            </a:r>
            <a:r>
              <a:rPr lang="pl-PL" sz="1200" dirty="0">
                <a:latin typeface="Arial"/>
                <a:cs typeface="Arial"/>
              </a:rPr>
              <a:t>a</a:t>
            </a:r>
            <a:r>
              <a:rPr lang="pl-PL" sz="1200" spc="-14" dirty="0">
                <a:latin typeface="Arial"/>
                <a:cs typeface="Arial"/>
              </a:rPr>
              <a:t> </a:t>
            </a:r>
            <a:r>
              <a:rPr lang="pl-PL" sz="1200" spc="4" dirty="0">
                <a:latin typeface="Arial"/>
                <a:cs typeface="Arial"/>
              </a:rPr>
              <a:t>pa</a:t>
            </a:r>
            <a:r>
              <a:rPr lang="pl-PL" sz="1200" dirty="0">
                <a:latin typeface="Arial"/>
                <a:cs typeface="Arial"/>
              </a:rPr>
              <a:t>rter</a:t>
            </a:r>
            <a:r>
              <a:rPr lang="pl-PL" sz="1200" spc="-14" dirty="0">
                <a:latin typeface="Arial"/>
                <a:cs typeface="Arial"/>
              </a:rPr>
              <a:t>z</a:t>
            </a:r>
            <a:r>
              <a:rPr lang="pl-PL" sz="1200" spc="4" dirty="0">
                <a:latin typeface="Arial"/>
                <a:cs typeface="Arial"/>
              </a:rPr>
              <a:t>e</a:t>
            </a:r>
            <a:r>
              <a:rPr lang="pl-PL" sz="1200" dirty="0">
                <a:latin typeface="Arial"/>
                <a:cs typeface="Arial"/>
              </a:rPr>
              <a:t>,</a:t>
            </a:r>
            <a:r>
              <a:rPr lang="pl-PL" sz="1200" spc="-4" dirty="0">
                <a:latin typeface="Arial"/>
                <a:cs typeface="Arial"/>
              </a:rPr>
              <a:t> </a:t>
            </a:r>
            <a:r>
              <a:rPr lang="pl-PL" sz="1200" spc="4" dirty="0">
                <a:latin typeface="Arial"/>
                <a:cs typeface="Arial"/>
              </a:rPr>
              <a:t>0</a:t>
            </a:r>
            <a:r>
              <a:rPr lang="pl-PL" sz="1200" spc="25" dirty="0">
                <a:latin typeface="Arial"/>
                <a:cs typeface="Arial"/>
              </a:rPr>
              <a:t>0</a:t>
            </a:r>
            <a:r>
              <a:rPr lang="pl-PL" sz="1200" spc="-4" dirty="0">
                <a:latin typeface="Arial"/>
                <a:cs typeface="Arial"/>
              </a:rPr>
              <a:t>-</a:t>
            </a:r>
            <a:r>
              <a:rPr lang="pl-PL" sz="1200" spc="4" dirty="0">
                <a:latin typeface="Arial"/>
                <a:cs typeface="Arial"/>
              </a:rPr>
              <a:t>07</a:t>
            </a:r>
            <a:r>
              <a:rPr lang="pl-PL" sz="1200" dirty="0">
                <a:latin typeface="Arial"/>
                <a:cs typeface="Arial"/>
              </a:rPr>
              <a:t>4</a:t>
            </a:r>
            <a:r>
              <a:rPr lang="pl-PL" sz="1200" spc="-14" dirty="0">
                <a:latin typeface="Arial"/>
                <a:cs typeface="Arial"/>
              </a:rPr>
              <a:t> W</a:t>
            </a:r>
            <a:r>
              <a:rPr lang="pl-PL" sz="1200" spc="-4" dirty="0">
                <a:latin typeface="Arial"/>
                <a:cs typeface="Arial"/>
              </a:rPr>
              <a:t>a</a:t>
            </a:r>
            <a:r>
              <a:rPr lang="pl-PL" sz="1200" dirty="0">
                <a:latin typeface="Arial"/>
                <a:cs typeface="Arial"/>
              </a:rPr>
              <a:t>rs</a:t>
            </a:r>
            <a:r>
              <a:rPr lang="pl-PL" sz="1200" spc="-14" dirty="0">
                <a:latin typeface="Arial"/>
                <a:cs typeface="Arial"/>
              </a:rPr>
              <a:t>z</a:t>
            </a:r>
            <a:r>
              <a:rPr lang="pl-PL" sz="1200" spc="4" dirty="0">
                <a:latin typeface="Arial"/>
                <a:cs typeface="Arial"/>
              </a:rPr>
              <a:t>a</a:t>
            </a:r>
            <a:r>
              <a:rPr lang="pl-PL" sz="1200" spc="-14" dirty="0">
                <a:latin typeface="Arial"/>
                <a:cs typeface="Arial"/>
              </a:rPr>
              <a:t>w</a:t>
            </a:r>
            <a:r>
              <a:rPr lang="pl-PL" sz="1200" spc="4" dirty="0">
                <a:latin typeface="Arial"/>
                <a:cs typeface="Arial"/>
              </a:rPr>
              <a:t>a</a:t>
            </a:r>
            <a:r>
              <a:rPr lang="pl-PL" sz="1200" dirty="0">
                <a:latin typeface="Arial"/>
                <a:cs typeface="Arial"/>
              </a:rPr>
              <a:t>,</a:t>
            </a:r>
            <a:r>
              <a:rPr lang="pl-PL" sz="1200" spc="-9" dirty="0">
                <a:latin typeface="Arial"/>
                <a:cs typeface="Arial"/>
              </a:rPr>
              <a:t> </a:t>
            </a:r>
            <a:r>
              <a:rPr lang="pl-PL" sz="1200" dirty="0" err="1">
                <a:latin typeface="Arial"/>
                <a:cs typeface="Arial"/>
              </a:rPr>
              <a:t>t</a:t>
            </a:r>
            <a:r>
              <a:rPr lang="pl-PL" sz="1200" spc="4" dirty="0" err="1">
                <a:latin typeface="Arial"/>
                <a:cs typeface="Arial"/>
              </a:rPr>
              <a:t>e</a:t>
            </a:r>
            <a:r>
              <a:rPr lang="pl-PL" sz="1200" dirty="0" err="1">
                <a:latin typeface="Arial"/>
                <a:cs typeface="Arial"/>
              </a:rPr>
              <a:t>l</a:t>
            </a:r>
            <a:r>
              <a:rPr lang="pl-PL" sz="1200" spc="327" dirty="0">
                <a:latin typeface="Arial"/>
                <a:cs typeface="Arial"/>
              </a:rPr>
              <a:t> </a:t>
            </a:r>
            <a:r>
              <a:rPr lang="pl-PL" sz="1200" dirty="0">
                <a:latin typeface="Arial"/>
                <a:cs typeface="Arial"/>
              </a:rPr>
              <a:t>+</a:t>
            </a:r>
            <a:r>
              <a:rPr lang="pl-PL" sz="1200" spc="9" dirty="0">
                <a:latin typeface="Arial"/>
                <a:cs typeface="Arial"/>
              </a:rPr>
              <a:t> </a:t>
            </a:r>
            <a:r>
              <a:rPr lang="pl-PL" sz="1200" spc="4" dirty="0">
                <a:latin typeface="Arial"/>
                <a:cs typeface="Arial"/>
              </a:rPr>
              <a:t>4</a:t>
            </a:r>
            <a:r>
              <a:rPr lang="pl-PL" sz="1200" dirty="0">
                <a:latin typeface="Arial"/>
                <a:cs typeface="Arial"/>
              </a:rPr>
              <a:t>8</a:t>
            </a:r>
            <a:r>
              <a:rPr lang="pl-PL" sz="1200" spc="-14" dirty="0">
                <a:latin typeface="Arial"/>
                <a:cs typeface="Arial"/>
              </a:rPr>
              <a:t> </a:t>
            </a:r>
            <a:r>
              <a:rPr lang="pl-PL" sz="1200" spc="4" dirty="0">
                <a:latin typeface="Arial"/>
                <a:cs typeface="Arial"/>
              </a:rPr>
              <a:t>2</a:t>
            </a:r>
            <a:r>
              <a:rPr lang="pl-PL" sz="1200" dirty="0">
                <a:latin typeface="Arial"/>
                <a:cs typeface="Arial"/>
              </a:rPr>
              <a:t>2</a:t>
            </a:r>
            <a:r>
              <a:rPr lang="pl-PL" sz="1200" spc="-4" dirty="0">
                <a:latin typeface="Arial"/>
                <a:cs typeface="Arial"/>
              </a:rPr>
              <a:t> </a:t>
            </a:r>
            <a:r>
              <a:rPr lang="pl-PL" sz="1200" spc="4" dirty="0">
                <a:latin typeface="Arial"/>
                <a:cs typeface="Arial"/>
              </a:rPr>
              <a:t>63</a:t>
            </a:r>
            <a:r>
              <a:rPr lang="pl-PL" sz="1200" dirty="0">
                <a:latin typeface="Arial"/>
                <a:cs typeface="Arial"/>
              </a:rPr>
              <a:t>0</a:t>
            </a:r>
            <a:r>
              <a:rPr lang="pl-PL" sz="1200" spc="-14" dirty="0">
                <a:latin typeface="Arial"/>
                <a:cs typeface="Arial"/>
              </a:rPr>
              <a:t> </a:t>
            </a:r>
            <a:r>
              <a:rPr lang="pl-PL" sz="1200" spc="4" dirty="0">
                <a:latin typeface="Arial"/>
                <a:cs typeface="Arial"/>
              </a:rPr>
              <a:t>9</a:t>
            </a:r>
            <a:r>
              <a:rPr lang="pl-PL" sz="1200" dirty="0">
                <a:latin typeface="Arial"/>
                <a:cs typeface="Arial"/>
              </a:rPr>
              <a:t>8</a:t>
            </a:r>
            <a:r>
              <a:rPr lang="pl-PL" sz="1200" spc="-14" dirty="0">
                <a:latin typeface="Arial"/>
                <a:cs typeface="Arial"/>
              </a:rPr>
              <a:t> </a:t>
            </a:r>
            <a:r>
              <a:rPr lang="pl-PL" sz="1200" spc="4" dirty="0">
                <a:latin typeface="Arial"/>
                <a:cs typeface="Arial"/>
              </a:rPr>
              <a:t>10</a:t>
            </a:r>
            <a:r>
              <a:rPr lang="pl-PL" sz="1200" dirty="0">
                <a:latin typeface="Arial"/>
                <a:cs typeface="Arial"/>
              </a:rPr>
              <a:t>,</a:t>
            </a:r>
            <a:r>
              <a:rPr lang="pl-PL" sz="1200" spc="-4" dirty="0">
                <a:latin typeface="Arial"/>
                <a:cs typeface="Arial"/>
              </a:rPr>
              <a:t> </a:t>
            </a:r>
            <a:r>
              <a:rPr lang="pl-PL" sz="1200" spc="-4" dirty="0" smtClean="0">
                <a:latin typeface="Arial"/>
                <a:cs typeface="Arial"/>
              </a:rPr>
              <a:t>     </a:t>
            </a:r>
            <a:r>
              <a:rPr lang="pl-PL" sz="1200" spc="19" dirty="0" smtClean="0">
                <a:latin typeface="Arial"/>
                <a:cs typeface="Arial"/>
              </a:rPr>
              <a:t>e</a:t>
            </a:r>
            <a:r>
              <a:rPr lang="pl-PL" sz="1200" spc="-4" dirty="0" smtClean="0">
                <a:latin typeface="Arial"/>
                <a:cs typeface="Arial"/>
              </a:rPr>
              <a:t>-</a:t>
            </a:r>
            <a:r>
              <a:rPr lang="pl-PL" sz="1200" spc="9" dirty="0" smtClean="0">
                <a:latin typeface="Arial"/>
                <a:cs typeface="Arial"/>
              </a:rPr>
              <a:t>m</a:t>
            </a:r>
            <a:r>
              <a:rPr lang="pl-PL" sz="1200" spc="4" dirty="0" smtClean="0">
                <a:latin typeface="Arial"/>
                <a:cs typeface="Arial"/>
              </a:rPr>
              <a:t>a</a:t>
            </a:r>
            <a:r>
              <a:rPr lang="pl-PL" sz="1200" dirty="0" smtClean="0">
                <a:latin typeface="Arial"/>
                <a:cs typeface="Arial"/>
              </a:rPr>
              <a:t>i</a:t>
            </a:r>
            <a:r>
              <a:rPr lang="pl-PL" sz="1200" spc="-4" dirty="0" smtClean="0">
                <a:latin typeface="Arial"/>
                <a:cs typeface="Arial"/>
              </a:rPr>
              <a:t>l</a:t>
            </a:r>
            <a:r>
              <a:rPr lang="pl-PL" sz="1200" dirty="0">
                <a:latin typeface="Arial"/>
                <a:cs typeface="Arial"/>
              </a:rPr>
              <a:t>: </a:t>
            </a:r>
            <a:r>
              <a:rPr lang="pl-PL" sz="1200" b="1" spc="4" dirty="0" smtClean="0">
                <a:solidFill>
                  <a:srgbClr val="FF6600"/>
                </a:solidFill>
                <a:latin typeface="Arial"/>
                <a:cs typeface="Arial"/>
                <a:hlinkClick r:id="rId22"/>
              </a:rPr>
              <a:t>a</a:t>
            </a:r>
            <a:r>
              <a:rPr lang="pl-PL" sz="1200" b="1" dirty="0" smtClean="0">
                <a:solidFill>
                  <a:srgbClr val="FF6600"/>
                </a:solidFill>
                <a:latin typeface="Arial"/>
                <a:cs typeface="Arial"/>
                <a:hlinkClick r:id="rId22"/>
              </a:rPr>
              <a:t>ta</a:t>
            </a:r>
            <a:r>
              <a:rPr lang="pl-PL" sz="1200" b="1" spc="4" dirty="0" smtClean="0">
                <a:solidFill>
                  <a:srgbClr val="FF6600"/>
                </a:solidFill>
                <a:latin typeface="Arial"/>
                <a:cs typeface="Arial"/>
                <a:hlinkClick r:id="rId22"/>
              </a:rPr>
              <a:t>@k</a:t>
            </a:r>
            <a:r>
              <a:rPr lang="pl-PL" sz="1200" b="1" dirty="0" smtClean="0">
                <a:solidFill>
                  <a:srgbClr val="FF6600"/>
                </a:solidFill>
                <a:latin typeface="Arial"/>
                <a:cs typeface="Arial"/>
                <a:hlinkClick r:id="rId22"/>
              </a:rPr>
              <a:t>ig.pl</a:t>
            </a:r>
            <a:endParaRPr sz="1200" dirty="0">
              <a:latin typeface="Arial"/>
              <a:cs typeface="Arial"/>
            </a:endParaRPr>
          </a:p>
          <a:p>
            <a:pPr marL="12700" marR="26286">
              <a:lnSpc>
                <a:spcPct val="95825"/>
              </a:lnSpc>
              <a:spcBef>
                <a:spcPts val="890"/>
              </a:spcBef>
            </a:pPr>
            <a:r>
              <a:rPr lang="pl-PL" sz="1200" spc="-14" dirty="0" smtClean="0">
                <a:latin typeface="Arial"/>
                <a:cs typeface="Arial"/>
              </a:rPr>
              <a:t>Szczegółowe </a:t>
            </a:r>
            <a:r>
              <a:rPr sz="1200" spc="0" dirty="0" err="1" smtClean="0">
                <a:latin typeface="Arial"/>
                <a:cs typeface="Arial"/>
              </a:rPr>
              <a:t>in</a:t>
            </a:r>
            <a:r>
              <a:rPr sz="1200" spc="14" dirty="0" err="1" smtClean="0">
                <a:latin typeface="Arial"/>
                <a:cs typeface="Arial"/>
              </a:rPr>
              <a:t>f</a:t>
            </a:r>
            <a:r>
              <a:rPr sz="1200" spc="4" dirty="0" err="1" smtClean="0">
                <a:latin typeface="Arial"/>
                <a:cs typeface="Arial"/>
              </a:rPr>
              <a:t>o</a:t>
            </a:r>
            <a:r>
              <a:rPr sz="1200" spc="0" dirty="0" err="1" smtClean="0">
                <a:latin typeface="Arial"/>
                <a:cs typeface="Arial"/>
              </a:rPr>
              <a:t>r</a:t>
            </a:r>
            <a:r>
              <a:rPr sz="1200" spc="4" dirty="0" err="1" smtClean="0">
                <a:latin typeface="Arial"/>
                <a:cs typeface="Arial"/>
              </a:rPr>
              <a:t>ma</a:t>
            </a:r>
            <a:r>
              <a:rPr sz="1200" spc="0" dirty="0" err="1" smtClean="0">
                <a:latin typeface="Arial"/>
                <a:cs typeface="Arial"/>
              </a:rPr>
              <a:t>c</a:t>
            </a:r>
            <a:r>
              <a:rPr sz="1200" spc="-14" dirty="0" err="1" smtClean="0">
                <a:latin typeface="Arial"/>
                <a:cs typeface="Arial"/>
              </a:rPr>
              <a:t>j</a:t>
            </a:r>
            <a:r>
              <a:rPr sz="1200" spc="0" dirty="0" err="1" smtClean="0">
                <a:latin typeface="Arial"/>
                <a:cs typeface="Arial"/>
              </a:rPr>
              <a:t>e</a:t>
            </a:r>
            <a:r>
              <a:rPr sz="1200" spc="-14" dirty="0" smtClean="0">
                <a:latin typeface="Arial"/>
                <a:cs typeface="Arial"/>
              </a:rPr>
              <a:t> </a:t>
            </a:r>
            <a:r>
              <a:rPr sz="1200" spc="4" dirty="0" err="1" smtClean="0">
                <a:latin typeface="Arial"/>
                <a:cs typeface="Arial"/>
              </a:rPr>
              <a:t>do</a:t>
            </a:r>
            <a:r>
              <a:rPr sz="1200" spc="0" dirty="0" err="1" smtClean="0">
                <a:latin typeface="Arial"/>
                <a:cs typeface="Arial"/>
              </a:rPr>
              <a:t>st</a:t>
            </a:r>
            <a:r>
              <a:rPr sz="1200" spc="4" dirty="0" err="1" smtClean="0">
                <a:latin typeface="Arial"/>
                <a:cs typeface="Arial"/>
              </a:rPr>
              <a:t>ęp</a:t>
            </a:r>
            <a:r>
              <a:rPr sz="1200" spc="-4" dirty="0" err="1" smtClean="0">
                <a:latin typeface="Arial"/>
                <a:cs typeface="Arial"/>
              </a:rPr>
              <a:t>n</a:t>
            </a:r>
            <a:r>
              <a:rPr sz="1200" spc="0" dirty="0" err="1" smtClean="0">
                <a:latin typeface="Arial"/>
                <a:cs typeface="Arial"/>
              </a:rPr>
              <a:t>e</a:t>
            </a:r>
            <a:r>
              <a:rPr sz="1200" spc="-34" dirty="0" smtClean="0">
                <a:latin typeface="Arial"/>
                <a:cs typeface="Arial"/>
              </a:rPr>
              <a:t> </a:t>
            </a:r>
            <a:r>
              <a:rPr lang="pl-PL" sz="1200" spc="-34" dirty="0" smtClean="0">
                <a:latin typeface="Arial"/>
                <a:cs typeface="Arial"/>
              </a:rPr>
              <a:t>są </a:t>
            </a:r>
            <a:r>
              <a:rPr sz="1200" spc="4" dirty="0" err="1" smtClean="0">
                <a:latin typeface="Arial"/>
                <a:cs typeface="Arial"/>
              </a:rPr>
              <a:t>n</a:t>
            </a:r>
            <a:r>
              <a:rPr sz="1200" spc="0" dirty="0" err="1" smtClean="0">
                <a:latin typeface="Arial"/>
                <a:cs typeface="Arial"/>
              </a:rPr>
              <a:t>a</a:t>
            </a:r>
            <a:r>
              <a:rPr sz="1200" spc="-4" dirty="0" smtClean="0">
                <a:latin typeface="Arial"/>
                <a:cs typeface="Arial"/>
              </a:rPr>
              <a:t> </a:t>
            </a:r>
            <a:r>
              <a:rPr sz="1200" b="1" spc="4" dirty="0" err="1" smtClean="0">
                <a:solidFill>
                  <a:srgbClr val="FF6600"/>
                </a:solidFill>
                <a:latin typeface="Arial"/>
                <a:cs typeface="Arial"/>
                <a:hlinkClick r:id="rId23"/>
              </a:rPr>
              <a:t>s</a:t>
            </a:r>
            <a:r>
              <a:rPr sz="1200" b="1" spc="0" dirty="0" err="1" smtClean="0">
                <a:solidFill>
                  <a:srgbClr val="FF6600"/>
                </a:solidFill>
                <a:latin typeface="Arial"/>
                <a:cs typeface="Arial"/>
                <a:hlinkClick r:id="rId23"/>
              </a:rPr>
              <a:t>tro</a:t>
            </a:r>
            <a:r>
              <a:rPr sz="1200" b="1" spc="-4" dirty="0" err="1" smtClean="0">
                <a:solidFill>
                  <a:srgbClr val="FF6600"/>
                </a:solidFill>
                <a:latin typeface="Arial"/>
                <a:cs typeface="Arial"/>
                <a:hlinkClick r:id="rId23"/>
              </a:rPr>
              <a:t>n</a:t>
            </a:r>
            <a:r>
              <a:rPr sz="1200" b="1" spc="0" dirty="0" err="1" smtClean="0">
                <a:solidFill>
                  <a:srgbClr val="FF6600"/>
                </a:solidFill>
                <a:latin typeface="Arial"/>
                <a:cs typeface="Arial"/>
                <a:hlinkClick r:id="rId23"/>
              </a:rPr>
              <a:t>ie</a:t>
            </a:r>
            <a:r>
              <a:rPr sz="1200" b="1" spc="0" dirty="0" smtClean="0">
                <a:solidFill>
                  <a:srgbClr val="FF6600"/>
                </a:solidFill>
                <a:latin typeface="Arial"/>
                <a:cs typeface="Arial"/>
                <a:hlinkClick r:id="rId23"/>
              </a:rPr>
              <a:t> </a:t>
            </a:r>
            <a:r>
              <a:rPr sz="1200" b="1" spc="0" dirty="0" err="1" smtClean="0">
                <a:solidFill>
                  <a:srgbClr val="FF6600"/>
                </a:solidFill>
                <a:latin typeface="Arial"/>
                <a:cs typeface="Arial"/>
                <a:hlinkClick r:id="rId23"/>
              </a:rPr>
              <a:t>internet</a:t>
            </a:r>
            <a:r>
              <a:rPr sz="1200" b="1" spc="-4" dirty="0" err="1" smtClean="0">
                <a:solidFill>
                  <a:srgbClr val="FF6600"/>
                </a:solidFill>
                <a:latin typeface="Arial"/>
                <a:cs typeface="Arial"/>
                <a:hlinkClick r:id="rId23"/>
              </a:rPr>
              <a:t>o</a:t>
            </a:r>
            <a:r>
              <a:rPr sz="1200" b="1" spc="25" dirty="0" err="1" smtClean="0">
                <a:solidFill>
                  <a:srgbClr val="FF6600"/>
                </a:solidFill>
                <a:latin typeface="Arial"/>
                <a:cs typeface="Arial"/>
                <a:hlinkClick r:id="rId23"/>
              </a:rPr>
              <a:t>w</a:t>
            </a:r>
            <a:r>
              <a:rPr sz="1200" b="1" spc="4" dirty="0" err="1" smtClean="0">
                <a:solidFill>
                  <a:srgbClr val="FF6600"/>
                </a:solidFill>
                <a:latin typeface="Arial"/>
                <a:cs typeface="Arial"/>
                <a:hlinkClick r:id="rId23"/>
              </a:rPr>
              <a:t>e</a:t>
            </a:r>
            <a:r>
              <a:rPr sz="1200" b="1" spc="0" dirty="0" err="1" smtClean="0">
                <a:solidFill>
                  <a:srgbClr val="FF6600"/>
                </a:solidFill>
                <a:latin typeface="Arial"/>
                <a:cs typeface="Arial"/>
                <a:hlinkClick r:id="rId23"/>
              </a:rPr>
              <a:t>j</a:t>
            </a:r>
            <a:r>
              <a:rPr lang="pl-PL" sz="1200" b="1" spc="0" dirty="0" smtClean="0">
                <a:solidFill>
                  <a:srgbClr val="FF6600"/>
                </a:solidFill>
                <a:latin typeface="Arial"/>
                <a:cs typeface="Arial"/>
                <a:hlinkClick r:id="rId23"/>
              </a:rPr>
              <a:t> Krajowej Izby Gospodarczej</a:t>
            </a:r>
            <a:endParaRPr lang="pl-PL" sz="1200" b="1" spc="0" dirty="0" smtClean="0">
              <a:solidFill>
                <a:srgbClr val="FF6600"/>
              </a:solidFill>
              <a:latin typeface="Arial"/>
              <a:cs typeface="Arial"/>
            </a:endParaRPr>
          </a:p>
          <a:p>
            <a:pPr marL="12700" marR="26286">
              <a:lnSpc>
                <a:spcPct val="95825"/>
              </a:lnSpc>
              <a:spcBef>
                <a:spcPts val="890"/>
              </a:spcBef>
            </a:pPr>
            <a:endParaRPr lang="pl-PL" sz="1200" b="1" dirty="0">
              <a:solidFill>
                <a:srgbClr val="FF6600"/>
              </a:solidFill>
              <a:latin typeface="Arial"/>
              <a:cs typeface="Arial"/>
            </a:endParaRPr>
          </a:p>
          <a:p>
            <a:pPr marL="12700">
              <a:lnSpc>
                <a:spcPts val="1325"/>
              </a:lnSpc>
              <a:spcBef>
                <a:spcPts val="66"/>
              </a:spcBef>
            </a:pPr>
            <a:r>
              <a:rPr lang="pl-PL" sz="1200" dirty="0">
                <a:latin typeface="Arial"/>
                <a:cs typeface="Arial"/>
              </a:rPr>
              <a:t>Pr</a:t>
            </a:r>
            <a:r>
              <a:rPr lang="pl-PL" sz="1200" spc="-14" dirty="0">
                <a:latin typeface="Arial"/>
                <a:cs typeface="Arial"/>
              </a:rPr>
              <a:t>z</a:t>
            </a:r>
            <a:r>
              <a:rPr lang="pl-PL" sz="1200" spc="4" dirty="0">
                <a:latin typeface="Arial"/>
                <a:cs typeface="Arial"/>
              </a:rPr>
              <a:t>e</a:t>
            </a:r>
            <a:r>
              <a:rPr lang="pl-PL" sz="1200" dirty="0">
                <a:latin typeface="Arial"/>
                <a:cs typeface="Arial"/>
              </a:rPr>
              <a:t>s</a:t>
            </a:r>
            <a:r>
              <a:rPr lang="pl-PL" sz="1200" spc="-9" dirty="0">
                <a:latin typeface="Arial"/>
                <a:cs typeface="Arial"/>
              </a:rPr>
              <a:t>y</a:t>
            </a:r>
            <a:r>
              <a:rPr lang="pl-PL" sz="1200" dirty="0">
                <a:latin typeface="Arial"/>
                <a:cs typeface="Arial"/>
              </a:rPr>
              <a:t>łkę</a:t>
            </a:r>
            <a:r>
              <a:rPr lang="pl-PL" sz="1200" spc="9" dirty="0">
                <a:latin typeface="Arial"/>
                <a:cs typeface="Arial"/>
              </a:rPr>
              <a:t> </a:t>
            </a:r>
            <a:r>
              <a:rPr lang="pl-PL" sz="1200" spc="-14" dirty="0">
                <a:latin typeface="Arial"/>
                <a:cs typeface="Arial"/>
              </a:rPr>
              <a:t>w</a:t>
            </a:r>
            <a:r>
              <a:rPr lang="pl-PL" sz="1200" spc="-9" dirty="0">
                <a:latin typeface="Arial"/>
                <a:cs typeface="Arial"/>
              </a:rPr>
              <a:t>y</a:t>
            </a:r>
            <a:r>
              <a:rPr lang="pl-PL" sz="1200" dirty="0">
                <a:latin typeface="Arial"/>
                <a:cs typeface="Arial"/>
              </a:rPr>
              <a:t>s</a:t>
            </a:r>
            <a:r>
              <a:rPr lang="pl-PL" sz="1200" spc="-9" dirty="0">
                <a:latin typeface="Arial"/>
                <a:cs typeface="Arial"/>
              </a:rPr>
              <a:t>y</a:t>
            </a:r>
            <a:r>
              <a:rPr lang="pl-PL" sz="1200" dirty="0">
                <a:latin typeface="Arial"/>
                <a:cs typeface="Arial"/>
              </a:rPr>
              <a:t>ła</a:t>
            </a:r>
            <a:r>
              <a:rPr lang="pl-PL" sz="1200" spc="4" dirty="0">
                <a:latin typeface="Arial"/>
                <a:cs typeface="Arial"/>
              </a:rPr>
              <a:t>n</a:t>
            </a:r>
            <a:r>
              <a:rPr lang="pl-PL" sz="1200" dirty="0">
                <a:latin typeface="Arial"/>
                <a:cs typeface="Arial"/>
              </a:rPr>
              <a:t>ą</a:t>
            </a:r>
            <a:r>
              <a:rPr lang="pl-PL" sz="1200" spc="24" dirty="0">
                <a:latin typeface="Arial"/>
                <a:cs typeface="Arial"/>
              </a:rPr>
              <a:t> </a:t>
            </a:r>
            <a:r>
              <a:rPr lang="pl-PL" sz="1200" dirty="0">
                <a:latin typeface="Arial"/>
                <a:cs typeface="Arial"/>
              </a:rPr>
              <a:t>z</a:t>
            </a:r>
            <a:r>
              <a:rPr lang="pl-PL" sz="1200" spc="4" dirty="0">
                <a:latin typeface="Arial"/>
                <a:cs typeface="Arial"/>
              </a:rPr>
              <a:t> </a:t>
            </a:r>
            <a:r>
              <a:rPr lang="pl-PL" sz="1200" dirty="0">
                <a:latin typeface="Arial"/>
                <a:cs typeface="Arial"/>
              </a:rPr>
              <a:t>k</a:t>
            </a:r>
            <a:r>
              <a:rPr lang="pl-PL" sz="1200" spc="4" dirty="0">
                <a:latin typeface="Arial"/>
                <a:cs typeface="Arial"/>
              </a:rPr>
              <a:t>a</a:t>
            </a:r>
            <a:r>
              <a:rPr lang="pl-PL" sz="1200" dirty="0">
                <a:latin typeface="Arial"/>
                <a:cs typeface="Arial"/>
              </a:rPr>
              <a:t>rn</a:t>
            </a:r>
            <a:r>
              <a:rPr lang="pl-PL" sz="1200" spc="4" dirty="0">
                <a:latin typeface="Arial"/>
                <a:cs typeface="Arial"/>
              </a:rPr>
              <a:t>e</a:t>
            </a:r>
            <a:r>
              <a:rPr lang="pl-PL" sz="1200" dirty="0">
                <a:latin typeface="Arial"/>
                <a:cs typeface="Arial"/>
              </a:rPr>
              <a:t>t</a:t>
            </a:r>
            <a:r>
              <a:rPr lang="pl-PL" sz="1200" spc="4" dirty="0">
                <a:latin typeface="Arial"/>
                <a:cs typeface="Arial"/>
              </a:rPr>
              <a:t>e</a:t>
            </a:r>
            <a:r>
              <a:rPr lang="pl-PL" sz="1200" dirty="0">
                <a:latin typeface="Arial"/>
                <a:cs typeface="Arial"/>
              </a:rPr>
              <a:t>m</a:t>
            </a:r>
            <a:r>
              <a:rPr lang="pl-PL" sz="1200" spc="-89" dirty="0">
                <a:latin typeface="Arial"/>
                <a:cs typeface="Arial"/>
              </a:rPr>
              <a:t> </a:t>
            </a:r>
            <a:r>
              <a:rPr lang="pl-PL" sz="1200" spc="-79" dirty="0">
                <a:latin typeface="Arial"/>
                <a:cs typeface="Arial"/>
              </a:rPr>
              <a:t>A</a:t>
            </a:r>
            <a:r>
              <a:rPr lang="pl-PL" sz="1200" spc="-75" dirty="0">
                <a:latin typeface="Arial"/>
                <a:cs typeface="Arial"/>
              </a:rPr>
              <a:t>T</a:t>
            </a:r>
            <a:r>
              <a:rPr lang="pl-PL" sz="1200" dirty="0">
                <a:latin typeface="Arial"/>
                <a:cs typeface="Arial"/>
              </a:rPr>
              <a:t>A,</a:t>
            </a:r>
            <a:r>
              <a:rPr lang="pl-PL" sz="1200" spc="-29" dirty="0">
                <a:latin typeface="Arial"/>
                <a:cs typeface="Arial"/>
              </a:rPr>
              <a:t> </a:t>
            </a:r>
            <a:r>
              <a:rPr lang="pl-PL" sz="1200" spc="9" dirty="0">
                <a:latin typeface="Arial"/>
                <a:cs typeface="Arial"/>
              </a:rPr>
              <a:t>T</a:t>
            </a:r>
            <a:r>
              <a:rPr lang="pl-PL" sz="1200" dirty="0">
                <a:latin typeface="Arial"/>
                <a:cs typeface="Arial"/>
              </a:rPr>
              <a:t>NT</a:t>
            </a:r>
            <a:r>
              <a:rPr lang="pl-PL" sz="1200" spc="-19" dirty="0">
                <a:latin typeface="Arial"/>
                <a:cs typeface="Arial"/>
              </a:rPr>
              <a:t> </a:t>
            </a:r>
            <a:r>
              <a:rPr lang="pl-PL" sz="1200" spc="4" dirty="0">
                <a:latin typeface="Arial"/>
                <a:cs typeface="Arial"/>
              </a:rPr>
              <a:t>mo</a:t>
            </a:r>
            <a:r>
              <a:rPr lang="pl-PL" sz="1200" spc="-9" dirty="0">
                <a:latin typeface="Arial"/>
                <a:cs typeface="Arial"/>
              </a:rPr>
              <a:t>ż</a:t>
            </a:r>
            <a:r>
              <a:rPr lang="pl-PL" sz="1200" dirty="0">
                <a:latin typeface="Arial"/>
                <a:cs typeface="Arial"/>
              </a:rPr>
              <a:t>e </a:t>
            </a:r>
            <a:r>
              <a:rPr lang="pl-PL" sz="1200" dirty="0" smtClean="0">
                <a:latin typeface="Arial"/>
                <a:cs typeface="Arial"/>
              </a:rPr>
              <a:t>re</a:t>
            </a:r>
            <a:r>
              <a:rPr lang="pl-PL" sz="1200" spc="4" dirty="0" smtClean="0">
                <a:latin typeface="Arial"/>
                <a:cs typeface="Arial"/>
              </a:rPr>
              <a:t>a</a:t>
            </a:r>
            <a:r>
              <a:rPr lang="pl-PL" sz="1200" dirty="0" smtClean="0">
                <a:latin typeface="Arial"/>
                <a:cs typeface="Arial"/>
              </a:rPr>
              <a:t>l</a:t>
            </a:r>
            <a:r>
              <a:rPr lang="pl-PL" sz="1200" spc="-4" dirty="0" smtClean="0">
                <a:latin typeface="Arial"/>
                <a:cs typeface="Arial"/>
              </a:rPr>
              <a:t>i</a:t>
            </a:r>
            <a:r>
              <a:rPr lang="pl-PL" sz="1200" spc="-9" dirty="0" smtClean="0">
                <a:latin typeface="Arial"/>
                <a:cs typeface="Arial"/>
              </a:rPr>
              <a:t>z</a:t>
            </a:r>
            <a:r>
              <a:rPr lang="pl-PL" sz="1200" spc="4" dirty="0" smtClean="0">
                <a:latin typeface="Arial"/>
                <a:cs typeface="Arial"/>
              </a:rPr>
              <a:t>o</a:t>
            </a:r>
            <a:r>
              <a:rPr lang="pl-PL" sz="1200" spc="-14" dirty="0" smtClean="0">
                <a:latin typeface="Arial"/>
                <a:cs typeface="Arial"/>
              </a:rPr>
              <a:t>w</a:t>
            </a:r>
            <a:r>
              <a:rPr lang="pl-PL" sz="1200" spc="4" dirty="0" smtClean="0">
                <a:latin typeface="Arial"/>
                <a:cs typeface="Arial"/>
              </a:rPr>
              <a:t>a</a:t>
            </a:r>
            <a:r>
              <a:rPr lang="pl-PL" sz="1200" dirty="0" smtClean="0">
                <a:latin typeface="Arial"/>
                <a:cs typeface="Arial"/>
              </a:rPr>
              <a:t>ć</a:t>
            </a:r>
            <a:r>
              <a:rPr lang="pl-PL" sz="1200" spc="9" dirty="0" smtClean="0">
                <a:latin typeface="Arial"/>
                <a:cs typeface="Arial"/>
              </a:rPr>
              <a:t> </a:t>
            </a:r>
            <a:r>
              <a:rPr lang="pl-PL" sz="1200" dirty="0">
                <a:latin typeface="Arial"/>
                <a:cs typeface="Arial"/>
              </a:rPr>
              <a:t>t</a:t>
            </a:r>
            <a:r>
              <a:rPr lang="pl-PL" sz="1200" spc="-9" dirty="0">
                <a:latin typeface="Arial"/>
                <a:cs typeface="Arial"/>
              </a:rPr>
              <a:t>y</a:t>
            </a:r>
            <a:r>
              <a:rPr lang="pl-PL" sz="1200" dirty="0">
                <a:latin typeface="Arial"/>
                <a:cs typeface="Arial"/>
              </a:rPr>
              <a:t>lko</a:t>
            </a:r>
            <a:r>
              <a:rPr lang="pl-PL" sz="1200" spc="4" dirty="0">
                <a:latin typeface="Arial"/>
                <a:cs typeface="Arial"/>
              </a:rPr>
              <a:t> </a:t>
            </a:r>
            <a:r>
              <a:rPr lang="pl-PL" sz="1200" dirty="0">
                <a:latin typeface="Arial"/>
                <a:cs typeface="Arial"/>
              </a:rPr>
              <a:t>w ra</a:t>
            </a:r>
            <a:r>
              <a:rPr lang="pl-PL" sz="1200" spc="9" dirty="0">
                <a:latin typeface="Arial"/>
                <a:cs typeface="Arial"/>
              </a:rPr>
              <a:t>m</a:t>
            </a:r>
            <a:r>
              <a:rPr lang="pl-PL" sz="1200" spc="4" dirty="0">
                <a:latin typeface="Arial"/>
                <a:cs typeface="Arial"/>
              </a:rPr>
              <a:t>a</a:t>
            </a:r>
            <a:r>
              <a:rPr lang="pl-PL" sz="1200" dirty="0">
                <a:latin typeface="Arial"/>
                <a:cs typeface="Arial"/>
              </a:rPr>
              <a:t>ch</a:t>
            </a:r>
            <a:r>
              <a:rPr lang="pl-PL" sz="1200" spc="-24" dirty="0">
                <a:latin typeface="Arial"/>
                <a:cs typeface="Arial"/>
              </a:rPr>
              <a:t> </a:t>
            </a:r>
            <a:r>
              <a:rPr lang="pl-PL" sz="1200" spc="4" dirty="0">
                <a:latin typeface="Arial"/>
                <a:cs typeface="Arial"/>
              </a:rPr>
              <a:t>u</a:t>
            </a:r>
            <a:r>
              <a:rPr lang="pl-PL" sz="1200" dirty="0">
                <a:latin typeface="Arial"/>
                <a:cs typeface="Arial"/>
              </a:rPr>
              <a:t>słu</a:t>
            </a:r>
            <a:r>
              <a:rPr lang="pl-PL" sz="1200" spc="-4" dirty="0">
                <a:latin typeface="Arial"/>
                <a:cs typeface="Arial"/>
              </a:rPr>
              <a:t>g</a:t>
            </a:r>
            <a:r>
              <a:rPr lang="pl-PL" sz="1200" dirty="0">
                <a:latin typeface="Arial"/>
                <a:cs typeface="Arial"/>
              </a:rPr>
              <a:t>i</a:t>
            </a:r>
          </a:p>
          <a:p>
            <a:pPr marL="12700">
              <a:lnSpc>
                <a:spcPct val="100041"/>
              </a:lnSpc>
            </a:pPr>
            <a:r>
              <a:rPr lang="pl-PL" sz="1200" spc="4" dirty="0">
                <a:latin typeface="Arial"/>
                <a:cs typeface="Arial"/>
              </a:rPr>
              <a:t>p</a:t>
            </a:r>
            <a:r>
              <a:rPr lang="pl-PL" sz="1200" spc="4" dirty="0" smtClean="0">
                <a:latin typeface="Arial"/>
                <a:cs typeface="Arial"/>
              </a:rPr>
              <a:t>o</a:t>
            </a:r>
            <a:r>
              <a:rPr lang="pl-PL" sz="1200" spc="-9" dirty="0" smtClean="0">
                <a:latin typeface="Arial"/>
                <a:cs typeface="Arial"/>
              </a:rPr>
              <a:t>z</a:t>
            </a:r>
            <a:r>
              <a:rPr lang="pl-PL" sz="1200" spc="4" dirty="0" smtClean="0">
                <a:latin typeface="Arial"/>
                <a:cs typeface="Arial"/>
              </a:rPr>
              <a:t>a </a:t>
            </a:r>
            <a:r>
              <a:rPr lang="pl-PL" sz="1200" dirty="0" smtClean="0">
                <a:latin typeface="Arial"/>
                <a:cs typeface="Arial"/>
              </a:rPr>
              <a:t>s</a:t>
            </a:r>
            <a:r>
              <a:rPr lang="pl-PL" sz="1200" spc="-9" dirty="0" smtClean="0">
                <a:latin typeface="Arial"/>
                <a:cs typeface="Arial"/>
              </a:rPr>
              <a:t>y</a:t>
            </a:r>
            <a:r>
              <a:rPr lang="pl-PL" sz="1200" dirty="0" smtClean="0">
                <a:latin typeface="Arial"/>
                <a:cs typeface="Arial"/>
              </a:rPr>
              <a:t>st</a:t>
            </a:r>
            <a:r>
              <a:rPr lang="pl-PL" sz="1200" spc="4" dirty="0" smtClean="0">
                <a:latin typeface="Arial"/>
                <a:cs typeface="Arial"/>
              </a:rPr>
              <a:t>emo</a:t>
            </a:r>
            <a:r>
              <a:rPr lang="pl-PL" sz="1200" spc="-14" dirty="0" smtClean="0">
                <a:latin typeface="Arial"/>
                <a:cs typeface="Arial"/>
              </a:rPr>
              <a:t>w</a:t>
            </a:r>
            <a:r>
              <a:rPr lang="pl-PL" sz="1200" spc="4" dirty="0" smtClean="0">
                <a:latin typeface="Arial"/>
                <a:cs typeface="Arial"/>
              </a:rPr>
              <a:t>e</a:t>
            </a:r>
            <a:r>
              <a:rPr lang="pl-PL" sz="1200" dirty="0" smtClean="0">
                <a:latin typeface="Arial"/>
                <a:cs typeface="Arial"/>
              </a:rPr>
              <a:t>j</a:t>
            </a:r>
            <a:r>
              <a:rPr lang="pl-PL" sz="1200" spc="-14" dirty="0" smtClean="0">
                <a:latin typeface="Arial"/>
                <a:cs typeface="Arial"/>
              </a:rPr>
              <a:t> </a:t>
            </a:r>
            <a:r>
              <a:rPr lang="pl-PL" sz="1200" b="1" dirty="0">
                <a:latin typeface="Arial"/>
                <a:cs typeface="Arial"/>
              </a:rPr>
              <a:t>(S</a:t>
            </a:r>
            <a:r>
              <a:rPr lang="pl-PL" sz="1200" b="1" spc="9" dirty="0">
                <a:latin typeface="Arial"/>
                <a:cs typeface="Arial"/>
              </a:rPr>
              <a:t>p</a:t>
            </a:r>
            <a:r>
              <a:rPr lang="pl-PL" sz="1200" b="1" spc="4" dirty="0">
                <a:latin typeface="Arial"/>
                <a:cs typeface="Arial"/>
              </a:rPr>
              <a:t>e</a:t>
            </a:r>
            <a:r>
              <a:rPr lang="pl-PL" sz="1200" b="1" dirty="0">
                <a:latin typeface="Arial"/>
                <a:cs typeface="Arial"/>
              </a:rPr>
              <a:t>ci</a:t>
            </a:r>
            <a:r>
              <a:rPr lang="pl-PL" sz="1200" b="1" spc="4" dirty="0">
                <a:latin typeface="Arial"/>
                <a:cs typeface="Arial"/>
              </a:rPr>
              <a:t>a</a:t>
            </a:r>
            <a:r>
              <a:rPr lang="pl-PL" sz="1200" b="1" dirty="0">
                <a:latin typeface="Arial"/>
                <a:cs typeface="Arial"/>
              </a:rPr>
              <a:t>l</a:t>
            </a:r>
            <a:r>
              <a:rPr lang="pl-PL" sz="1200" b="1" spc="-34" dirty="0">
                <a:latin typeface="Arial"/>
                <a:cs typeface="Arial"/>
              </a:rPr>
              <a:t> </a:t>
            </a:r>
            <a:r>
              <a:rPr lang="pl-PL" sz="1200" b="1" spc="4" dirty="0">
                <a:latin typeface="Arial"/>
                <a:cs typeface="Arial"/>
              </a:rPr>
              <a:t>Se</a:t>
            </a:r>
            <a:r>
              <a:rPr lang="pl-PL" sz="1200" b="1" dirty="0">
                <a:latin typeface="Arial"/>
                <a:cs typeface="Arial"/>
              </a:rPr>
              <a:t>r</a:t>
            </a:r>
            <a:r>
              <a:rPr lang="pl-PL" sz="1200" b="1" spc="-14" dirty="0">
                <a:latin typeface="Arial"/>
                <a:cs typeface="Arial"/>
              </a:rPr>
              <a:t>v</a:t>
            </a:r>
            <a:r>
              <a:rPr lang="pl-PL" sz="1200" b="1" dirty="0">
                <a:latin typeface="Arial"/>
                <a:cs typeface="Arial"/>
              </a:rPr>
              <a:t>ic</a:t>
            </a:r>
            <a:r>
              <a:rPr lang="pl-PL" sz="1200" b="1" spc="4" dirty="0">
                <a:latin typeface="Arial"/>
                <a:cs typeface="Arial"/>
              </a:rPr>
              <a:t>e</a:t>
            </a:r>
            <a:r>
              <a:rPr lang="pl-PL" sz="1200" b="1" dirty="0">
                <a:latin typeface="Arial"/>
                <a:cs typeface="Arial"/>
              </a:rPr>
              <a:t>s). </a:t>
            </a:r>
            <a:r>
              <a:rPr lang="pl-PL" sz="1200" dirty="0">
                <a:latin typeface="Arial"/>
                <a:cs typeface="Arial"/>
              </a:rPr>
              <a:t>W t</a:t>
            </a:r>
            <a:r>
              <a:rPr lang="pl-PL" sz="1200" spc="-9" dirty="0">
                <a:latin typeface="Arial"/>
                <a:cs typeface="Arial"/>
              </a:rPr>
              <a:t>y</a:t>
            </a:r>
            <a:r>
              <a:rPr lang="pl-PL" sz="1200" dirty="0">
                <a:latin typeface="Arial"/>
                <a:cs typeface="Arial"/>
              </a:rPr>
              <a:t>m</a:t>
            </a:r>
            <a:r>
              <a:rPr lang="pl-PL" sz="1200" spc="9" dirty="0">
                <a:latin typeface="Arial"/>
                <a:cs typeface="Arial"/>
              </a:rPr>
              <a:t> </a:t>
            </a:r>
            <a:r>
              <a:rPr lang="pl-PL" sz="1200" dirty="0" smtClean="0">
                <a:latin typeface="Arial"/>
                <a:cs typeface="Arial"/>
              </a:rPr>
              <a:t>c</a:t>
            </a:r>
            <a:r>
              <a:rPr lang="pl-PL" sz="1200" spc="4" dirty="0" smtClean="0">
                <a:latin typeface="Arial"/>
                <a:cs typeface="Arial"/>
              </a:rPr>
              <a:t>e</a:t>
            </a:r>
            <a:r>
              <a:rPr lang="pl-PL" sz="1200" dirty="0" smtClean="0">
                <a:latin typeface="Arial"/>
                <a:cs typeface="Arial"/>
              </a:rPr>
              <a:t>lu </a:t>
            </a:r>
            <a:r>
              <a:rPr lang="pl-PL" sz="1200" dirty="0">
                <a:latin typeface="Arial"/>
                <a:cs typeface="Arial"/>
              </a:rPr>
              <a:t>sk</a:t>
            </a:r>
            <a:r>
              <a:rPr lang="pl-PL" sz="1200" spc="4" dirty="0">
                <a:latin typeface="Arial"/>
                <a:cs typeface="Arial"/>
              </a:rPr>
              <a:t>on</a:t>
            </a:r>
            <a:r>
              <a:rPr lang="pl-PL" sz="1200" dirty="0">
                <a:latin typeface="Arial"/>
                <a:cs typeface="Arial"/>
              </a:rPr>
              <a:t>t</a:t>
            </a:r>
            <a:r>
              <a:rPr lang="pl-PL" sz="1200" spc="4" dirty="0">
                <a:latin typeface="Arial"/>
                <a:cs typeface="Arial"/>
              </a:rPr>
              <a:t>a</a:t>
            </a:r>
            <a:r>
              <a:rPr lang="pl-PL" sz="1200" dirty="0">
                <a:latin typeface="Arial"/>
                <a:cs typeface="Arial"/>
              </a:rPr>
              <a:t>kt</a:t>
            </a:r>
            <a:r>
              <a:rPr lang="pl-PL" sz="1200" spc="4" dirty="0">
                <a:latin typeface="Arial"/>
                <a:cs typeface="Arial"/>
              </a:rPr>
              <a:t>u</a:t>
            </a:r>
            <a:r>
              <a:rPr lang="pl-PL" sz="1200" dirty="0">
                <a:latin typeface="Arial"/>
                <a:cs typeface="Arial"/>
              </a:rPr>
              <a:t>j</a:t>
            </a:r>
            <a:r>
              <a:rPr lang="pl-PL" sz="1200" spc="-29" dirty="0">
                <a:latin typeface="Arial"/>
                <a:cs typeface="Arial"/>
              </a:rPr>
              <a:t> </a:t>
            </a:r>
            <a:r>
              <a:rPr lang="pl-PL" sz="1200" dirty="0">
                <a:latin typeface="Arial"/>
                <a:cs typeface="Arial"/>
              </a:rPr>
              <a:t>się</a:t>
            </a:r>
            <a:r>
              <a:rPr lang="pl-PL" sz="1200" spc="-4" dirty="0">
                <a:latin typeface="Arial"/>
                <a:cs typeface="Arial"/>
              </a:rPr>
              <a:t> </a:t>
            </a:r>
            <a:r>
              <a:rPr lang="pl-PL" sz="1200" dirty="0">
                <a:latin typeface="Arial"/>
                <a:cs typeface="Arial"/>
              </a:rPr>
              <a:t>z</a:t>
            </a:r>
            <a:r>
              <a:rPr lang="pl-PL" sz="1200" spc="4" dirty="0">
                <a:latin typeface="Arial"/>
                <a:cs typeface="Arial"/>
              </a:rPr>
              <a:t> </a:t>
            </a:r>
            <a:r>
              <a:rPr lang="pl-PL" sz="1200" b="1" dirty="0">
                <a:latin typeface="Arial"/>
                <a:cs typeface="Arial"/>
              </a:rPr>
              <a:t>D</a:t>
            </a:r>
            <a:r>
              <a:rPr lang="pl-PL" sz="1200" b="1" spc="-14" dirty="0">
                <a:latin typeface="Arial"/>
                <a:cs typeface="Arial"/>
              </a:rPr>
              <a:t>z</a:t>
            </a:r>
            <a:r>
              <a:rPr lang="pl-PL" sz="1200" b="1" dirty="0">
                <a:latin typeface="Arial"/>
                <a:cs typeface="Arial"/>
              </a:rPr>
              <a:t>iał</a:t>
            </a:r>
            <a:r>
              <a:rPr lang="pl-PL" sz="1200" b="1" spc="4" dirty="0">
                <a:latin typeface="Arial"/>
                <a:cs typeface="Arial"/>
              </a:rPr>
              <a:t>e</a:t>
            </a:r>
            <a:r>
              <a:rPr lang="pl-PL" sz="1200" b="1" dirty="0">
                <a:latin typeface="Arial"/>
                <a:cs typeface="Arial"/>
              </a:rPr>
              <a:t>m O</a:t>
            </a:r>
            <a:r>
              <a:rPr lang="pl-PL" sz="1200" b="1" spc="4" dirty="0">
                <a:latin typeface="Arial"/>
                <a:cs typeface="Arial"/>
              </a:rPr>
              <a:t>b</a:t>
            </a:r>
            <a:r>
              <a:rPr lang="pl-PL" sz="1200" b="1" dirty="0">
                <a:latin typeface="Arial"/>
                <a:cs typeface="Arial"/>
              </a:rPr>
              <a:t>słu</a:t>
            </a:r>
            <a:r>
              <a:rPr lang="pl-PL" sz="1200" b="1" spc="-4" dirty="0">
                <a:latin typeface="Arial"/>
                <a:cs typeface="Arial"/>
              </a:rPr>
              <a:t>g</a:t>
            </a:r>
            <a:r>
              <a:rPr lang="pl-PL" sz="1200" b="1" dirty="0">
                <a:latin typeface="Arial"/>
                <a:cs typeface="Arial"/>
              </a:rPr>
              <a:t>i</a:t>
            </a:r>
            <a:r>
              <a:rPr lang="pl-PL" sz="1200" b="1" spc="-19" dirty="0">
                <a:latin typeface="Arial"/>
                <a:cs typeface="Arial"/>
              </a:rPr>
              <a:t> </a:t>
            </a:r>
            <a:r>
              <a:rPr lang="pl-PL" sz="1200" b="1" dirty="0">
                <a:latin typeface="Arial"/>
                <a:cs typeface="Arial"/>
              </a:rPr>
              <a:t>Kl</a:t>
            </a:r>
            <a:r>
              <a:rPr lang="pl-PL" sz="1200" b="1" spc="-4" dirty="0">
                <a:latin typeface="Arial"/>
                <a:cs typeface="Arial"/>
              </a:rPr>
              <a:t>i</a:t>
            </a:r>
            <a:r>
              <a:rPr lang="pl-PL" sz="1200" b="1" spc="4" dirty="0">
                <a:latin typeface="Arial"/>
                <a:cs typeface="Arial"/>
              </a:rPr>
              <a:t>en</a:t>
            </a:r>
            <a:r>
              <a:rPr lang="pl-PL" sz="1200" b="1" dirty="0">
                <a:latin typeface="Arial"/>
                <a:cs typeface="Arial"/>
              </a:rPr>
              <a:t>ta</a:t>
            </a:r>
            <a:r>
              <a:rPr lang="pl-PL" sz="1200" b="1" spc="-9" dirty="0">
                <a:latin typeface="Arial"/>
                <a:cs typeface="Arial"/>
              </a:rPr>
              <a:t> </a:t>
            </a:r>
            <a:r>
              <a:rPr lang="pl-PL" sz="1200" b="1" spc="4" dirty="0">
                <a:solidFill>
                  <a:srgbClr val="449BBE"/>
                </a:solidFill>
                <a:latin typeface="Arial"/>
                <a:cs typeface="Arial"/>
              </a:rPr>
              <a:t>80</a:t>
            </a:r>
            <a:r>
              <a:rPr lang="pl-PL" sz="1200" b="1" dirty="0">
                <a:solidFill>
                  <a:srgbClr val="449BBE"/>
                </a:solidFill>
                <a:latin typeface="Arial"/>
                <a:cs typeface="Arial"/>
              </a:rPr>
              <a:t>1</a:t>
            </a:r>
            <a:r>
              <a:rPr lang="pl-PL" sz="1200" b="1" spc="-29" dirty="0">
                <a:solidFill>
                  <a:srgbClr val="449BBE"/>
                </a:solidFill>
                <a:latin typeface="Arial"/>
                <a:cs typeface="Arial"/>
              </a:rPr>
              <a:t> </a:t>
            </a:r>
            <a:r>
              <a:rPr lang="pl-PL" sz="1200" b="1" spc="4" dirty="0">
                <a:solidFill>
                  <a:srgbClr val="449BBE"/>
                </a:solidFill>
                <a:latin typeface="Arial"/>
                <a:cs typeface="Arial"/>
              </a:rPr>
              <a:t>3</a:t>
            </a:r>
            <a:r>
              <a:rPr lang="pl-PL" sz="1200" b="1" dirty="0">
                <a:solidFill>
                  <a:srgbClr val="449BBE"/>
                </a:solidFill>
                <a:latin typeface="Arial"/>
                <a:cs typeface="Arial"/>
              </a:rPr>
              <a:t>1</a:t>
            </a:r>
            <a:r>
              <a:rPr lang="pl-PL" sz="1200" b="1" spc="-4" dirty="0">
                <a:solidFill>
                  <a:srgbClr val="449BBE"/>
                </a:solidFill>
                <a:latin typeface="Arial"/>
                <a:cs typeface="Arial"/>
              </a:rPr>
              <a:t> </a:t>
            </a:r>
            <a:r>
              <a:rPr lang="pl-PL" sz="1200" b="1" spc="4" dirty="0">
                <a:solidFill>
                  <a:srgbClr val="449BBE"/>
                </a:solidFill>
                <a:latin typeface="Arial"/>
                <a:cs typeface="Arial"/>
              </a:rPr>
              <a:t>0</a:t>
            </a:r>
            <a:r>
              <a:rPr lang="pl-PL" sz="1200" b="1" dirty="0">
                <a:solidFill>
                  <a:srgbClr val="449BBE"/>
                </a:solidFill>
                <a:latin typeface="Arial"/>
                <a:cs typeface="Arial"/>
              </a:rPr>
              <a:t>0</a:t>
            </a:r>
            <a:r>
              <a:rPr lang="pl-PL" sz="1200" b="1" spc="-4" dirty="0">
                <a:solidFill>
                  <a:srgbClr val="449BBE"/>
                </a:solidFill>
                <a:latin typeface="Arial"/>
                <a:cs typeface="Arial"/>
              </a:rPr>
              <a:t> </a:t>
            </a:r>
            <a:r>
              <a:rPr lang="pl-PL" sz="1200" b="1" spc="4" dirty="0">
                <a:solidFill>
                  <a:srgbClr val="449BBE"/>
                </a:solidFill>
                <a:latin typeface="Arial"/>
                <a:cs typeface="Arial"/>
              </a:rPr>
              <a:t>0</a:t>
            </a:r>
            <a:r>
              <a:rPr lang="pl-PL" sz="1200" b="1" dirty="0">
                <a:solidFill>
                  <a:srgbClr val="449BBE"/>
                </a:solidFill>
                <a:latin typeface="Arial"/>
                <a:cs typeface="Arial"/>
              </a:rPr>
              <a:t>0</a:t>
            </a:r>
            <a:r>
              <a:rPr lang="pl-PL" sz="1200" b="1" dirty="0">
                <a:solidFill>
                  <a:srgbClr val="4471C4"/>
                </a:solidFill>
                <a:latin typeface="Arial"/>
                <a:cs typeface="Arial"/>
              </a:rPr>
              <a:t> </a:t>
            </a:r>
            <a:r>
              <a:rPr lang="pl-PL" sz="1200" b="1" dirty="0">
                <a:latin typeface="Arial"/>
                <a:cs typeface="Arial"/>
              </a:rPr>
              <a:t>lub</a:t>
            </a:r>
            <a:r>
              <a:rPr lang="pl-PL" sz="1200" b="1" spc="-14" dirty="0">
                <a:latin typeface="Arial"/>
                <a:cs typeface="Arial"/>
              </a:rPr>
              <a:t> </a:t>
            </a:r>
            <a:r>
              <a:rPr lang="pl-PL" sz="1200" b="1" spc="-4" dirty="0">
                <a:solidFill>
                  <a:srgbClr val="449BBE"/>
                </a:solidFill>
                <a:latin typeface="Arial"/>
                <a:cs typeface="Arial"/>
              </a:rPr>
              <a:t>(</a:t>
            </a:r>
            <a:r>
              <a:rPr lang="pl-PL" sz="1200" b="1" spc="4" dirty="0">
                <a:solidFill>
                  <a:srgbClr val="449BBE"/>
                </a:solidFill>
                <a:latin typeface="Arial"/>
                <a:cs typeface="Arial"/>
              </a:rPr>
              <a:t>22</a:t>
            </a:r>
            <a:r>
              <a:rPr lang="pl-PL" sz="1200" b="1" dirty="0">
                <a:solidFill>
                  <a:srgbClr val="449BBE"/>
                </a:solidFill>
                <a:latin typeface="Arial"/>
                <a:cs typeface="Arial"/>
              </a:rPr>
              <a:t>) 7</a:t>
            </a:r>
            <a:r>
              <a:rPr lang="pl-PL" sz="1200" b="1" spc="4" dirty="0">
                <a:solidFill>
                  <a:srgbClr val="449BBE"/>
                </a:solidFill>
                <a:latin typeface="Arial"/>
                <a:cs typeface="Arial"/>
              </a:rPr>
              <a:t>7</a:t>
            </a:r>
            <a:r>
              <a:rPr lang="pl-PL" sz="1200" b="1" dirty="0">
                <a:solidFill>
                  <a:srgbClr val="449BBE"/>
                </a:solidFill>
                <a:latin typeface="Arial"/>
                <a:cs typeface="Arial"/>
              </a:rPr>
              <a:t>1</a:t>
            </a:r>
            <a:r>
              <a:rPr lang="pl-PL" sz="1200" b="1" spc="-29" dirty="0">
                <a:solidFill>
                  <a:srgbClr val="449BBE"/>
                </a:solidFill>
                <a:latin typeface="Arial"/>
                <a:cs typeface="Arial"/>
              </a:rPr>
              <a:t> </a:t>
            </a:r>
            <a:r>
              <a:rPr lang="pl-PL" sz="1200" b="1" spc="4" dirty="0">
                <a:solidFill>
                  <a:srgbClr val="449BBE"/>
                </a:solidFill>
                <a:latin typeface="Arial"/>
                <a:cs typeface="Arial"/>
              </a:rPr>
              <a:t>7</a:t>
            </a:r>
            <a:r>
              <a:rPr lang="pl-PL" sz="1200" b="1" dirty="0">
                <a:solidFill>
                  <a:srgbClr val="449BBE"/>
                </a:solidFill>
                <a:latin typeface="Arial"/>
                <a:cs typeface="Arial"/>
              </a:rPr>
              <a:t>1</a:t>
            </a:r>
            <a:r>
              <a:rPr lang="pl-PL" sz="1200" b="1" spc="4" dirty="0">
                <a:solidFill>
                  <a:srgbClr val="449BBE"/>
                </a:solidFill>
                <a:latin typeface="Arial"/>
                <a:cs typeface="Arial"/>
              </a:rPr>
              <a:t> </a:t>
            </a:r>
            <a:r>
              <a:rPr lang="pl-PL" sz="1200" b="1" spc="4" dirty="0" smtClean="0">
                <a:solidFill>
                  <a:srgbClr val="449BBE"/>
                </a:solidFill>
                <a:latin typeface="Arial"/>
                <a:cs typeface="Arial"/>
              </a:rPr>
              <a:t>71</a:t>
            </a:r>
            <a:endParaRPr lang="pl-PL" sz="1200" b="1" spc="4" dirty="0">
              <a:solidFill>
                <a:srgbClr val="449BBE"/>
              </a:solidFill>
              <a:latin typeface="Arial"/>
              <a:cs typeface="Arial"/>
            </a:endParaRPr>
          </a:p>
        </p:txBody>
      </p:sp>
      <p:sp>
        <p:nvSpPr>
          <p:cNvPr id="9" name="object 9"/>
          <p:cNvSpPr txBox="1"/>
          <p:nvPr/>
        </p:nvSpPr>
        <p:spPr>
          <a:xfrm>
            <a:off x="479552" y="2967561"/>
            <a:ext cx="3212222" cy="543617"/>
          </a:xfrm>
          <a:prstGeom prst="rect">
            <a:avLst/>
          </a:prstGeom>
        </p:spPr>
        <p:txBody>
          <a:bodyPr wrap="square" lIns="0" tIns="0" rIns="0" bIns="0" rtlCol="0">
            <a:noAutofit/>
          </a:bodyPr>
          <a:lstStyle/>
          <a:p>
            <a:pPr marL="58673" marR="73341" algn="ctr">
              <a:lnSpc>
                <a:spcPts val="1325"/>
              </a:lnSpc>
              <a:spcBef>
                <a:spcPts val="66"/>
              </a:spcBef>
            </a:pPr>
            <a:r>
              <a:rPr sz="1200" spc="-119"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a:t>
            </a:r>
            <a:r>
              <a:rPr sz="1200" spc="-9" dirty="0" smtClean="0">
                <a:solidFill>
                  <a:srgbClr val="FFFFFF"/>
                </a:solidFill>
                <a:latin typeface="Arial"/>
                <a:cs typeface="Arial"/>
              </a:rPr>
              <a:t> </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rac</a:t>
            </a:r>
            <a:r>
              <a:rPr sz="1200" spc="4" dirty="0" smtClean="0">
                <a:solidFill>
                  <a:srgbClr val="FFFFFF"/>
                </a:solidFill>
                <a:latin typeface="Arial"/>
                <a:cs typeface="Arial"/>
              </a:rPr>
              <a:t>a</a:t>
            </a:r>
            <a:r>
              <a:rPr sz="1200" spc="0" dirty="0" smtClean="0">
                <a:solidFill>
                  <a:srgbClr val="FFFFFF"/>
                </a:solidFill>
                <a:latin typeface="Arial"/>
                <a:cs typeface="Arial"/>
              </a:rPr>
              <a:t>jąc</a:t>
            </a:r>
            <a:r>
              <a:rPr sz="1200" spc="-89" dirty="0" smtClean="0">
                <a:solidFill>
                  <a:srgbClr val="FFFFFF"/>
                </a:solidFill>
                <a:latin typeface="Arial"/>
                <a:cs typeface="Arial"/>
              </a:rPr>
              <a:t>y</a:t>
            </a:r>
            <a:r>
              <a:rPr sz="1200" spc="0" dirty="0" smtClean="0">
                <a:solidFill>
                  <a:srgbClr val="FFFFFF"/>
                </a:solidFill>
                <a:latin typeface="Arial"/>
                <a:cs typeface="Arial"/>
              </a:rPr>
              <a:t>,</a:t>
            </a:r>
            <a:r>
              <a:rPr sz="1200" spc="-19" dirty="0" smtClean="0">
                <a:solidFill>
                  <a:srgbClr val="FFFFFF"/>
                </a:solidFill>
                <a:latin typeface="Arial"/>
                <a:cs typeface="Arial"/>
              </a:rPr>
              <a:t> </a:t>
            </a:r>
            <a:r>
              <a:rPr sz="1200" spc="-9" dirty="0" smtClean="0">
                <a:solidFill>
                  <a:srgbClr val="FFFFFF"/>
                </a:solidFill>
                <a:latin typeface="Arial"/>
                <a:cs typeface="Arial"/>
              </a:rPr>
              <a:t>wyw</a:t>
            </a:r>
            <a:r>
              <a:rPr sz="1200" spc="4" dirty="0" smtClean="0">
                <a:solidFill>
                  <a:srgbClr val="FFFFFF"/>
                </a:solidFill>
                <a:latin typeface="Arial"/>
                <a:cs typeface="Arial"/>
              </a:rPr>
              <a:t>ó</a:t>
            </a:r>
            <a:r>
              <a:rPr sz="1200" spc="0" dirty="0" smtClean="0">
                <a:solidFill>
                  <a:srgbClr val="FFFFFF"/>
                </a:solidFill>
                <a:latin typeface="Arial"/>
                <a:cs typeface="Arial"/>
              </a:rPr>
              <a:t>z</a:t>
            </a:r>
            <a:r>
              <a:rPr sz="1200" spc="19" dirty="0" smtClean="0">
                <a:solidFill>
                  <a:srgbClr val="FFFFFF"/>
                </a:solidFill>
                <a:latin typeface="Arial"/>
                <a:cs typeface="Arial"/>
              </a:rPr>
              <a:t> </a:t>
            </a:r>
            <a:r>
              <a:rPr sz="1200" spc="0"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ru</a:t>
            </a:r>
            <a:r>
              <a:rPr sz="1200" spc="-4" dirty="0" smtClean="0">
                <a:solidFill>
                  <a:srgbClr val="FFFFFF"/>
                </a:solidFill>
                <a:latin typeface="Arial"/>
                <a:cs typeface="Arial"/>
              </a:rPr>
              <a:t> </a:t>
            </a:r>
            <a:r>
              <a:rPr sz="1200" spc="4" dirty="0" smtClean="0">
                <a:solidFill>
                  <a:srgbClr val="FFFFFF"/>
                </a:solidFill>
                <a:latin typeface="Arial"/>
                <a:cs typeface="Arial"/>
              </a:rPr>
              <a:t>up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edn</a:t>
            </a:r>
            <a:r>
              <a:rPr sz="1200" spc="0" dirty="0" smtClean="0">
                <a:solidFill>
                  <a:srgbClr val="FFFFFF"/>
                </a:solidFill>
                <a:latin typeface="Arial"/>
                <a:cs typeface="Arial"/>
              </a:rPr>
              <a:t>io</a:t>
            </a:r>
            <a:endParaRPr sz="1200">
              <a:latin typeface="Arial"/>
              <a:cs typeface="Arial"/>
            </a:endParaRPr>
          </a:p>
          <a:p>
            <a:pPr algn="ctr">
              <a:lnSpc>
                <a:spcPct val="95825"/>
              </a:lnSpc>
            </a:pPr>
            <a:r>
              <a:rPr sz="1200" spc="4" dirty="0" smtClean="0">
                <a:solidFill>
                  <a:srgbClr val="FFFFFF"/>
                </a:solidFill>
                <a:latin typeface="Arial"/>
                <a:cs typeface="Arial"/>
              </a:rPr>
              <a:t>dopu</a:t>
            </a:r>
            <a:r>
              <a:rPr sz="1200" spc="0" dirty="0" smtClean="0">
                <a:solidFill>
                  <a:srgbClr val="FFFFFF"/>
                </a:solidFill>
                <a:latin typeface="Arial"/>
                <a:cs typeface="Arial"/>
              </a:rPr>
              <a:t>s</a:t>
            </a:r>
            <a:r>
              <a:rPr sz="1200" spc="-9" dirty="0" smtClean="0">
                <a:solidFill>
                  <a:srgbClr val="FFFFFF"/>
                </a:solidFill>
                <a:latin typeface="Arial"/>
                <a:cs typeface="Arial"/>
              </a:rPr>
              <a:t>z</a:t>
            </a:r>
            <a:r>
              <a:rPr sz="1200" spc="0" dirty="0" smtClean="0">
                <a:solidFill>
                  <a:srgbClr val="FFFFFF"/>
                </a:solidFill>
                <a:latin typeface="Arial"/>
                <a:cs typeface="Arial"/>
              </a:rPr>
              <a:t>c</a:t>
            </a:r>
            <a:r>
              <a:rPr sz="1200" spc="-9" dirty="0" smtClean="0">
                <a:solidFill>
                  <a:srgbClr val="FFFFFF"/>
                </a:solidFill>
                <a:latin typeface="Arial"/>
                <a:cs typeface="Arial"/>
              </a:rPr>
              <a:t>z</a:t>
            </a:r>
            <a:r>
              <a:rPr sz="1200" spc="4" dirty="0" smtClean="0">
                <a:solidFill>
                  <a:srgbClr val="FFFFFF"/>
                </a:solidFill>
                <a:latin typeface="Arial"/>
                <a:cs typeface="Arial"/>
              </a:rPr>
              <a:t>on</a:t>
            </a:r>
            <a:r>
              <a:rPr sz="1200" spc="-4" dirty="0" smtClean="0">
                <a:solidFill>
                  <a:srgbClr val="FFFFFF"/>
                </a:solidFill>
                <a:latin typeface="Arial"/>
                <a:cs typeface="Arial"/>
              </a:rPr>
              <a:t>eg</a:t>
            </a:r>
            <a:r>
              <a:rPr sz="1200" spc="0" dirty="0" smtClean="0">
                <a:solidFill>
                  <a:srgbClr val="FFFFFF"/>
                </a:solidFill>
                <a:latin typeface="Arial"/>
                <a:cs typeface="Arial"/>
              </a:rPr>
              <a:t>o</a:t>
            </a:r>
            <a:r>
              <a:rPr sz="1200" spc="-19" dirty="0" smtClean="0">
                <a:solidFill>
                  <a:srgbClr val="FFFFFF"/>
                </a:solidFill>
                <a:latin typeface="Arial"/>
                <a:cs typeface="Arial"/>
              </a:rPr>
              <a:t> </a:t>
            </a:r>
            <a:r>
              <a:rPr sz="1200" spc="4" dirty="0" smtClean="0">
                <a:solidFill>
                  <a:srgbClr val="FFFFFF"/>
                </a:solidFill>
                <a:latin typeface="Arial"/>
                <a:cs typeface="Arial"/>
              </a:rPr>
              <a:t>d</a:t>
            </a:r>
            <a:r>
              <a:rPr sz="1200" spc="0" dirty="0" smtClean="0">
                <a:solidFill>
                  <a:srgbClr val="FFFFFF"/>
                </a:solidFill>
                <a:latin typeface="Arial"/>
                <a:cs typeface="Arial"/>
              </a:rPr>
              <a:t>o</a:t>
            </a:r>
            <a:r>
              <a:rPr sz="1200" spc="-4" dirty="0" smtClean="0">
                <a:solidFill>
                  <a:srgbClr val="FFFFFF"/>
                </a:solidFill>
                <a:latin typeface="Arial"/>
                <a:cs typeface="Arial"/>
              </a:rPr>
              <a:t> </a:t>
            </a:r>
            <a:r>
              <a:rPr sz="1200" spc="4" dirty="0" smtClean="0">
                <a:solidFill>
                  <a:srgbClr val="FFFFFF"/>
                </a:solidFill>
                <a:latin typeface="Arial"/>
                <a:cs typeface="Arial"/>
              </a:rPr>
              <a:t>ob</a:t>
            </a:r>
            <a:r>
              <a:rPr sz="1200" spc="0" dirty="0" smtClean="0">
                <a:solidFill>
                  <a:srgbClr val="FFFFFF"/>
                </a:solidFill>
                <a:latin typeface="Arial"/>
                <a:cs typeface="Arial"/>
              </a:rPr>
              <a:t>rotu</a:t>
            </a:r>
            <a:r>
              <a:rPr sz="1200" spc="-19" dirty="0" smtClean="0">
                <a:solidFill>
                  <a:srgbClr val="FFFFFF"/>
                </a:solidFill>
                <a:latin typeface="Arial"/>
                <a:cs typeface="Arial"/>
              </a:rPr>
              <a:t> </a:t>
            </a:r>
            <a:r>
              <a:rPr sz="1200" spc="4" dirty="0" smtClean="0">
                <a:solidFill>
                  <a:srgbClr val="FFFFFF"/>
                </a:solidFill>
                <a:latin typeface="Arial"/>
                <a:cs typeface="Arial"/>
              </a:rPr>
              <a:t>n</a:t>
            </a:r>
            <a:r>
              <a:rPr sz="1200" spc="0" dirty="0" smtClean="0">
                <a:solidFill>
                  <a:srgbClr val="FFFFFF"/>
                </a:solidFill>
                <a:latin typeface="Arial"/>
                <a:cs typeface="Arial"/>
              </a:rPr>
              <a:t>a</a:t>
            </a:r>
            <a:r>
              <a:rPr sz="1200" spc="-4" dirty="0" smtClean="0">
                <a:solidFill>
                  <a:srgbClr val="FFFFFF"/>
                </a:solidFill>
                <a:latin typeface="Arial"/>
                <a:cs typeface="Arial"/>
              </a:rPr>
              <a:t> </a:t>
            </a:r>
            <a:r>
              <a:rPr sz="1200" spc="4" dirty="0" smtClean="0">
                <a:solidFill>
                  <a:srgbClr val="FFFFFF"/>
                </a:solidFill>
                <a:latin typeface="Arial"/>
                <a:cs typeface="Arial"/>
              </a:rPr>
              <a:t>po</a:t>
            </a:r>
            <a:r>
              <a:rPr sz="1200" spc="0" dirty="0" smtClean="0">
                <a:solidFill>
                  <a:srgbClr val="FFFFFF"/>
                </a:solidFill>
                <a:latin typeface="Arial"/>
                <a:cs typeface="Arial"/>
              </a:rPr>
              <a:t>lsk</a:t>
            </a:r>
            <a:r>
              <a:rPr sz="1200" spc="-4" dirty="0" smtClean="0">
                <a:solidFill>
                  <a:srgbClr val="FFFFFF"/>
                </a:solidFill>
                <a:latin typeface="Arial"/>
                <a:cs typeface="Arial"/>
              </a:rPr>
              <a:t>i</a:t>
            </a:r>
            <a:r>
              <a:rPr sz="1200" spc="0" dirty="0" smtClean="0">
                <a:solidFill>
                  <a:srgbClr val="FFFFFF"/>
                </a:solidFill>
                <a:latin typeface="Arial"/>
                <a:cs typeface="Arial"/>
              </a:rPr>
              <a:t>m</a:t>
            </a:r>
            <a:r>
              <a:rPr sz="1200" spc="-19" dirty="0" smtClean="0">
                <a:solidFill>
                  <a:srgbClr val="FFFFFF"/>
                </a:solidFill>
                <a:latin typeface="Arial"/>
                <a:cs typeface="Arial"/>
              </a:rPr>
              <a:t> </a:t>
            </a:r>
            <a:r>
              <a:rPr sz="1200" spc="4" dirty="0" smtClean="0">
                <a:solidFill>
                  <a:srgbClr val="FFFFFF"/>
                </a:solidFill>
                <a:latin typeface="Arial"/>
                <a:cs typeface="Arial"/>
              </a:rPr>
              <a:t>ob</a:t>
            </a:r>
            <a:r>
              <a:rPr sz="1200" spc="0" dirty="0" smtClean="0">
                <a:solidFill>
                  <a:srgbClr val="FFFFFF"/>
                </a:solidFill>
                <a:latin typeface="Arial"/>
                <a:cs typeface="Arial"/>
              </a:rPr>
              <a:t>s</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a:latin typeface="Arial"/>
              <a:cs typeface="Arial"/>
            </a:endParaRPr>
          </a:p>
          <a:p>
            <a:pPr marL="1334239" marR="1347435" algn="ctr">
              <a:lnSpc>
                <a:spcPct val="95825"/>
              </a:lnSpc>
              <a:spcBef>
                <a:spcPts val="60"/>
              </a:spcBef>
            </a:pPr>
            <a:r>
              <a:rPr sz="1200" spc="0" dirty="0" smtClean="0">
                <a:solidFill>
                  <a:srgbClr val="FFFFFF"/>
                </a:solidFill>
                <a:latin typeface="Arial"/>
                <a:cs typeface="Arial"/>
              </a:rPr>
              <a:t>celn</a:t>
            </a:r>
            <a:r>
              <a:rPr sz="1200" spc="-9" dirty="0" smtClean="0">
                <a:solidFill>
                  <a:srgbClr val="FFFFFF"/>
                </a:solidFill>
                <a:latin typeface="Arial"/>
                <a:cs typeface="Arial"/>
              </a:rPr>
              <a:t>y</a:t>
            </a:r>
            <a:r>
              <a:rPr sz="1200" spc="0" dirty="0" smtClean="0">
                <a:solidFill>
                  <a:srgbClr val="FFFFFF"/>
                </a:solidFill>
                <a:latin typeface="Arial"/>
                <a:cs typeface="Arial"/>
              </a:rPr>
              <a:t>m</a:t>
            </a:r>
            <a:endParaRPr sz="1200">
              <a:latin typeface="Arial"/>
              <a:cs typeface="Arial"/>
            </a:endParaRPr>
          </a:p>
        </p:txBody>
      </p:sp>
      <p:sp>
        <p:nvSpPr>
          <p:cNvPr id="8" name="object 8"/>
          <p:cNvSpPr txBox="1"/>
          <p:nvPr/>
        </p:nvSpPr>
        <p:spPr>
          <a:xfrm>
            <a:off x="1686560" y="4208478"/>
            <a:ext cx="807008"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Arial"/>
                <a:cs typeface="Arial"/>
              </a:rPr>
              <a:t>Ka</a:t>
            </a:r>
            <a:r>
              <a:rPr sz="1200" spc="0" dirty="0" smtClean="0">
                <a:latin typeface="Arial"/>
                <a:cs typeface="Arial"/>
              </a:rPr>
              <a:t>rn</a:t>
            </a:r>
            <a:r>
              <a:rPr sz="1200" spc="9" dirty="0" smtClean="0">
                <a:latin typeface="Arial"/>
                <a:cs typeface="Arial"/>
              </a:rPr>
              <a:t>e</a:t>
            </a:r>
            <a:r>
              <a:rPr sz="1200" spc="0" dirty="0" smtClean="0">
                <a:latin typeface="Arial"/>
                <a:cs typeface="Arial"/>
              </a:rPr>
              <a:t>t</a:t>
            </a:r>
            <a:r>
              <a:rPr sz="1200" spc="-94" dirty="0" smtClean="0">
                <a:latin typeface="Arial"/>
                <a:cs typeface="Arial"/>
              </a:rPr>
              <a:t> </a:t>
            </a:r>
            <a:r>
              <a:rPr sz="1200" spc="-79" dirty="0" smtClean="0">
                <a:latin typeface="Arial"/>
                <a:cs typeface="Arial"/>
              </a:rPr>
              <a:t>A</a:t>
            </a:r>
            <a:r>
              <a:rPr sz="1200" spc="-75" dirty="0" smtClean="0">
                <a:latin typeface="Arial"/>
                <a:cs typeface="Arial"/>
              </a:rPr>
              <a:t>T</a:t>
            </a:r>
            <a:r>
              <a:rPr sz="1200" spc="0" dirty="0" smtClean="0">
                <a:latin typeface="Arial"/>
                <a:cs typeface="Arial"/>
              </a:rPr>
              <a:t>A</a:t>
            </a:r>
            <a:endParaRPr sz="1200">
              <a:latin typeface="Arial"/>
              <a:cs typeface="Arial"/>
            </a:endParaRPr>
          </a:p>
        </p:txBody>
      </p:sp>
      <p:sp>
        <p:nvSpPr>
          <p:cNvPr id="6" name="object 6"/>
          <p:cNvSpPr txBox="1"/>
          <p:nvPr/>
        </p:nvSpPr>
        <p:spPr>
          <a:xfrm>
            <a:off x="4459605" y="5067633"/>
            <a:ext cx="5891781" cy="470407"/>
          </a:xfrm>
          <a:prstGeom prst="rect">
            <a:avLst/>
          </a:prstGeom>
        </p:spPr>
        <p:txBody>
          <a:bodyPr wrap="square" lIns="0" tIns="0" rIns="0" bIns="0" rtlCol="0">
            <a:noAutofit/>
          </a:bodyPr>
          <a:lstStyle/>
          <a:p>
            <a:pPr marL="12700">
              <a:lnSpc>
                <a:spcPts val="1150"/>
              </a:lnSpc>
              <a:spcBef>
                <a:spcPts val="207"/>
              </a:spcBef>
            </a:pPr>
            <a:endParaRPr sz="1200" dirty="0">
              <a:latin typeface="Arial"/>
              <a:cs typeface="Arial"/>
            </a:endParaRPr>
          </a:p>
        </p:txBody>
      </p:sp>
      <p:sp>
        <p:nvSpPr>
          <p:cNvPr id="5" name="object 5"/>
          <p:cNvSpPr txBox="1"/>
          <p:nvPr/>
        </p:nvSpPr>
        <p:spPr>
          <a:xfrm>
            <a:off x="625856" y="5266134"/>
            <a:ext cx="2927959" cy="177800"/>
          </a:xfrm>
          <a:prstGeom prst="rect">
            <a:avLst/>
          </a:prstGeom>
        </p:spPr>
        <p:txBody>
          <a:bodyPr wrap="square" lIns="0" tIns="0" rIns="0" bIns="0" rtlCol="0">
            <a:noAutofit/>
          </a:bodyPr>
          <a:lstStyle/>
          <a:p>
            <a:pPr marL="12700" algn="ctr">
              <a:lnSpc>
                <a:spcPts val="1325"/>
              </a:lnSpc>
              <a:spcBef>
                <a:spcPts val="66"/>
              </a:spcBef>
            </a:pPr>
            <a:r>
              <a:rPr lang="pl-PL" sz="1200" dirty="0">
                <a:solidFill>
                  <a:srgbClr val="FFFFFF"/>
                </a:solidFill>
                <a:latin typeface="Arial"/>
                <a:cs typeface="Arial"/>
              </a:rPr>
              <a:t>U</a:t>
            </a:r>
            <a:r>
              <a:rPr sz="1200" spc="0" dirty="0" err="1" smtClean="0">
                <a:solidFill>
                  <a:srgbClr val="FFFFFF"/>
                </a:solidFill>
                <a:latin typeface="Arial"/>
                <a:cs typeface="Arial"/>
              </a:rPr>
              <a:t>s</a:t>
            </a:r>
            <a:r>
              <a:rPr sz="1200" spc="-9" dirty="0" err="1" smtClean="0">
                <a:solidFill>
                  <a:srgbClr val="FFFFFF"/>
                </a:solidFill>
                <a:latin typeface="Arial"/>
                <a:cs typeface="Arial"/>
              </a:rPr>
              <a:t>z</a:t>
            </a:r>
            <a:r>
              <a:rPr sz="1200" spc="0" dirty="0" err="1" smtClean="0">
                <a:solidFill>
                  <a:srgbClr val="FFFFFF"/>
                </a:solidFill>
                <a:latin typeface="Arial"/>
                <a:cs typeface="Arial"/>
              </a:rPr>
              <a:t>lac</a:t>
            </a:r>
            <a:r>
              <a:rPr sz="1200" spc="4" dirty="0" err="1" smtClean="0">
                <a:solidFill>
                  <a:srgbClr val="FFFFFF"/>
                </a:solidFill>
                <a:latin typeface="Arial"/>
                <a:cs typeface="Arial"/>
              </a:rPr>
              <a:t>he</a:t>
            </a:r>
            <a:r>
              <a:rPr sz="1200" spc="0" dirty="0" err="1" smtClean="0">
                <a:solidFill>
                  <a:srgbClr val="FFFFFF"/>
                </a:solidFill>
                <a:latin typeface="Arial"/>
                <a:cs typeface="Arial"/>
              </a:rPr>
              <a:t>t</a:t>
            </a:r>
            <a:r>
              <a:rPr sz="1200" spc="4" dirty="0" err="1" smtClean="0">
                <a:solidFill>
                  <a:srgbClr val="FFFFFF"/>
                </a:solidFill>
                <a:latin typeface="Arial"/>
                <a:cs typeface="Arial"/>
              </a:rPr>
              <a:t>n</a:t>
            </a:r>
            <a:r>
              <a:rPr sz="1200" spc="0" dirty="0" err="1" smtClean="0">
                <a:solidFill>
                  <a:srgbClr val="FFFFFF"/>
                </a:solidFill>
                <a:latin typeface="Arial"/>
                <a:cs typeface="Arial"/>
              </a:rPr>
              <a:t>i</a:t>
            </a:r>
            <a:r>
              <a:rPr sz="1200" spc="-9" dirty="0" err="1" smtClean="0">
                <a:solidFill>
                  <a:srgbClr val="FFFFFF"/>
                </a:solidFill>
                <a:latin typeface="Arial"/>
                <a:cs typeface="Arial"/>
              </a:rPr>
              <a:t>e</a:t>
            </a:r>
            <a:r>
              <a:rPr sz="1200" spc="-4"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4" dirty="0" err="1" smtClean="0">
                <a:solidFill>
                  <a:srgbClr val="FFFFFF"/>
                </a:solidFill>
                <a:latin typeface="Arial"/>
                <a:cs typeface="Arial"/>
              </a:rPr>
              <a:t>b</a:t>
            </a:r>
            <a:r>
              <a:rPr sz="1200" spc="0" dirty="0" err="1" smtClean="0">
                <a:solidFill>
                  <a:srgbClr val="FFFFFF"/>
                </a:solidFill>
                <a:latin typeface="Arial"/>
                <a:cs typeface="Arial"/>
              </a:rPr>
              <a:t>ierne</a:t>
            </a:r>
            <a:r>
              <a:rPr lang="pl-PL" sz="1200" spc="0" dirty="0" smtClean="0">
                <a:solidFill>
                  <a:srgbClr val="FFFFFF"/>
                </a:solidFill>
                <a:latin typeface="Arial"/>
                <a:cs typeface="Arial"/>
              </a:rPr>
              <a:t> – towar wysyłany do naprawy</a:t>
            </a:r>
            <a:endParaRPr sz="1200" dirty="0">
              <a:latin typeface="Arial"/>
              <a:cs typeface="Arial"/>
            </a:endParaRPr>
          </a:p>
        </p:txBody>
      </p:sp>
      <p:sp>
        <p:nvSpPr>
          <p:cNvPr id="3" name="object 3">
            <a:hlinkClick r:id="rId20"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2</a:t>
            </a:r>
            <a:r>
              <a:rPr lang="pl-PL" sz="1600" spc="-4" dirty="0" smtClean="0">
                <a:latin typeface="Calibri"/>
                <a:cs typeface="Calibri"/>
              </a:rPr>
              <a:t>4</a:t>
            </a:r>
            <a:endParaRPr sz="1600" dirty="0">
              <a:latin typeface="Calibri"/>
              <a:cs typeface="Calibri"/>
            </a:endParaRPr>
          </a:p>
        </p:txBody>
      </p:sp>
      <p:sp>
        <p:nvSpPr>
          <p:cNvPr id="50" name="object 19"/>
          <p:cNvSpPr txBox="1"/>
          <p:nvPr/>
        </p:nvSpPr>
        <p:spPr>
          <a:xfrm>
            <a:off x="2091308" y="690705"/>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Pr</a:t>
            </a:r>
            <a:r>
              <a:rPr sz="1200" spc="-14" dirty="0" err="1" smtClean="0">
                <a:solidFill>
                  <a:srgbClr val="FFFFFF"/>
                </a:solidFill>
                <a:latin typeface="Arial"/>
                <a:cs typeface="Arial"/>
              </a:rPr>
              <a:t>z</a:t>
            </a:r>
            <a:r>
              <a:rPr sz="1200" spc="-9" dirty="0" err="1" smtClean="0">
                <a:solidFill>
                  <a:srgbClr val="FFFFFF"/>
                </a:solidFill>
                <a:latin typeface="Arial"/>
                <a:cs typeface="Arial"/>
              </a:rPr>
              <a:t>y</a:t>
            </a:r>
            <a:r>
              <a:rPr sz="1200" spc="-4" dirty="0" err="1" smtClean="0">
                <a:solidFill>
                  <a:srgbClr val="FFFFFF"/>
                </a:solidFill>
                <a:latin typeface="Arial"/>
                <a:cs typeface="Arial"/>
              </a:rPr>
              <a:t>g</a:t>
            </a:r>
            <a:r>
              <a:rPr sz="1200" spc="4" dirty="0" err="1" smtClean="0">
                <a:solidFill>
                  <a:srgbClr val="FFFFFF"/>
                </a:solidFill>
                <a:latin typeface="Arial"/>
                <a:cs typeface="Arial"/>
              </a:rPr>
              <a:t>o</a:t>
            </a:r>
            <a:r>
              <a:rPr sz="1200" spc="0" dirty="0" err="1" smtClean="0">
                <a:solidFill>
                  <a:srgbClr val="FFFFFF"/>
                </a:solidFill>
                <a:latin typeface="Arial"/>
                <a:cs typeface="Arial"/>
              </a:rPr>
              <a:t>t</a:t>
            </a:r>
            <a:r>
              <a:rPr sz="1200" spc="4" dirty="0" err="1" smtClean="0">
                <a:solidFill>
                  <a:srgbClr val="FFFFFF"/>
                </a:solidFill>
                <a:latin typeface="Arial"/>
                <a:cs typeface="Arial"/>
              </a:rPr>
              <a:t>o</a:t>
            </a:r>
            <a:r>
              <a:rPr sz="1200" spc="-14" dirty="0" err="1" smtClean="0">
                <a:solidFill>
                  <a:srgbClr val="FFFFFF"/>
                </a:solidFill>
                <a:latin typeface="Arial"/>
                <a:cs typeface="Arial"/>
              </a:rPr>
              <a:t>w</a:t>
            </a:r>
            <a:r>
              <a:rPr sz="1200" spc="4" dirty="0" err="1" smtClean="0">
                <a:solidFill>
                  <a:srgbClr val="FFFFFF"/>
                </a:solidFill>
                <a:latin typeface="Arial"/>
                <a:cs typeface="Arial"/>
              </a:rPr>
              <a:t>an</a:t>
            </a:r>
            <a:r>
              <a:rPr sz="1200" spc="0" dirty="0" err="1" smtClean="0">
                <a:solidFill>
                  <a:srgbClr val="FFFFFF"/>
                </a:solidFill>
                <a:latin typeface="Arial"/>
                <a:cs typeface="Arial"/>
              </a:rPr>
              <a:t>ie</a:t>
            </a:r>
            <a:r>
              <a:rPr lang="pl-PL" sz="1200" spc="0" dirty="0" smtClean="0">
                <a:solidFill>
                  <a:srgbClr val="FFFFFF"/>
                </a:solidFill>
                <a:latin typeface="Arial"/>
                <a:cs typeface="Arial"/>
              </a:rPr>
              <a:t> </a:t>
            </a:r>
            <a:r>
              <a:rPr lang="pl-PL" sz="1200" spc="0" dirty="0" smtClean="0">
                <a:solidFill>
                  <a:schemeClr val="bg1"/>
                </a:solidFill>
                <a:latin typeface="Arial"/>
                <a:cs typeface="Arial"/>
              </a:rPr>
              <a:t>dokumentów do odprawy </a:t>
            </a:r>
            <a:endParaRPr sz="1200" dirty="0">
              <a:solidFill>
                <a:schemeClr val="bg1"/>
              </a:solidFill>
              <a:latin typeface="Arial"/>
              <a:cs typeface="Arial"/>
            </a:endParaRPr>
          </a:p>
        </p:txBody>
      </p:sp>
      <p:sp>
        <p:nvSpPr>
          <p:cNvPr id="51" name="object 16">
            <a:hlinkClick r:id="rId5" action="ppaction://hlinksldjump"/>
          </p:cNvPr>
          <p:cNvSpPr txBox="1"/>
          <p:nvPr/>
        </p:nvSpPr>
        <p:spPr>
          <a:xfrm>
            <a:off x="239979" y="782145"/>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53"/>
          <p:cNvSpPr txBox="1"/>
          <p:nvPr/>
        </p:nvSpPr>
        <p:spPr>
          <a:xfrm>
            <a:off x="1525524" y="336803"/>
            <a:ext cx="2153412" cy="1232916"/>
          </a:xfrm>
          <a:prstGeom prst="rect">
            <a:avLst/>
          </a:prstGeom>
        </p:spPr>
        <p:txBody>
          <a:bodyPr wrap="square" lIns="0" tIns="0" rIns="0" bIns="0" rtlCol="0">
            <a:noAutofit/>
          </a:bodyPr>
          <a:lstStyle/>
          <a:p>
            <a:pPr>
              <a:lnSpc>
                <a:spcPts val="1000"/>
              </a:lnSpc>
            </a:pPr>
            <a:endParaRPr sz="1000"/>
          </a:p>
          <a:p>
            <a:pPr marL="29718">
              <a:lnSpc>
                <a:spcPct val="95825"/>
              </a:lnSpc>
              <a:spcBef>
                <a:spcPts val="2453"/>
              </a:spcBef>
            </a:pPr>
            <a:r>
              <a:rPr sz="1200" spc="0" dirty="0" smtClean="0">
                <a:solidFill>
                  <a:srgbClr val="FFFFFF"/>
                </a:solidFill>
                <a:latin typeface="Arial"/>
                <a:cs typeface="Arial"/>
              </a:rPr>
              <a:t>ji</a:t>
            </a:r>
            <a:endParaRPr sz="1200">
              <a:latin typeface="Arial"/>
              <a:cs typeface="Arial"/>
            </a:endParaRPr>
          </a:p>
        </p:txBody>
      </p:sp>
      <p:sp>
        <p:nvSpPr>
          <p:cNvPr id="52" name="object 5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3" name="object 33"/>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4" name="object 34"/>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5" name="object 35"/>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7" name="object 37"/>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146304"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42" name="object 42"/>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3" name="object 43">
            <a:hlinkClick r:id="rId3" action="ppaction://hlinksldjump"/>
          </p:cNvPr>
          <p:cNvSpPr/>
          <p:nvPr/>
        </p:nvSpPr>
        <p:spPr>
          <a:xfrm>
            <a:off x="0" y="4698492"/>
            <a:ext cx="4178808" cy="1292352"/>
          </a:xfrm>
          <a:prstGeom prst="rect">
            <a:avLst/>
          </a:prstGeom>
          <a:blipFill>
            <a:blip r:embed="rId4" cstate="print"/>
            <a:stretch>
              <a:fillRect/>
            </a:stretch>
          </a:blipFill>
        </p:spPr>
        <p:txBody>
          <a:bodyPr wrap="square" lIns="0" tIns="0" rIns="0" bIns="0" rtlCol="0">
            <a:noAutofit/>
          </a:bodyPr>
          <a:lstStyle/>
          <a:p>
            <a:endParaRPr/>
          </a:p>
        </p:txBody>
      </p:sp>
      <p:sp>
        <p:nvSpPr>
          <p:cNvPr id="44" name="object 44">
            <a:hlinkClick r:id="rId5" action="ppaction://hlinksldjump"/>
          </p:cNvPr>
          <p:cNvSpPr/>
          <p:nvPr/>
        </p:nvSpPr>
        <p:spPr>
          <a:xfrm>
            <a:off x="0" y="3640836"/>
            <a:ext cx="4178808" cy="1292352"/>
          </a:xfrm>
          <a:prstGeom prst="rect">
            <a:avLst/>
          </a:prstGeom>
          <a:blipFill>
            <a:blip r:embed="rId6" cstate="print"/>
            <a:stretch>
              <a:fillRect/>
            </a:stretch>
          </a:blipFill>
        </p:spPr>
        <p:txBody>
          <a:bodyPr wrap="square" lIns="0" tIns="0" rIns="0" bIns="0" rtlCol="0">
            <a:noAutofit/>
          </a:bodyPr>
          <a:lstStyle/>
          <a:p>
            <a:endParaRPr/>
          </a:p>
        </p:txBody>
      </p:sp>
      <p:sp>
        <p:nvSpPr>
          <p:cNvPr id="45" name="object 45">
            <a:hlinkClick r:id="rId7" action="ppaction://hlinksldjump"/>
          </p:cNvPr>
          <p:cNvSpPr/>
          <p:nvPr/>
        </p:nvSpPr>
        <p:spPr>
          <a:xfrm>
            <a:off x="0" y="2583179"/>
            <a:ext cx="4178808" cy="1292352"/>
          </a:xfrm>
          <a:prstGeom prst="rect">
            <a:avLst/>
          </a:prstGeom>
          <a:blipFill>
            <a:blip r:embed="rId8" cstate="print"/>
            <a:stretch>
              <a:fillRect/>
            </a:stretch>
          </a:blipFill>
        </p:spPr>
        <p:txBody>
          <a:bodyPr wrap="square" lIns="0" tIns="0" rIns="0" bIns="0" rtlCol="0">
            <a:noAutofit/>
          </a:bodyPr>
          <a:lstStyle/>
          <a:p>
            <a:endParaRPr/>
          </a:p>
        </p:txBody>
      </p:sp>
      <p:sp>
        <p:nvSpPr>
          <p:cNvPr id="46" name="object 46">
            <a:hlinkClick r:id="rId9" action="ppaction://hlinksldjump"/>
          </p:cNvPr>
          <p:cNvSpPr/>
          <p:nvPr/>
        </p:nvSpPr>
        <p:spPr>
          <a:xfrm>
            <a:off x="0" y="336803"/>
            <a:ext cx="2052827" cy="1232916"/>
          </a:xfrm>
          <a:prstGeom prst="rect">
            <a:avLst/>
          </a:prstGeom>
          <a:blipFill>
            <a:blip r:embed="rId10" cstate="print"/>
            <a:stretch>
              <a:fillRect/>
            </a:stretch>
          </a:blipFill>
        </p:spPr>
        <p:txBody>
          <a:bodyPr wrap="square" lIns="0" tIns="0" rIns="0" bIns="0" rtlCol="0">
            <a:noAutofit/>
          </a:bodyPr>
          <a:lstStyle/>
          <a:p>
            <a:endParaRPr/>
          </a:p>
        </p:txBody>
      </p:sp>
      <p:sp>
        <p:nvSpPr>
          <p:cNvPr id="47" name="object 47">
            <a:hlinkClick r:id="rId11" action="ppaction://hlinksldjump"/>
          </p:cNvPr>
          <p:cNvSpPr/>
          <p:nvPr/>
        </p:nvSpPr>
        <p:spPr>
          <a:xfrm>
            <a:off x="1525524" y="336803"/>
            <a:ext cx="2153412" cy="1232916"/>
          </a:xfrm>
          <a:prstGeom prst="rect">
            <a:avLst/>
          </a:prstGeom>
          <a:blipFill>
            <a:blip r:embed="rId12" cstate="print"/>
            <a:stretch>
              <a:fillRect/>
            </a:stretch>
          </a:blipFill>
        </p:spPr>
        <p:txBody>
          <a:bodyPr wrap="square" lIns="0" tIns="0" rIns="0" bIns="0" rtlCol="0">
            <a:noAutofit/>
          </a:bodyPr>
          <a:lstStyle/>
          <a:p>
            <a:endParaRPr/>
          </a:p>
        </p:txBody>
      </p:sp>
      <p:sp>
        <p:nvSpPr>
          <p:cNvPr id="48" name="object 48">
            <a:hlinkClick r:id="rId7" action="ppaction://hlinksldjump"/>
          </p:cNvPr>
          <p:cNvSpPr/>
          <p:nvPr/>
        </p:nvSpPr>
        <p:spPr>
          <a:xfrm>
            <a:off x="3151632" y="336803"/>
            <a:ext cx="2154936" cy="1232916"/>
          </a:xfrm>
          <a:prstGeom prst="rect">
            <a:avLst/>
          </a:prstGeom>
          <a:blipFill>
            <a:blip r:embed="rId13" cstate="print"/>
            <a:stretch>
              <a:fillRect/>
            </a:stretch>
          </a:blipFill>
        </p:spPr>
        <p:txBody>
          <a:bodyPr wrap="square" lIns="0" tIns="0" rIns="0" bIns="0" rtlCol="0">
            <a:noAutofit/>
          </a:bodyPr>
          <a:lstStyle/>
          <a:p>
            <a:endParaRPr/>
          </a:p>
        </p:txBody>
      </p:sp>
      <p:sp>
        <p:nvSpPr>
          <p:cNvPr id="49" name="object 49">
            <a:hlinkClick r:id="rId14" action="ppaction://hlinksldjump"/>
          </p:cNvPr>
          <p:cNvSpPr/>
          <p:nvPr/>
        </p:nvSpPr>
        <p:spPr>
          <a:xfrm>
            <a:off x="4779264" y="336803"/>
            <a:ext cx="2154936" cy="1232916"/>
          </a:xfrm>
          <a:prstGeom prst="rect">
            <a:avLst/>
          </a:prstGeom>
          <a:blipFill>
            <a:blip r:embed="rId15" cstate="print"/>
            <a:stretch>
              <a:fillRect/>
            </a:stretch>
          </a:blipFill>
        </p:spPr>
        <p:txBody>
          <a:bodyPr wrap="square" lIns="0" tIns="0" rIns="0" bIns="0" rtlCol="0">
            <a:noAutofit/>
          </a:bodyPr>
          <a:lstStyle/>
          <a:p>
            <a:endParaRPr/>
          </a:p>
        </p:txBody>
      </p:sp>
      <p:sp>
        <p:nvSpPr>
          <p:cNvPr id="50" name="object 50">
            <a:hlinkClick r:id="rId16" action="ppaction://hlinksldjump"/>
          </p:cNvPr>
          <p:cNvSpPr/>
          <p:nvPr/>
        </p:nvSpPr>
        <p:spPr>
          <a:xfrm>
            <a:off x="8033004" y="326135"/>
            <a:ext cx="2154936" cy="1231392"/>
          </a:xfrm>
          <a:prstGeom prst="rect">
            <a:avLst/>
          </a:prstGeom>
          <a:blipFill>
            <a:blip r:embed="rId17" cstate="print"/>
            <a:stretch>
              <a:fillRect/>
            </a:stretch>
          </a:blipFill>
        </p:spPr>
        <p:txBody>
          <a:bodyPr wrap="square" lIns="0" tIns="0" rIns="0" bIns="0" rtlCol="0">
            <a:noAutofit/>
          </a:bodyPr>
          <a:lstStyle/>
          <a:p>
            <a:endParaRPr/>
          </a:p>
        </p:txBody>
      </p:sp>
      <p:sp>
        <p:nvSpPr>
          <p:cNvPr id="51" name="object 51">
            <a:hlinkClick r:id="rId18" action="ppaction://hlinksldjump"/>
          </p:cNvPr>
          <p:cNvSpPr/>
          <p:nvPr/>
        </p:nvSpPr>
        <p:spPr>
          <a:xfrm>
            <a:off x="6406896" y="326135"/>
            <a:ext cx="2153411" cy="1231392"/>
          </a:xfrm>
          <a:prstGeom prst="rect">
            <a:avLst/>
          </a:prstGeom>
          <a:blipFill>
            <a:blip r:embed="rId19" cstate="print"/>
            <a:stretch>
              <a:fillRect/>
            </a:stretch>
          </a:blipFill>
        </p:spPr>
        <p:txBody>
          <a:bodyPr wrap="square" lIns="0" tIns="0" rIns="0" bIns="0" rtlCol="0">
            <a:noAutofit/>
          </a:bodyPr>
          <a:lstStyle/>
          <a:p>
            <a:endParaRPr/>
          </a:p>
        </p:txBody>
      </p:sp>
      <p:sp>
        <p:nvSpPr>
          <p:cNvPr id="30" name="object 30"/>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8" name="object 28"/>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9" name="object 29">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6" name="object 26">
            <a:hlinkClick r:id="" action="ppaction://hlinkshowjump?jump=previousslide"/>
          </p:cNvPr>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7" name="object 27">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4" name="object 24"/>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5" name="object 25"/>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3" name="object 23"/>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22" name="object 22"/>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20" name="object 20"/>
          <p:cNvSpPr txBox="1"/>
          <p:nvPr/>
        </p:nvSpPr>
        <p:spPr>
          <a:xfrm>
            <a:off x="6900164" y="771223"/>
            <a:ext cx="1179626"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425" marR="371652"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9" name="object 19"/>
          <p:cNvSpPr txBox="1"/>
          <p:nvPr/>
        </p:nvSpPr>
        <p:spPr>
          <a:xfrm>
            <a:off x="8744204" y="7712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16" name="object 16"/>
          <p:cNvSpPr txBox="1"/>
          <p:nvPr/>
        </p:nvSpPr>
        <p:spPr>
          <a:xfrm>
            <a:off x="3709542" y="782145"/>
            <a:ext cx="1053338" cy="360679"/>
          </a:xfrm>
          <a:prstGeom prst="rect">
            <a:avLst/>
          </a:prstGeom>
        </p:spPr>
        <p:txBody>
          <a:bodyPr wrap="square" lIns="0" tIns="0" rIns="0" bIns="0" rtlCol="0">
            <a:noAutofit/>
          </a:bodyPr>
          <a:lstStyle/>
          <a:p>
            <a:pPr algn="ctr">
              <a:lnSpc>
                <a:spcPts val="1325"/>
              </a:lnSpc>
              <a:spcBef>
                <a:spcPts val="66"/>
              </a:spcBef>
            </a:pPr>
            <a:r>
              <a:rPr sz="1200" spc="0" dirty="0" smtClean="0">
                <a:latin typeface="Arial"/>
                <a:cs typeface="Arial"/>
              </a:rPr>
              <a:t>I</a:t>
            </a:r>
            <a:r>
              <a:rPr sz="1200" spc="4" dirty="0" smtClean="0">
                <a:latin typeface="Arial"/>
                <a:cs typeface="Arial"/>
              </a:rPr>
              <a:t>nn</a:t>
            </a:r>
            <a:r>
              <a:rPr sz="1200" spc="0" dirty="0" smtClean="0">
                <a:latin typeface="Arial"/>
                <a:cs typeface="Arial"/>
              </a:rPr>
              <a:t>e</a:t>
            </a:r>
            <a:r>
              <a:rPr sz="1200" spc="-14" dirty="0" smtClean="0">
                <a:latin typeface="Arial"/>
                <a:cs typeface="Arial"/>
              </a:rPr>
              <a:t> </a:t>
            </a:r>
            <a:r>
              <a:rPr sz="1200" spc="4" dirty="0" smtClean="0">
                <a:latin typeface="Arial"/>
                <a:cs typeface="Arial"/>
              </a:rPr>
              <a:t>p</a:t>
            </a:r>
            <a:r>
              <a:rPr sz="1200" spc="0" dirty="0" smtClean="0">
                <a:latin typeface="Arial"/>
                <a:cs typeface="Arial"/>
              </a:rPr>
              <a:t>roc</a:t>
            </a:r>
            <a:r>
              <a:rPr sz="1200" spc="4" dirty="0" smtClean="0">
                <a:latin typeface="Arial"/>
                <a:cs typeface="Arial"/>
              </a:rPr>
              <a:t>ed</a:t>
            </a:r>
            <a:r>
              <a:rPr sz="1200" spc="-4" dirty="0" smtClean="0">
                <a:latin typeface="Arial"/>
                <a:cs typeface="Arial"/>
              </a:rPr>
              <a:t>u</a:t>
            </a:r>
            <a:r>
              <a:rPr sz="1200" spc="0" dirty="0" smtClean="0">
                <a:latin typeface="Arial"/>
                <a:cs typeface="Arial"/>
              </a:rPr>
              <a:t>ry</a:t>
            </a:r>
            <a:endParaRPr sz="1200">
              <a:latin typeface="Arial"/>
              <a:cs typeface="Arial"/>
            </a:endParaRPr>
          </a:p>
          <a:p>
            <a:pPr marL="60198" marR="74371" algn="ctr">
              <a:lnSpc>
                <a:spcPct val="95825"/>
              </a:lnSpc>
            </a:pPr>
            <a:r>
              <a:rPr sz="1200" spc="-4" dirty="0" smtClean="0">
                <a:latin typeface="Arial"/>
                <a:cs typeface="Arial"/>
              </a:rPr>
              <a:t>g</a:t>
            </a:r>
            <a:r>
              <a:rPr sz="1200" spc="4" dirty="0" smtClean="0">
                <a:latin typeface="Arial"/>
                <a:cs typeface="Arial"/>
              </a:rPr>
              <a:t>o</a:t>
            </a:r>
            <a:r>
              <a:rPr sz="1200" spc="0" dirty="0" smtClean="0">
                <a:latin typeface="Arial"/>
                <a:cs typeface="Arial"/>
              </a:rPr>
              <a:t>s</a:t>
            </a:r>
            <a:r>
              <a:rPr sz="1200" spc="4" dirty="0" smtClean="0">
                <a:latin typeface="Arial"/>
                <a:cs typeface="Arial"/>
              </a:rPr>
              <a:t>pod</a:t>
            </a:r>
            <a:r>
              <a:rPr sz="1200" spc="-4" dirty="0" smtClean="0">
                <a:latin typeface="Arial"/>
                <a:cs typeface="Arial"/>
              </a:rPr>
              <a:t>a</a:t>
            </a:r>
            <a:r>
              <a:rPr sz="1200" spc="0" dirty="0" smtClean="0">
                <a:latin typeface="Arial"/>
                <a:cs typeface="Arial"/>
              </a:rPr>
              <a:t>rc</a:t>
            </a:r>
            <a:r>
              <a:rPr sz="1200" spc="-14" dirty="0" smtClean="0">
                <a:latin typeface="Arial"/>
                <a:cs typeface="Arial"/>
              </a:rPr>
              <a:t>z</a:t>
            </a:r>
            <a:r>
              <a:rPr sz="1200" spc="0" dirty="0" smtClean="0">
                <a:latin typeface="Arial"/>
                <a:cs typeface="Arial"/>
              </a:rPr>
              <a:t>e</a:t>
            </a:r>
            <a:endParaRPr sz="1200">
              <a:latin typeface="Arial"/>
              <a:cs typeface="Arial"/>
            </a:endParaRPr>
          </a:p>
        </p:txBody>
      </p:sp>
      <p:sp>
        <p:nvSpPr>
          <p:cNvPr id="15" name="object 15"/>
          <p:cNvSpPr txBox="1"/>
          <p:nvPr/>
        </p:nvSpPr>
        <p:spPr>
          <a:xfrm>
            <a:off x="5353558" y="782145"/>
            <a:ext cx="1018666"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Dok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5"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2498"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13" name="object 13"/>
          <p:cNvSpPr txBox="1"/>
          <p:nvPr/>
        </p:nvSpPr>
        <p:spPr>
          <a:xfrm>
            <a:off x="4140000" y="1800000"/>
            <a:ext cx="6300000" cy="3960000"/>
          </a:xfrm>
          <a:prstGeom prst="rect">
            <a:avLst/>
          </a:prstGeom>
        </p:spPr>
        <p:txBody>
          <a:bodyPr wrap="square" lIns="0" tIns="0" rIns="0" bIns="0" rtlCol="0">
            <a:noAutofit/>
          </a:bodyPr>
          <a:lstStyle/>
          <a:p>
            <a:pPr marL="12700">
              <a:lnSpc>
                <a:spcPts val="1325"/>
              </a:lnSpc>
              <a:spcBef>
                <a:spcPts val="66"/>
              </a:spcBef>
            </a:pPr>
            <a:r>
              <a:rPr lang="pl-PL" sz="1400" b="1" spc="0" dirty="0" smtClean="0">
                <a:latin typeface="Arial"/>
                <a:cs typeface="Arial"/>
              </a:rPr>
              <a:t>P</a:t>
            </a:r>
            <a:r>
              <a:rPr sz="1400" b="1" spc="0" dirty="0" err="1" smtClean="0">
                <a:latin typeface="Arial"/>
                <a:cs typeface="Arial"/>
              </a:rPr>
              <a:t>roc</a:t>
            </a:r>
            <a:r>
              <a:rPr sz="1400" b="1" spc="4" dirty="0" err="1" smtClean="0">
                <a:latin typeface="Arial"/>
                <a:cs typeface="Arial"/>
              </a:rPr>
              <a:t>edu</a:t>
            </a:r>
            <a:r>
              <a:rPr sz="1400" b="1" spc="0" dirty="0" err="1" smtClean="0">
                <a:latin typeface="Arial"/>
                <a:cs typeface="Arial"/>
              </a:rPr>
              <a:t>ra</a:t>
            </a:r>
            <a:r>
              <a:rPr sz="1400" b="1" spc="-9" dirty="0" smtClean="0">
                <a:latin typeface="Arial"/>
                <a:cs typeface="Arial"/>
              </a:rPr>
              <a:t> </a:t>
            </a:r>
            <a:r>
              <a:rPr sz="1400" b="1" spc="4" dirty="0" err="1" smtClean="0">
                <a:latin typeface="Arial"/>
                <a:cs typeface="Arial"/>
              </a:rPr>
              <a:t>u</a:t>
            </a:r>
            <a:r>
              <a:rPr sz="1400" b="1" spc="0" dirty="0" err="1" smtClean="0">
                <a:latin typeface="Arial"/>
                <a:cs typeface="Arial"/>
              </a:rPr>
              <a:t>s</a:t>
            </a:r>
            <a:r>
              <a:rPr sz="1400" b="1" spc="-9" dirty="0" err="1" smtClean="0">
                <a:latin typeface="Arial"/>
                <a:cs typeface="Arial"/>
              </a:rPr>
              <a:t>z</a:t>
            </a:r>
            <a:r>
              <a:rPr sz="1400" b="1" spc="0" dirty="0" err="1" smtClean="0">
                <a:latin typeface="Arial"/>
                <a:cs typeface="Arial"/>
              </a:rPr>
              <a:t>lac</a:t>
            </a:r>
            <a:r>
              <a:rPr sz="1400" b="1" spc="-4" dirty="0" err="1" smtClean="0">
                <a:latin typeface="Arial"/>
                <a:cs typeface="Arial"/>
              </a:rPr>
              <a:t>he</a:t>
            </a:r>
            <a:r>
              <a:rPr sz="1400" b="1" spc="0" dirty="0" err="1" smtClean="0">
                <a:latin typeface="Arial"/>
                <a:cs typeface="Arial"/>
              </a:rPr>
              <a:t>t</a:t>
            </a:r>
            <a:r>
              <a:rPr sz="1400" b="1" spc="4" dirty="0" err="1" smtClean="0">
                <a:latin typeface="Arial"/>
                <a:cs typeface="Arial"/>
              </a:rPr>
              <a:t>n</a:t>
            </a:r>
            <a:r>
              <a:rPr sz="1400" b="1" spc="-14" dirty="0" err="1" smtClean="0">
                <a:latin typeface="Arial"/>
                <a:cs typeface="Arial"/>
              </a:rPr>
              <a:t>i</a:t>
            </a:r>
            <a:r>
              <a:rPr sz="1400" b="1" spc="4" dirty="0" err="1" smtClean="0">
                <a:latin typeface="Arial"/>
                <a:cs typeface="Arial"/>
              </a:rPr>
              <a:t>e</a:t>
            </a:r>
            <a:r>
              <a:rPr sz="1400" b="1" spc="-4" dirty="0" err="1" smtClean="0">
                <a:latin typeface="Arial"/>
                <a:cs typeface="Arial"/>
              </a:rPr>
              <a:t>n</a:t>
            </a:r>
            <a:r>
              <a:rPr sz="1400" b="1" spc="0" dirty="0" err="1" smtClean="0">
                <a:latin typeface="Arial"/>
                <a:cs typeface="Arial"/>
              </a:rPr>
              <a:t>ia</a:t>
            </a:r>
            <a:r>
              <a:rPr sz="1400" b="1" spc="-39" dirty="0" smtClean="0">
                <a:latin typeface="Arial"/>
                <a:cs typeface="Arial"/>
              </a:rPr>
              <a:t> </a:t>
            </a:r>
            <a:r>
              <a:rPr sz="1400" b="1" spc="4" dirty="0" err="1" smtClean="0">
                <a:latin typeface="Arial"/>
                <a:cs typeface="Arial"/>
              </a:rPr>
              <a:t>b</a:t>
            </a:r>
            <a:r>
              <a:rPr sz="1400" b="1" spc="0" dirty="0" err="1" smtClean="0">
                <a:latin typeface="Arial"/>
                <a:cs typeface="Arial"/>
              </a:rPr>
              <a:t>iern</a:t>
            </a:r>
            <a:r>
              <a:rPr sz="1400" b="1" spc="4" dirty="0" err="1" smtClean="0">
                <a:latin typeface="Arial"/>
                <a:cs typeface="Arial"/>
              </a:rPr>
              <a:t>e</a:t>
            </a:r>
            <a:r>
              <a:rPr sz="1400" b="1" spc="-4" dirty="0" err="1" smtClean="0">
                <a:latin typeface="Arial"/>
                <a:cs typeface="Arial"/>
              </a:rPr>
              <a:t>g</a:t>
            </a:r>
            <a:r>
              <a:rPr sz="1400" b="1" spc="0" dirty="0" err="1" smtClean="0">
                <a:latin typeface="Arial"/>
                <a:cs typeface="Arial"/>
              </a:rPr>
              <a:t>o</a:t>
            </a:r>
            <a:r>
              <a:rPr lang="pl-PL" sz="1400" b="1" spc="0" dirty="0" smtClean="0">
                <a:latin typeface="Arial"/>
                <a:cs typeface="Arial"/>
              </a:rPr>
              <a:t> - </a:t>
            </a:r>
            <a:r>
              <a:rPr lang="pl-PL" sz="1400" b="1" spc="-119" dirty="0" smtClean="0">
                <a:latin typeface="Arial"/>
                <a:cs typeface="Arial"/>
              </a:rPr>
              <a:t>t</a:t>
            </a:r>
            <a:r>
              <a:rPr lang="pl-PL" sz="1400" b="1" spc="4" dirty="0" smtClean="0">
                <a:latin typeface="Arial"/>
                <a:cs typeface="Arial"/>
              </a:rPr>
              <a:t>o</a:t>
            </a:r>
            <a:r>
              <a:rPr lang="pl-PL" sz="1400" b="1" spc="-14" dirty="0" smtClean="0">
                <a:latin typeface="Arial"/>
                <a:cs typeface="Arial"/>
              </a:rPr>
              <a:t>w</a:t>
            </a:r>
            <a:r>
              <a:rPr lang="pl-PL" sz="1400" b="1" spc="4" dirty="0" smtClean="0">
                <a:latin typeface="Arial"/>
                <a:cs typeface="Arial"/>
              </a:rPr>
              <a:t>a</a:t>
            </a:r>
            <a:r>
              <a:rPr lang="pl-PL" sz="1400" b="1" dirty="0" smtClean="0">
                <a:latin typeface="Arial"/>
                <a:cs typeface="Arial"/>
              </a:rPr>
              <a:t>r</a:t>
            </a:r>
            <a:r>
              <a:rPr lang="pl-PL" sz="1400" b="1" spc="-9" dirty="0" smtClean="0">
                <a:latin typeface="Arial"/>
                <a:cs typeface="Arial"/>
              </a:rPr>
              <a:t> </a:t>
            </a:r>
            <a:r>
              <a:rPr lang="pl-PL" sz="1400" b="1" spc="-14" dirty="0">
                <a:latin typeface="Arial"/>
                <a:cs typeface="Arial"/>
              </a:rPr>
              <a:t>w</a:t>
            </a:r>
            <a:r>
              <a:rPr lang="pl-PL" sz="1400" b="1" spc="-9" dirty="0">
                <a:latin typeface="Arial"/>
                <a:cs typeface="Arial"/>
              </a:rPr>
              <a:t>y</a:t>
            </a:r>
            <a:r>
              <a:rPr lang="pl-PL" sz="1400" b="1" dirty="0">
                <a:latin typeface="Arial"/>
                <a:cs typeface="Arial"/>
              </a:rPr>
              <a:t>s</a:t>
            </a:r>
            <a:r>
              <a:rPr lang="pl-PL" sz="1400" b="1" spc="-9" dirty="0">
                <a:latin typeface="Arial"/>
                <a:cs typeface="Arial"/>
              </a:rPr>
              <a:t>y</a:t>
            </a:r>
            <a:r>
              <a:rPr lang="pl-PL" sz="1400" b="1" dirty="0">
                <a:latin typeface="Arial"/>
                <a:cs typeface="Arial"/>
              </a:rPr>
              <a:t>ła</a:t>
            </a:r>
            <a:r>
              <a:rPr lang="pl-PL" sz="1400" b="1" spc="4" dirty="0">
                <a:latin typeface="Arial"/>
                <a:cs typeface="Arial"/>
              </a:rPr>
              <a:t>n</a:t>
            </a:r>
            <a:r>
              <a:rPr lang="pl-PL" sz="1400" b="1" dirty="0">
                <a:latin typeface="Arial"/>
                <a:cs typeface="Arial"/>
              </a:rPr>
              <a:t>y</a:t>
            </a:r>
            <a:r>
              <a:rPr lang="pl-PL" sz="1400" b="1" spc="14" dirty="0">
                <a:latin typeface="Arial"/>
                <a:cs typeface="Arial"/>
              </a:rPr>
              <a:t> </a:t>
            </a:r>
            <a:r>
              <a:rPr lang="pl-PL" sz="1400" b="1" spc="4" dirty="0">
                <a:latin typeface="Arial"/>
                <a:cs typeface="Arial"/>
              </a:rPr>
              <a:t>d</a:t>
            </a:r>
            <a:r>
              <a:rPr lang="pl-PL" sz="1400" b="1" dirty="0">
                <a:latin typeface="Arial"/>
                <a:cs typeface="Arial"/>
              </a:rPr>
              <a:t>o</a:t>
            </a:r>
            <a:r>
              <a:rPr lang="pl-PL" sz="1400" b="1" spc="-4" dirty="0">
                <a:latin typeface="Arial"/>
                <a:cs typeface="Arial"/>
              </a:rPr>
              <a:t> </a:t>
            </a:r>
            <a:r>
              <a:rPr lang="pl-PL" sz="1400" b="1" spc="4" dirty="0">
                <a:latin typeface="Arial"/>
                <a:cs typeface="Arial"/>
              </a:rPr>
              <a:t>nap</a:t>
            </a:r>
            <a:r>
              <a:rPr lang="pl-PL" sz="1400" b="1" dirty="0">
                <a:latin typeface="Arial"/>
                <a:cs typeface="Arial"/>
              </a:rPr>
              <a:t>ra</a:t>
            </a:r>
            <a:r>
              <a:rPr lang="pl-PL" sz="1400" b="1" spc="-14" dirty="0">
                <a:latin typeface="Arial"/>
                <a:cs typeface="Arial"/>
              </a:rPr>
              <a:t>w</a:t>
            </a:r>
            <a:r>
              <a:rPr lang="pl-PL" sz="1400" b="1" dirty="0">
                <a:latin typeface="Arial"/>
                <a:cs typeface="Arial"/>
              </a:rPr>
              <a:t>y</a:t>
            </a:r>
            <a:r>
              <a:rPr lang="pl-PL" sz="1400" b="1" spc="-9" dirty="0">
                <a:latin typeface="Arial"/>
                <a:cs typeface="Arial"/>
              </a:rPr>
              <a:t> </a:t>
            </a:r>
            <a:endParaRPr lang="pl-PL" sz="1400" b="1" spc="-9" dirty="0" smtClean="0">
              <a:latin typeface="Arial"/>
              <a:cs typeface="Arial"/>
            </a:endParaRPr>
          </a:p>
          <a:p>
            <a:pPr marL="12700">
              <a:lnSpc>
                <a:spcPts val="1325"/>
              </a:lnSpc>
              <a:spcBef>
                <a:spcPts val="66"/>
              </a:spcBef>
            </a:pPr>
            <a:endParaRPr lang="pl-PL" sz="1200" b="1" spc="-9" dirty="0">
              <a:latin typeface="Arial"/>
              <a:cs typeface="Arial"/>
            </a:endParaRPr>
          </a:p>
          <a:p>
            <a:pPr marL="12700" marR="13586">
              <a:lnSpc>
                <a:spcPts val="1325"/>
              </a:lnSpc>
              <a:spcBef>
                <a:spcPts val="66"/>
              </a:spcBef>
            </a:pPr>
            <a:r>
              <a:rPr lang="pl-PL" sz="1200" dirty="0">
                <a:latin typeface="Arial"/>
                <a:cs typeface="Arial"/>
              </a:rPr>
              <a:t>J</a:t>
            </a:r>
            <a:r>
              <a:rPr lang="pl-PL" sz="1200" spc="4" dirty="0">
                <a:latin typeface="Arial"/>
                <a:cs typeface="Arial"/>
              </a:rPr>
              <a:t>e</a:t>
            </a:r>
            <a:r>
              <a:rPr lang="pl-PL" sz="1200" spc="-9" dirty="0">
                <a:latin typeface="Arial"/>
                <a:cs typeface="Arial"/>
              </a:rPr>
              <a:t>ż</a:t>
            </a:r>
            <a:r>
              <a:rPr lang="pl-PL" sz="1200" spc="4" dirty="0">
                <a:latin typeface="Arial"/>
                <a:cs typeface="Arial"/>
              </a:rPr>
              <a:t>e</a:t>
            </a:r>
            <a:r>
              <a:rPr lang="pl-PL" sz="1200" dirty="0">
                <a:latin typeface="Arial"/>
                <a:cs typeface="Arial"/>
              </a:rPr>
              <a:t>li</a:t>
            </a:r>
            <a:r>
              <a:rPr lang="pl-PL" sz="1200" spc="-14" dirty="0">
                <a:latin typeface="Arial"/>
                <a:cs typeface="Arial"/>
              </a:rPr>
              <a:t> </a:t>
            </a:r>
            <a:r>
              <a:rPr lang="pl-PL" sz="1200" dirty="0">
                <a:latin typeface="Arial"/>
                <a:cs typeface="Arial"/>
              </a:rPr>
              <a:t>t</a:t>
            </a:r>
            <a:r>
              <a:rPr lang="pl-PL" sz="1200" spc="4" dirty="0">
                <a:latin typeface="Arial"/>
                <a:cs typeface="Arial"/>
              </a:rPr>
              <a:t>o</a:t>
            </a:r>
            <a:r>
              <a:rPr lang="pl-PL" sz="1200" spc="-14" dirty="0">
                <a:latin typeface="Arial"/>
                <a:cs typeface="Arial"/>
              </a:rPr>
              <a:t>w</a:t>
            </a:r>
            <a:r>
              <a:rPr lang="pl-PL" sz="1200" spc="4" dirty="0">
                <a:latin typeface="Arial"/>
                <a:cs typeface="Arial"/>
              </a:rPr>
              <a:t>a</a:t>
            </a:r>
            <a:r>
              <a:rPr lang="pl-PL" sz="1200" dirty="0">
                <a:latin typeface="Arial"/>
                <a:cs typeface="Arial"/>
              </a:rPr>
              <a:t>r </a:t>
            </a:r>
            <a:r>
              <a:rPr lang="pl-PL" sz="1200" spc="-4" dirty="0">
                <a:latin typeface="Arial"/>
                <a:cs typeface="Arial"/>
              </a:rPr>
              <a:t>j</a:t>
            </a:r>
            <a:r>
              <a:rPr lang="pl-PL" sz="1200" spc="4" dirty="0">
                <a:latin typeface="Arial"/>
                <a:cs typeface="Arial"/>
              </a:rPr>
              <a:t>e</a:t>
            </a:r>
            <a:r>
              <a:rPr lang="pl-PL" sz="1200" dirty="0">
                <a:latin typeface="Arial"/>
                <a:cs typeface="Arial"/>
              </a:rPr>
              <a:t>st</a:t>
            </a:r>
            <a:r>
              <a:rPr lang="pl-PL" sz="1200" spc="-4" dirty="0">
                <a:latin typeface="Arial"/>
                <a:cs typeface="Arial"/>
              </a:rPr>
              <a:t> </a:t>
            </a:r>
            <a:r>
              <a:rPr lang="pl-PL" sz="1200" spc="-14" dirty="0">
                <a:latin typeface="Arial"/>
                <a:cs typeface="Arial"/>
              </a:rPr>
              <a:t>w</a:t>
            </a:r>
            <a:r>
              <a:rPr lang="pl-PL" sz="1200" spc="-9" dirty="0">
                <a:latin typeface="Arial"/>
                <a:cs typeface="Arial"/>
              </a:rPr>
              <a:t>y</a:t>
            </a:r>
            <a:r>
              <a:rPr lang="pl-PL" sz="1200" dirty="0">
                <a:latin typeface="Arial"/>
                <a:cs typeface="Arial"/>
              </a:rPr>
              <a:t>s</a:t>
            </a:r>
            <a:r>
              <a:rPr lang="pl-PL" sz="1200" spc="-9" dirty="0">
                <a:latin typeface="Arial"/>
                <a:cs typeface="Arial"/>
              </a:rPr>
              <a:t>y</a:t>
            </a:r>
            <a:r>
              <a:rPr lang="pl-PL" sz="1200" dirty="0">
                <a:latin typeface="Arial"/>
                <a:cs typeface="Arial"/>
              </a:rPr>
              <a:t>ła</a:t>
            </a:r>
            <a:r>
              <a:rPr lang="pl-PL" sz="1200" spc="4" dirty="0">
                <a:latin typeface="Arial"/>
                <a:cs typeface="Arial"/>
              </a:rPr>
              <a:t>n</a:t>
            </a:r>
            <a:r>
              <a:rPr lang="pl-PL" sz="1200" dirty="0">
                <a:latin typeface="Arial"/>
                <a:cs typeface="Arial"/>
              </a:rPr>
              <a:t>y</a:t>
            </a:r>
            <a:r>
              <a:rPr lang="pl-PL" sz="1200" spc="25" dirty="0">
                <a:latin typeface="Arial"/>
                <a:cs typeface="Arial"/>
              </a:rPr>
              <a:t> </a:t>
            </a:r>
            <a:r>
              <a:rPr lang="pl-PL" sz="1200" spc="4" dirty="0">
                <a:latin typeface="Arial"/>
                <a:cs typeface="Arial"/>
              </a:rPr>
              <a:t>d</a:t>
            </a:r>
            <a:r>
              <a:rPr lang="pl-PL" sz="1200" dirty="0">
                <a:latin typeface="Arial"/>
                <a:cs typeface="Arial"/>
              </a:rPr>
              <a:t>o</a:t>
            </a:r>
            <a:r>
              <a:rPr lang="pl-PL" sz="1200" spc="-14" dirty="0">
                <a:latin typeface="Arial"/>
                <a:cs typeface="Arial"/>
              </a:rPr>
              <a:t> </a:t>
            </a:r>
            <a:r>
              <a:rPr lang="pl-PL" sz="1200" spc="4" dirty="0">
                <a:latin typeface="Arial"/>
                <a:cs typeface="Arial"/>
              </a:rPr>
              <a:t>nap</a:t>
            </a:r>
            <a:r>
              <a:rPr lang="pl-PL" sz="1200" dirty="0">
                <a:latin typeface="Arial"/>
                <a:cs typeface="Arial"/>
              </a:rPr>
              <a:t>ra</a:t>
            </a:r>
            <a:r>
              <a:rPr lang="pl-PL" sz="1200" spc="-14" dirty="0">
                <a:latin typeface="Arial"/>
                <a:cs typeface="Arial"/>
              </a:rPr>
              <a:t>w</a:t>
            </a:r>
            <a:r>
              <a:rPr lang="pl-PL" sz="1200" dirty="0">
                <a:latin typeface="Arial"/>
                <a:cs typeface="Arial"/>
              </a:rPr>
              <a:t>y</a:t>
            </a:r>
            <a:r>
              <a:rPr lang="pl-PL" sz="1200" spc="-9" dirty="0">
                <a:latin typeface="Arial"/>
                <a:cs typeface="Arial"/>
              </a:rPr>
              <a:t> </a:t>
            </a:r>
            <a:r>
              <a:rPr lang="pl-PL" sz="1200" dirty="0">
                <a:latin typeface="Arial"/>
                <a:cs typeface="Arial"/>
              </a:rPr>
              <a:t>l</a:t>
            </a:r>
            <a:r>
              <a:rPr lang="pl-PL" sz="1200" spc="4" dirty="0">
                <a:latin typeface="Arial"/>
                <a:cs typeface="Arial"/>
              </a:rPr>
              <a:t>u</a:t>
            </a:r>
            <a:r>
              <a:rPr lang="pl-PL" sz="1200" dirty="0">
                <a:latin typeface="Arial"/>
                <a:cs typeface="Arial"/>
              </a:rPr>
              <a:t>b</a:t>
            </a:r>
            <a:r>
              <a:rPr lang="pl-PL" sz="1200" spc="-14" dirty="0">
                <a:latin typeface="Arial"/>
                <a:cs typeface="Arial"/>
              </a:rPr>
              <a:t> w</a:t>
            </a:r>
            <a:r>
              <a:rPr lang="pl-PL" sz="1200" spc="-9" dirty="0">
                <a:latin typeface="Arial"/>
                <a:cs typeface="Arial"/>
              </a:rPr>
              <a:t>y</a:t>
            </a:r>
            <a:r>
              <a:rPr lang="pl-PL" sz="1200" spc="4" dirty="0">
                <a:latin typeface="Arial"/>
                <a:cs typeface="Arial"/>
              </a:rPr>
              <a:t>m</a:t>
            </a:r>
            <a:r>
              <a:rPr lang="pl-PL" sz="1200" dirty="0">
                <a:latin typeface="Arial"/>
                <a:cs typeface="Arial"/>
              </a:rPr>
              <a:t>ia</a:t>
            </a:r>
            <a:r>
              <a:rPr lang="pl-PL" sz="1200" spc="4" dirty="0">
                <a:latin typeface="Arial"/>
                <a:cs typeface="Arial"/>
              </a:rPr>
              <a:t>n</a:t>
            </a:r>
            <a:r>
              <a:rPr lang="pl-PL" sz="1200" dirty="0">
                <a:latin typeface="Arial"/>
                <a:cs typeface="Arial"/>
              </a:rPr>
              <a:t>y </a:t>
            </a:r>
            <a:r>
              <a:rPr lang="pl-PL" sz="1200" spc="-4" dirty="0">
                <a:latin typeface="Arial"/>
                <a:cs typeface="Arial"/>
              </a:rPr>
              <a:t>g</a:t>
            </a:r>
            <a:r>
              <a:rPr lang="pl-PL" sz="1200" spc="-14" dirty="0">
                <a:latin typeface="Arial"/>
                <a:cs typeface="Arial"/>
              </a:rPr>
              <a:t>w</a:t>
            </a:r>
            <a:r>
              <a:rPr lang="pl-PL" sz="1200" spc="4" dirty="0">
                <a:latin typeface="Arial"/>
                <a:cs typeface="Arial"/>
              </a:rPr>
              <a:t>a</a:t>
            </a:r>
            <a:r>
              <a:rPr lang="pl-PL" sz="1200" dirty="0">
                <a:latin typeface="Arial"/>
                <a:cs typeface="Arial"/>
              </a:rPr>
              <a:t>ra</a:t>
            </a:r>
            <a:r>
              <a:rPr lang="pl-PL" sz="1200" spc="4" dirty="0">
                <a:latin typeface="Arial"/>
                <a:cs typeface="Arial"/>
              </a:rPr>
              <a:t>n</a:t>
            </a:r>
            <a:r>
              <a:rPr lang="pl-PL" sz="1200" dirty="0">
                <a:latin typeface="Arial"/>
                <a:cs typeface="Arial"/>
              </a:rPr>
              <a:t>c</a:t>
            </a:r>
            <a:r>
              <a:rPr lang="pl-PL" sz="1200" spc="-9" dirty="0">
                <a:latin typeface="Arial"/>
                <a:cs typeface="Arial"/>
              </a:rPr>
              <a:t>y</a:t>
            </a:r>
            <a:r>
              <a:rPr lang="pl-PL" sz="1200" dirty="0">
                <a:latin typeface="Arial"/>
                <a:cs typeface="Arial"/>
              </a:rPr>
              <a:t>jn</a:t>
            </a:r>
            <a:r>
              <a:rPr lang="pl-PL" sz="1200" spc="4" dirty="0">
                <a:latin typeface="Arial"/>
                <a:cs typeface="Arial"/>
              </a:rPr>
              <a:t>e</a:t>
            </a:r>
            <a:r>
              <a:rPr lang="pl-PL" sz="1200" dirty="0">
                <a:latin typeface="Arial"/>
                <a:cs typeface="Arial"/>
              </a:rPr>
              <a:t>j</a:t>
            </a:r>
            <a:r>
              <a:rPr lang="pl-PL" sz="1200" spc="-24" dirty="0">
                <a:latin typeface="Arial"/>
                <a:cs typeface="Arial"/>
              </a:rPr>
              <a:t> </a:t>
            </a:r>
            <a:r>
              <a:rPr lang="pl-PL" sz="1200" dirty="0">
                <a:latin typeface="Arial"/>
                <a:cs typeface="Arial"/>
              </a:rPr>
              <a:t>lub</a:t>
            </a:r>
            <a:r>
              <a:rPr lang="pl-PL" sz="1200" spc="-14" dirty="0">
                <a:latin typeface="Arial"/>
                <a:cs typeface="Arial"/>
              </a:rPr>
              <a:t> </a:t>
            </a:r>
            <a:r>
              <a:rPr lang="pl-PL" sz="1200" spc="4" dirty="0" smtClean="0">
                <a:latin typeface="Arial"/>
                <a:cs typeface="Arial"/>
              </a:rPr>
              <a:t>po</a:t>
            </a:r>
            <a:r>
              <a:rPr lang="pl-PL" sz="1200" spc="-4" dirty="0" smtClean="0">
                <a:latin typeface="Arial"/>
                <a:cs typeface="Arial"/>
              </a:rPr>
              <a:t>g</a:t>
            </a:r>
            <a:r>
              <a:rPr lang="pl-PL" sz="1200" spc="-14" dirty="0" smtClean="0">
                <a:latin typeface="Arial"/>
                <a:cs typeface="Arial"/>
              </a:rPr>
              <a:t>w</a:t>
            </a:r>
            <a:r>
              <a:rPr lang="pl-PL" sz="1200" spc="4" dirty="0" smtClean="0">
                <a:latin typeface="Arial"/>
                <a:cs typeface="Arial"/>
              </a:rPr>
              <a:t>a</a:t>
            </a:r>
            <a:r>
              <a:rPr lang="pl-PL" sz="1200" dirty="0" smtClean="0">
                <a:latin typeface="Arial"/>
                <a:cs typeface="Arial"/>
              </a:rPr>
              <a:t>ra</a:t>
            </a:r>
            <a:r>
              <a:rPr lang="pl-PL" sz="1200" spc="4" dirty="0" smtClean="0">
                <a:latin typeface="Arial"/>
                <a:cs typeface="Arial"/>
              </a:rPr>
              <a:t>n</a:t>
            </a:r>
            <a:r>
              <a:rPr lang="pl-PL" sz="1200" dirty="0" smtClean="0">
                <a:latin typeface="Arial"/>
                <a:cs typeface="Arial"/>
              </a:rPr>
              <a:t>c</a:t>
            </a:r>
            <a:r>
              <a:rPr lang="pl-PL" sz="1200" spc="-9" dirty="0" smtClean="0">
                <a:latin typeface="Arial"/>
                <a:cs typeface="Arial"/>
              </a:rPr>
              <a:t>y</a:t>
            </a:r>
            <a:r>
              <a:rPr lang="pl-PL" sz="1200" dirty="0" smtClean="0">
                <a:latin typeface="Arial"/>
                <a:cs typeface="Arial"/>
              </a:rPr>
              <a:t>jn</a:t>
            </a:r>
            <a:r>
              <a:rPr lang="pl-PL" sz="1200" spc="4" dirty="0" smtClean="0">
                <a:latin typeface="Arial"/>
                <a:cs typeface="Arial"/>
              </a:rPr>
              <a:t>e</a:t>
            </a:r>
            <a:r>
              <a:rPr lang="pl-PL" sz="1200" dirty="0" smtClean="0">
                <a:latin typeface="Arial"/>
                <a:cs typeface="Arial"/>
              </a:rPr>
              <a:t>j (b</a:t>
            </a:r>
            <a:r>
              <a:rPr lang="pl-PL" sz="1200" spc="4" dirty="0" smtClean="0">
                <a:latin typeface="Arial"/>
                <a:cs typeface="Arial"/>
              </a:rPr>
              <a:t>e</a:t>
            </a:r>
            <a:r>
              <a:rPr lang="pl-PL" sz="1200" spc="-9" dirty="0" smtClean="0">
                <a:latin typeface="Arial"/>
                <a:cs typeface="Arial"/>
              </a:rPr>
              <a:t>z</a:t>
            </a:r>
            <a:r>
              <a:rPr lang="pl-PL" sz="1200" spc="4" dirty="0" smtClean="0">
                <a:latin typeface="Arial"/>
                <a:cs typeface="Arial"/>
              </a:rPr>
              <a:t>p</a:t>
            </a:r>
            <a:r>
              <a:rPr lang="pl-PL" sz="1200" dirty="0" smtClean="0">
                <a:latin typeface="Arial"/>
                <a:cs typeface="Arial"/>
              </a:rPr>
              <a:t>ła</a:t>
            </a:r>
            <a:r>
              <a:rPr lang="pl-PL" sz="1200" spc="4" dirty="0" smtClean="0">
                <a:latin typeface="Arial"/>
                <a:cs typeface="Arial"/>
              </a:rPr>
              <a:t>tne</a:t>
            </a:r>
            <a:r>
              <a:rPr lang="pl-PL" sz="1200" dirty="0" smtClean="0">
                <a:latin typeface="Arial"/>
                <a:cs typeface="Arial"/>
              </a:rPr>
              <a:t>j</a:t>
            </a:r>
            <a:r>
              <a:rPr lang="pl-PL" sz="1200" spc="-14" dirty="0" smtClean="0">
                <a:latin typeface="Arial"/>
                <a:cs typeface="Arial"/>
              </a:rPr>
              <a:t> </a:t>
            </a:r>
            <a:r>
              <a:rPr lang="pl-PL" sz="1200" dirty="0">
                <a:latin typeface="Arial"/>
                <a:cs typeface="Arial"/>
              </a:rPr>
              <a:t>l</a:t>
            </a:r>
            <a:r>
              <a:rPr lang="pl-PL" sz="1200" spc="4" dirty="0">
                <a:latin typeface="Arial"/>
                <a:cs typeface="Arial"/>
              </a:rPr>
              <a:t>u</a:t>
            </a:r>
            <a:r>
              <a:rPr lang="pl-PL" sz="1200" dirty="0">
                <a:latin typeface="Arial"/>
                <a:cs typeface="Arial"/>
              </a:rPr>
              <a:t>b</a:t>
            </a:r>
            <a:r>
              <a:rPr lang="pl-PL" sz="1200" spc="-39" dirty="0">
                <a:latin typeface="Arial"/>
                <a:cs typeface="Arial"/>
              </a:rPr>
              <a:t> </a:t>
            </a:r>
            <a:r>
              <a:rPr lang="pl-PL" sz="1200" spc="4" dirty="0">
                <a:latin typeface="Arial"/>
                <a:cs typeface="Arial"/>
              </a:rPr>
              <a:t>p</a:t>
            </a:r>
            <a:r>
              <a:rPr lang="pl-PL" sz="1200" dirty="0">
                <a:latin typeface="Arial"/>
                <a:cs typeface="Arial"/>
              </a:rPr>
              <a:t>ła</a:t>
            </a:r>
            <a:r>
              <a:rPr lang="pl-PL" sz="1200" spc="4" dirty="0">
                <a:latin typeface="Arial"/>
                <a:cs typeface="Arial"/>
              </a:rPr>
              <a:t>tne</a:t>
            </a:r>
            <a:r>
              <a:rPr lang="pl-PL" sz="1200" dirty="0">
                <a:latin typeface="Arial"/>
                <a:cs typeface="Arial"/>
              </a:rPr>
              <a:t>j</a:t>
            </a:r>
            <a:r>
              <a:rPr lang="pl-PL" sz="1200" spc="-4" dirty="0">
                <a:latin typeface="Arial"/>
                <a:cs typeface="Arial"/>
              </a:rPr>
              <a:t>)</a:t>
            </a:r>
            <a:r>
              <a:rPr lang="pl-PL" sz="1200" dirty="0">
                <a:latin typeface="Arial"/>
                <a:cs typeface="Arial"/>
              </a:rPr>
              <a:t>,</a:t>
            </a:r>
            <a:r>
              <a:rPr lang="pl-PL" sz="1200" spc="-29" dirty="0">
                <a:latin typeface="Arial"/>
                <a:cs typeface="Arial"/>
              </a:rPr>
              <a:t> </a:t>
            </a:r>
            <a:r>
              <a:rPr lang="pl-PL" sz="1200" spc="4" dirty="0">
                <a:latin typeface="Arial"/>
                <a:cs typeface="Arial"/>
              </a:rPr>
              <a:t>p</a:t>
            </a:r>
            <a:r>
              <a:rPr lang="pl-PL" sz="1200" dirty="0">
                <a:latin typeface="Arial"/>
                <a:cs typeface="Arial"/>
              </a:rPr>
              <a:t>o</a:t>
            </a:r>
            <a:r>
              <a:rPr lang="pl-PL" sz="1200" spc="-4" dirty="0">
                <a:latin typeface="Arial"/>
                <a:cs typeface="Arial"/>
              </a:rPr>
              <a:t> </a:t>
            </a:r>
            <a:r>
              <a:rPr lang="pl-PL" sz="1200" dirty="0">
                <a:latin typeface="Arial"/>
                <a:cs typeface="Arial"/>
              </a:rPr>
              <a:t>kt</a:t>
            </a:r>
            <a:r>
              <a:rPr lang="pl-PL" sz="1200" spc="4" dirty="0">
                <a:latin typeface="Arial"/>
                <a:cs typeface="Arial"/>
              </a:rPr>
              <a:t>ó</a:t>
            </a:r>
            <a:r>
              <a:rPr lang="pl-PL" sz="1200" dirty="0">
                <a:latin typeface="Arial"/>
                <a:cs typeface="Arial"/>
              </a:rPr>
              <a:t>rej</a:t>
            </a:r>
            <a:r>
              <a:rPr lang="pl-PL" sz="1200" spc="-9" dirty="0">
                <a:latin typeface="Arial"/>
                <a:cs typeface="Arial"/>
              </a:rPr>
              <a:t> </a:t>
            </a:r>
            <a:r>
              <a:rPr lang="pl-PL" sz="1200" spc="4" dirty="0">
                <a:latin typeface="Arial"/>
                <a:cs typeface="Arial"/>
              </a:rPr>
              <a:t>po</a:t>
            </a:r>
            <a:r>
              <a:rPr lang="pl-PL" sz="1200" spc="-14" dirty="0">
                <a:latin typeface="Arial"/>
                <a:cs typeface="Arial"/>
              </a:rPr>
              <a:t>w</a:t>
            </a:r>
            <a:r>
              <a:rPr lang="pl-PL" sz="1200" dirty="0">
                <a:latin typeface="Arial"/>
                <a:cs typeface="Arial"/>
              </a:rPr>
              <a:t>róci</a:t>
            </a:r>
            <a:r>
              <a:rPr lang="pl-PL" sz="1200" spc="-9" dirty="0">
                <a:latin typeface="Arial"/>
                <a:cs typeface="Arial"/>
              </a:rPr>
              <a:t> </a:t>
            </a:r>
            <a:r>
              <a:rPr lang="pl-PL" sz="1200" spc="4" dirty="0">
                <a:latin typeface="Arial"/>
                <a:cs typeface="Arial"/>
              </a:rPr>
              <a:t>d</a:t>
            </a:r>
            <a:r>
              <a:rPr lang="pl-PL" sz="1200" dirty="0">
                <a:latin typeface="Arial"/>
                <a:cs typeface="Arial"/>
              </a:rPr>
              <a:t>o</a:t>
            </a:r>
            <a:r>
              <a:rPr lang="pl-PL" sz="1200" spc="-14" dirty="0">
                <a:latin typeface="Arial"/>
                <a:cs typeface="Arial"/>
              </a:rPr>
              <a:t> </a:t>
            </a:r>
            <a:r>
              <a:rPr lang="pl-PL" sz="1200" dirty="0">
                <a:latin typeface="Arial"/>
                <a:cs typeface="Arial"/>
              </a:rPr>
              <a:t>P</a:t>
            </a:r>
            <a:r>
              <a:rPr lang="pl-PL" sz="1200" spc="4" dirty="0">
                <a:latin typeface="Arial"/>
                <a:cs typeface="Arial"/>
              </a:rPr>
              <a:t>o</a:t>
            </a:r>
            <a:r>
              <a:rPr lang="pl-PL" sz="1200" dirty="0">
                <a:latin typeface="Arial"/>
                <a:cs typeface="Arial"/>
              </a:rPr>
              <a:t>lsk</a:t>
            </a:r>
            <a:r>
              <a:rPr lang="pl-PL" sz="1200" spc="-4" dirty="0">
                <a:latin typeface="Arial"/>
                <a:cs typeface="Arial"/>
              </a:rPr>
              <a:t>i</a:t>
            </a:r>
            <a:r>
              <a:rPr lang="pl-PL" sz="1200" dirty="0">
                <a:latin typeface="Arial"/>
                <a:cs typeface="Arial"/>
              </a:rPr>
              <a:t>,</a:t>
            </a:r>
            <a:r>
              <a:rPr lang="pl-PL" sz="1200" spc="-4" dirty="0">
                <a:latin typeface="Arial"/>
                <a:cs typeface="Arial"/>
              </a:rPr>
              <a:t> </a:t>
            </a:r>
            <a:r>
              <a:rPr lang="pl-PL" sz="1200" dirty="0">
                <a:latin typeface="Arial"/>
                <a:cs typeface="Arial"/>
              </a:rPr>
              <a:t>w c</a:t>
            </a:r>
            <a:r>
              <a:rPr lang="pl-PL" sz="1200" spc="4" dirty="0">
                <a:latin typeface="Arial"/>
                <a:cs typeface="Arial"/>
              </a:rPr>
              <a:t>e</a:t>
            </a:r>
            <a:r>
              <a:rPr lang="pl-PL" sz="1200" dirty="0">
                <a:latin typeface="Arial"/>
                <a:cs typeface="Arial"/>
              </a:rPr>
              <a:t>lu</a:t>
            </a:r>
            <a:r>
              <a:rPr lang="pl-PL" sz="1200" spc="-19" dirty="0">
                <a:latin typeface="Arial"/>
                <a:cs typeface="Arial"/>
              </a:rPr>
              <a:t> </a:t>
            </a:r>
            <a:r>
              <a:rPr lang="pl-PL" sz="1200" spc="4" dirty="0">
                <a:latin typeface="Arial"/>
                <a:cs typeface="Arial"/>
              </a:rPr>
              <a:t>un</a:t>
            </a:r>
            <a:r>
              <a:rPr lang="pl-PL" sz="1200" dirty="0">
                <a:latin typeface="Arial"/>
                <a:cs typeface="Arial"/>
              </a:rPr>
              <a:t>ikni</a:t>
            </a:r>
            <a:r>
              <a:rPr lang="pl-PL" sz="1200" spc="4" dirty="0">
                <a:latin typeface="Arial"/>
                <a:cs typeface="Arial"/>
              </a:rPr>
              <a:t>ę</a:t>
            </a:r>
            <a:r>
              <a:rPr lang="pl-PL" sz="1200" dirty="0">
                <a:latin typeface="Arial"/>
                <a:cs typeface="Arial"/>
              </a:rPr>
              <a:t>cia</a:t>
            </a:r>
            <a:r>
              <a:rPr lang="pl-PL" sz="1200" spc="-39" dirty="0">
                <a:latin typeface="Arial"/>
                <a:cs typeface="Arial"/>
              </a:rPr>
              <a:t> </a:t>
            </a:r>
            <a:r>
              <a:rPr lang="pl-PL" sz="1200" spc="4" dirty="0">
                <a:latin typeface="Arial"/>
                <a:cs typeface="Arial"/>
              </a:rPr>
              <a:t>p</a:t>
            </a:r>
            <a:r>
              <a:rPr lang="pl-PL" sz="1200" dirty="0">
                <a:latin typeface="Arial"/>
                <a:cs typeface="Arial"/>
              </a:rPr>
              <a:t>łac</a:t>
            </a:r>
            <a:r>
              <a:rPr lang="pl-PL" sz="1200" spc="4" dirty="0">
                <a:latin typeface="Arial"/>
                <a:cs typeface="Arial"/>
              </a:rPr>
              <a:t>en</a:t>
            </a:r>
            <a:r>
              <a:rPr lang="pl-PL" sz="1200" dirty="0">
                <a:latin typeface="Arial"/>
                <a:cs typeface="Arial"/>
              </a:rPr>
              <a:t>ia</a:t>
            </a:r>
            <a:r>
              <a:rPr lang="pl-PL" sz="1200" spc="-39" dirty="0">
                <a:latin typeface="Arial"/>
                <a:cs typeface="Arial"/>
              </a:rPr>
              <a:t> </a:t>
            </a:r>
            <a:r>
              <a:rPr lang="pl-PL" sz="1200" spc="4" dirty="0">
                <a:latin typeface="Arial"/>
                <a:cs typeface="Arial"/>
              </a:rPr>
              <a:t>na</a:t>
            </a:r>
            <a:r>
              <a:rPr lang="pl-PL" sz="1200" dirty="0">
                <a:latin typeface="Arial"/>
                <a:cs typeface="Arial"/>
              </a:rPr>
              <a:t>le</a:t>
            </a:r>
            <a:r>
              <a:rPr lang="pl-PL" sz="1200" spc="-9" dirty="0">
                <a:latin typeface="Arial"/>
                <a:cs typeface="Arial"/>
              </a:rPr>
              <a:t>ż</a:t>
            </a:r>
            <a:r>
              <a:rPr lang="pl-PL" sz="1200" spc="4" dirty="0">
                <a:latin typeface="Arial"/>
                <a:cs typeface="Arial"/>
              </a:rPr>
              <a:t>no</a:t>
            </a:r>
            <a:r>
              <a:rPr lang="pl-PL" sz="1200" dirty="0">
                <a:latin typeface="Arial"/>
                <a:cs typeface="Arial"/>
              </a:rPr>
              <a:t>ści c</a:t>
            </a:r>
            <a:r>
              <a:rPr lang="pl-PL" sz="1200" spc="4" dirty="0">
                <a:latin typeface="Arial"/>
                <a:cs typeface="Arial"/>
              </a:rPr>
              <a:t>e</a:t>
            </a:r>
            <a:r>
              <a:rPr lang="pl-PL" sz="1200" dirty="0">
                <a:latin typeface="Arial"/>
                <a:cs typeface="Arial"/>
              </a:rPr>
              <a:t>ln</a:t>
            </a:r>
            <a:r>
              <a:rPr lang="pl-PL" sz="1200" spc="9" dirty="0">
                <a:latin typeface="Arial"/>
                <a:cs typeface="Arial"/>
              </a:rPr>
              <a:t>o</a:t>
            </a:r>
            <a:r>
              <a:rPr lang="pl-PL" sz="1200" spc="-4" dirty="0">
                <a:latin typeface="Arial"/>
                <a:cs typeface="Arial"/>
              </a:rPr>
              <a:t>-</a:t>
            </a:r>
            <a:r>
              <a:rPr lang="pl-PL" sz="1200" spc="4" dirty="0">
                <a:latin typeface="Arial"/>
                <a:cs typeface="Arial"/>
              </a:rPr>
              <a:t>p</a:t>
            </a:r>
            <a:r>
              <a:rPr lang="pl-PL" sz="1200" spc="-4" dirty="0">
                <a:latin typeface="Arial"/>
                <a:cs typeface="Arial"/>
              </a:rPr>
              <a:t>od</a:t>
            </a:r>
            <a:r>
              <a:rPr lang="pl-PL" sz="1200" spc="4" dirty="0">
                <a:latin typeface="Arial"/>
                <a:cs typeface="Arial"/>
              </a:rPr>
              <a:t>a</a:t>
            </a:r>
            <a:r>
              <a:rPr lang="pl-PL" sz="1200" dirty="0">
                <a:latin typeface="Arial"/>
                <a:cs typeface="Arial"/>
              </a:rPr>
              <a:t>tk</a:t>
            </a:r>
            <a:r>
              <a:rPr lang="pl-PL" sz="1200" spc="-4" dirty="0">
                <a:latin typeface="Arial"/>
                <a:cs typeface="Arial"/>
              </a:rPr>
              <a:t>o</a:t>
            </a:r>
            <a:r>
              <a:rPr lang="pl-PL" sz="1200" spc="-14" dirty="0">
                <a:latin typeface="Arial"/>
                <a:cs typeface="Arial"/>
              </a:rPr>
              <a:t>w</a:t>
            </a:r>
            <a:r>
              <a:rPr lang="pl-PL" sz="1200" spc="-9" dirty="0">
                <a:latin typeface="Arial"/>
                <a:cs typeface="Arial"/>
              </a:rPr>
              <a:t>y</a:t>
            </a:r>
            <a:r>
              <a:rPr lang="pl-PL" sz="1200" dirty="0">
                <a:latin typeface="Arial"/>
                <a:cs typeface="Arial"/>
              </a:rPr>
              <a:t>ch</a:t>
            </a:r>
            <a:r>
              <a:rPr lang="pl-PL" sz="1200" spc="-14" dirty="0">
                <a:latin typeface="Arial"/>
                <a:cs typeface="Arial"/>
              </a:rPr>
              <a:t> </a:t>
            </a:r>
            <a:r>
              <a:rPr lang="pl-PL" sz="1200" spc="4" dirty="0">
                <a:latin typeface="Arial"/>
                <a:cs typeface="Arial"/>
              </a:rPr>
              <a:t>o</a:t>
            </a:r>
            <a:r>
              <a:rPr lang="pl-PL" sz="1200" dirty="0">
                <a:latin typeface="Arial"/>
                <a:cs typeface="Arial"/>
              </a:rPr>
              <a:t>d</a:t>
            </a:r>
            <a:r>
              <a:rPr lang="pl-PL" sz="1200" spc="-4" dirty="0">
                <a:latin typeface="Arial"/>
                <a:cs typeface="Arial"/>
              </a:rPr>
              <a:t> </a:t>
            </a:r>
            <a:r>
              <a:rPr lang="pl-PL" sz="1200" dirty="0">
                <a:latin typeface="Arial"/>
                <a:cs typeface="Arial"/>
              </a:rPr>
              <a:t>t</a:t>
            </a:r>
            <a:r>
              <a:rPr lang="pl-PL" sz="1200" spc="4" dirty="0">
                <a:latin typeface="Arial"/>
                <a:cs typeface="Arial"/>
              </a:rPr>
              <a:t>o</a:t>
            </a:r>
            <a:r>
              <a:rPr lang="pl-PL" sz="1200" spc="-14" dirty="0">
                <a:latin typeface="Arial"/>
                <a:cs typeface="Arial"/>
              </a:rPr>
              <a:t>w</a:t>
            </a:r>
            <a:r>
              <a:rPr lang="pl-PL" sz="1200" spc="4" dirty="0">
                <a:latin typeface="Arial"/>
                <a:cs typeface="Arial"/>
              </a:rPr>
              <a:t>a</a:t>
            </a:r>
            <a:r>
              <a:rPr lang="pl-PL" sz="1200" dirty="0">
                <a:latin typeface="Arial"/>
                <a:cs typeface="Arial"/>
              </a:rPr>
              <a:t>ru</a:t>
            </a:r>
            <a:r>
              <a:rPr lang="pl-PL" sz="1200" spc="-4"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dirty="0">
                <a:latin typeface="Arial"/>
                <a:cs typeface="Arial"/>
              </a:rPr>
              <a:t>y</a:t>
            </a:r>
            <a:r>
              <a:rPr lang="pl-PL" sz="1200" spc="14" dirty="0">
                <a:latin typeface="Arial"/>
                <a:cs typeface="Arial"/>
              </a:rPr>
              <a:t> </a:t>
            </a:r>
            <a:r>
              <a:rPr lang="pl-PL" sz="1200" dirty="0">
                <a:latin typeface="Arial"/>
                <a:cs typeface="Arial"/>
              </a:rPr>
              <a:t>je</a:t>
            </a:r>
            <a:r>
              <a:rPr lang="pl-PL" sz="1200" spc="-4" dirty="0">
                <a:latin typeface="Arial"/>
                <a:cs typeface="Arial"/>
              </a:rPr>
              <a:t>g</a:t>
            </a:r>
            <a:r>
              <a:rPr lang="pl-PL" sz="1200" dirty="0">
                <a:latin typeface="Arial"/>
                <a:cs typeface="Arial"/>
              </a:rPr>
              <a:t>o</a:t>
            </a:r>
            <a:r>
              <a:rPr lang="pl-PL" sz="1200" spc="-14" dirty="0">
                <a:latin typeface="Arial"/>
                <a:cs typeface="Arial"/>
              </a:rPr>
              <a:t> </a:t>
            </a:r>
            <a:r>
              <a:rPr lang="pl-PL" sz="1200" spc="4" dirty="0">
                <a:latin typeface="Arial"/>
                <a:cs typeface="Arial"/>
              </a:rPr>
              <a:t>po</a:t>
            </a:r>
            <a:r>
              <a:rPr lang="pl-PL" sz="1200" spc="-14" dirty="0">
                <a:latin typeface="Arial"/>
                <a:cs typeface="Arial"/>
              </a:rPr>
              <a:t>w</a:t>
            </a:r>
            <a:r>
              <a:rPr lang="pl-PL" sz="1200" dirty="0">
                <a:latin typeface="Arial"/>
                <a:cs typeface="Arial"/>
              </a:rPr>
              <a:t>rocie</a:t>
            </a:r>
            <a:r>
              <a:rPr lang="pl-PL" sz="1200" spc="-19" dirty="0">
                <a:latin typeface="Arial"/>
                <a:cs typeface="Arial"/>
              </a:rPr>
              <a:t> </a:t>
            </a:r>
            <a:r>
              <a:rPr lang="pl-PL" sz="1200" spc="4" dirty="0">
                <a:latin typeface="Arial"/>
                <a:cs typeface="Arial"/>
              </a:rPr>
              <a:t>mo</a:t>
            </a:r>
            <a:r>
              <a:rPr lang="pl-PL" sz="1200" spc="-9" dirty="0">
                <a:latin typeface="Arial"/>
                <a:cs typeface="Arial"/>
              </a:rPr>
              <a:t>ż</a:t>
            </a:r>
            <a:r>
              <a:rPr lang="pl-PL" sz="1200" dirty="0">
                <a:latin typeface="Arial"/>
                <a:cs typeface="Arial"/>
              </a:rPr>
              <a:t>e</a:t>
            </a:r>
            <a:r>
              <a:rPr lang="pl-PL" sz="1200" spc="-4" dirty="0">
                <a:latin typeface="Arial"/>
                <a:cs typeface="Arial"/>
              </a:rPr>
              <a:t> </a:t>
            </a:r>
            <a:r>
              <a:rPr lang="pl-PL" sz="1200" spc="-9" dirty="0">
                <a:latin typeface="Arial"/>
                <a:cs typeface="Arial"/>
              </a:rPr>
              <a:t>z</a:t>
            </a:r>
            <a:r>
              <a:rPr lang="pl-PL" sz="1200" spc="4" dirty="0">
                <a:latin typeface="Arial"/>
                <a:cs typeface="Arial"/>
              </a:rPr>
              <a:t>o</a:t>
            </a:r>
            <a:r>
              <a:rPr lang="pl-PL" sz="1200" dirty="0">
                <a:latin typeface="Arial"/>
                <a:cs typeface="Arial"/>
              </a:rPr>
              <a:t>st</a:t>
            </a:r>
            <a:r>
              <a:rPr lang="pl-PL" sz="1200" spc="4" dirty="0">
                <a:latin typeface="Arial"/>
                <a:cs typeface="Arial"/>
              </a:rPr>
              <a:t>a</a:t>
            </a:r>
            <a:r>
              <a:rPr lang="pl-PL" sz="1200" dirty="0">
                <a:latin typeface="Arial"/>
                <a:cs typeface="Arial"/>
              </a:rPr>
              <a:t>ć </a:t>
            </a:r>
            <a:r>
              <a:rPr lang="pl-PL" sz="1200" spc="-9" dirty="0">
                <a:latin typeface="Arial"/>
                <a:cs typeface="Arial"/>
              </a:rPr>
              <a:t>z</a:t>
            </a:r>
            <a:r>
              <a:rPr lang="pl-PL" sz="1200" spc="4" dirty="0">
                <a:latin typeface="Arial"/>
                <a:cs typeface="Arial"/>
              </a:rPr>
              <a:t>a</a:t>
            </a:r>
            <a:r>
              <a:rPr lang="pl-PL" sz="1200" dirty="0">
                <a:latin typeface="Arial"/>
                <a:cs typeface="Arial"/>
              </a:rPr>
              <a:t>st</a:t>
            </a:r>
            <a:r>
              <a:rPr lang="pl-PL" sz="1200" spc="4" dirty="0">
                <a:latin typeface="Arial"/>
                <a:cs typeface="Arial"/>
              </a:rPr>
              <a:t>o</a:t>
            </a:r>
            <a:r>
              <a:rPr lang="pl-PL" sz="1200" dirty="0">
                <a:latin typeface="Arial"/>
                <a:cs typeface="Arial"/>
              </a:rPr>
              <a:t>s</a:t>
            </a:r>
            <a:r>
              <a:rPr lang="pl-PL" sz="1200" spc="4" dirty="0">
                <a:latin typeface="Arial"/>
                <a:cs typeface="Arial"/>
              </a:rPr>
              <a:t>o</a:t>
            </a:r>
            <a:r>
              <a:rPr lang="pl-PL" sz="1200" spc="-14" dirty="0">
                <a:latin typeface="Arial"/>
                <a:cs typeface="Arial"/>
              </a:rPr>
              <a:t>w</a:t>
            </a:r>
            <a:r>
              <a:rPr lang="pl-PL" sz="1200" spc="4" dirty="0">
                <a:latin typeface="Arial"/>
                <a:cs typeface="Arial"/>
              </a:rPr>
              <a:t>an</a:t>
            </a:r>
            <a:r>
              <a:rPr lang="pl-PL" sz="1200" dirty="0">
                <a:latin typeface="Arial"/>
                <a:cs typeface="Arial"/>
              </a:rPr>
              <a:t>a</a:t>
            </a:r>
            <a:r>
              <a:rPr lang="pl-PL" sz="1200" spc="-29" dirty="0">
                <a:latin typeface="Arial"/>
                <a:cs typeface="Arial"/>
              </a:rPr>
              <a:t> </a:t>
            </a:r>
            <a:r>
              <a:rPr lang="pl-PL" sz="1200" dirty="0">
                <a:latin typeface="Arial"/>
                <a:cs typeface="Arial"/>
              </a:rPr>
              <a:t>s</a:t>
            </a:r>
            <a:r>
              <a:rPr lang="pl-PL" sz="1200" spc="4" dirty="0">
                <a:latin typeface="Arial"/>
                <a:cs typeface="Arial"/>
              </a:rPr>
              <a:t>pe</a:t>
            </a:r>
            <a:r>
              <a:rPr lang="pl-PL" sz="1200" dirty="0">
                <a:latin typeface="Arial"/>
                <a:cs typeface="Arial"/>
              </a:rPr>
              <a:t>cjal</a:t>
            </a:r>
            <a:r>
              <a:rPr lang="pl-PL" sz="1200" spc="4" dirty="0">
                <a:latin typeface="Arial"/>
                <a:cs typeface="Arial"/>
              </a:rPr>
              <a:t>n</a:t>
            </a:r>
            <a:r>
              <a:rPr lang="pl-PL" sz="1200" dirty="0">
                <a:latin typeface="Arial"/>
                <a:cs typeface="Arial"/>
              </a:rPr>
              <a:t>a </a:t>
            </a:r>
            <a:r>
              <a:rPr lang="pl-PL" sz="1200" spc="4" dirty="0">
                <a:latin typeface="Arial"/>
                <a:cs typeface="Arial"/>
              </a:rPr>
              <a:t>p</a:t>
            </a:r>
            <a:r>
              <a:rPr lang="pl-PL" sz="1200" dirty="0">
                <a:latin typeface="Arial"/>
                <a:cs typeface="Arial"/>
              </a:rPr>
              <a:t>roc</a:t>
            </a:r>
            <a:r>
              <a:rPr lang="pl-PL" sz="1200" spc="4" dirty="0">
                <a:latin typeface="Arial"/>
                <a:cs typeface="Arial"/>
              </a:rPr>
              <a:t>ed</a:t>
            </a:r>
            <a:r>
              <a:rPr lang="pl-PL" sz="1200" spc="-4" dirty="0">
                <a:latin typeface="Arial"/>
                <a:cs typeface="Arial"/>
              </a:rPr>
              <a:t>u</a:t>
            </a:r>
            <a:r>
              <a:rPr lang="pl-PL" sz="1200" dirty="0">
                <a:latin typeface="Arial"/>
                <a:cs typeface="Arial"/>
              </a:rPr>
              <a:t>ra</a:t>
            </a:r>
            <a:r>
              <a:rPr lang="pl-PL" sz="1200" spc="-29" dirty="0">
                <a:latin typeface="Arial"/>
                <a:cs typeface="Arial"/>
              </a:rPr>
              <a:t> </a:t>
            </a:r>
            <a:r>
              <a:rPr lang="pl-PL" sz="1200" dirty="0">
                <a:latin typeface="Arial"/>
                <a:cs typeface="Arial"/>
              </a:rPr>
              <a:t>c</a:t>
            </a:r>
            <a:r>
              <a:rPr lang="pl-PL" sz="1200" spc="4" dirty="0">
                <a:latin typeface="Arial"/>
                <a:cs typeface="Arial"/>
              </a:rPr>
              <a:t>e</a:t>
            </a:r>
            <a:r>
              <a:rPr lang="pl-PL" sz="1200" dirty="0">
                <a:latin typeface="Arial"/>
                <a:cs typeface="Arial"/>
              </a:rPr>
              <a:t>lna</a:t>
            </a:r>
            <a:r>
              <a:rPr lang="pl-PL" sz="1200" spc="-14" dirty="0">
                <a:latin typeface="Arial"/>
                <a:cs typeface="Arial"/>
              </a:rPr>
              <a:t> </a:t>
            </a:r>
            <a:r>
              <a:rPr lang="pl-PL" sz="1200" spc="-9" dirty="0">
                <a:latin typeface="Arial"/>
                <a:cs typeface="Arial"/>
              </a:rPr>
              <a:t>z</a:t>
            </a:r>
            <a:r>
              <a:rPr lang="pl-PL" sz="1200" spc="-14" dirty="0">
                <a:latin typeface="Arial"/>
                <a:cs typeface="Arial"/>
              </a:rPr>
              <a:t>w</a:t>
            </a:r>
            <a:r>
              <a:rPr lang="pl-PL" sz="1200" spc="4" dirty="0">
                <a:latin typeface="Arial"/>
                <a:cs typeface="Arial"/>
              </a:rPr>
              <a:t>an</a:t>
            </a:r>
            <a:r>
              <a:rPr lang="pl-PL" sz="1200" dirty="0">
                <a:latin typeface="Arial"/>
                <a:cs typeface="Arial"/>
              </a:rPr>
              <a:t>a</a:t>
            </a:r>
            <a:r>
              <a:rPr lang="pl-PL" sz="1200" spc="-4" dirty="0">
                <a:latin typeface="Arial"/>
                <a:cs typeface="Arial"/>
              </a:rPr>
              <a:t> </a:t>
            </a:r>
            <a:r>
              <a:rPr lang="pl-PL" sz="1200" b="1" spc="4" dirty="0">
                <a:latin typeface="Arial"/>
                <a:cs typeface="Arial"/>
              </a:rPr>
              <a:t>p</a:t>
            </a:r>
            <a:r>
              <a:rPr lang="pl-PL" sz="1200" b="1" dirty="0">
                <a:latin typeface="Arial"/>
                <a:cs typeface="Arial"/>
              </a:rPr>
              <a:t>roc</a:t>
            </a:r>
            <a:r>
              <a:rPr lang="pl-PL" sz="1200" b="1" spc="4" dirty="0">
                <a:latin typeface="Arial"/>
                <a:cs typeface="Arial"/>
              </a:rPr>
              <a:t>edu</a:t>
            </a:r>
            <a:r>
              <a:rPr lang="pl-PL" sz="1200" b="1" dirty="0">
                <a:latin typeface="Arial"/>
                <a:cs typeface="Arial"/>
              </a:rPr>
              <a:t>rą</a:t>
            </a:r>
            <a:r>
              <a:rPr lang="pl-PL" sz="1200" b="1" spc="-44" dirty="0">
                <a:latin typeface="Arial"/>
                <a:cs typeface="Arial"/>
              </a:rPr>
              <a:t> </a:t>
            </a:r>
            <a:r>
              <a:rPr lang="pl-PL" sz="1200" b="1" spc="4" dirty="0">
                <a:latin typeface="Arial"/>
                <a:cs typeface="Arial"/>
              </a:rPr>
              <a:t>u</a:t>
            </a:r>
            <a:r>
              <a:rPr lang="pl-PL" sz="1200" b="1" dirty="0">
                <a:latin typeface="Arial"/>
                <a:cs typeface="Arial"/>
              </a:rPr>
              <a:t>s</a:t>
            </a:r>
            <a:r>
              <a:rPr lang="pl-PL" sz="1200" b="1" spc="-9" dirty="0">
                <a:latin typeface="Arial"/>
                <a:cs typeface="Arial"/>
              </a:rPr>
              <a:t>z</a:t>
            </a:r>
            <a:r>
              <a:rPr lang="pl-PL" sz="1200" b="1" dirty="0">
                <a:latin typeface="Arial"/>
                <a:cs typeface="Arial"/>
              </a:rPr>
              <a:t>lac</a:t>
            </a:r>
            <a:r>
              <a:rPr lang="pl-PL" sz="1200" b="1" spc="4" dirty="0">
                <a:latin typeface="Arial"/>
                <a:cs typeface="Arial"/>
              </a:rPr>
              <a:t>he</a:t>
            </a:r>
            <a:r>
              <a:rPr lang="pl-PL" sz="1200" b="1" dirty="0">
                <a:latin typeface="Arial"/>
                <a:cs typeface="Arial"/>
              </a:rPr>
              <a:t>t</a:t>
            </a:r>
            <a:r>
              <a:rPr lang="pl-PL" sz="1200" b="1" spc="4" dirty="0">
                <a:latin typeface="Arial"/>
                <a:cs typeface="Arial"/>
              </a:rPr>
              <a:t>n</a:t>
            </a:r>
            <a:r>
              <a:rPr lang="pl-PL" sz="1200" b="1" dirty="0">
                <a:latin typeface="Arial"/>
                <a:cs typeface="Arial"/>
              </a:rPr>
              <a:t>i</a:t>
            </a:r>
            <a:r>
              <a:rPr lang="pl-PL" sz="1200" b="1" spc="-9" dirty="0">
                <a:latin typeface="Arial"/>
                <a:cs typeface="Arial"/>
              </a:rPr>
              <a:t>e</a:t>
            </a:r>
            <a:r>
              <a:rPr lang="pl-PL" sz="1200" b="1" spc="4" dirty="0">
                <a:latin typeface="Arial"/>
                <a:cs typeface="Arial"/>
              </a:rPr>
              <a:t>n</a:t>
            </a:r>
            <a:r>
              <a:rPr lang="pl-PL" sz="1200" b="1" dirty="0">
                <a:latin typeface="Arial"/>
                <a:cs typeface="Arial"/>
              </a:rPr>
              <a:t>ia</a:t>
            </a:r>
            <a:r>
              <a:rPr lang="pl-PL" sz="1200" b="1" spc="-39" dirty="0">
                <a:latin typeface="Arial"/>
                <a:cs typeface="Arial"/>
              </a:rPr>
              <a:t> </a:t>
            </a:r>
            <a:r>
              <a:rPr lang="pl-PL" sz="1200" b="1" spc="4" dirty="0">
                <a:latin typeface="Arial"/>
                <a:cs typeface="Arial"/>
              </a:rPr>
              <a:t>b</a:t>
            </a:r>
            <a:r>
              <a:rPr lang="pl-PL" sz="1200" b="1" dirty="0">
                <a:latin typeface="Arial"/>
                <a:cs typeface="Arial"/>
              </a:rPr>
              <a:t>iern</a:t>
            </a:r>
            <a:r>
              <a:rPr lang="pl-PL" sz="1200" b="1" spc="4" dirty="0">
                <a:latin typeface="Arial"/>
                <a:cs typeface="Arial"/>
              </a:rPr>
              <a:t>e</a:t>
            </a:r>
            <a:r>
              <a:rPr lang="pl-PL" sz="1200" b="1" spc="-4" dirty="0">
                <a:latin typeface="Arial"/>
                <a:cs typeface="Arial"/>
              </a:rPr>
              <a:t>go</a:t>
            </a:r>
            <a:r>
              <a:rPr lang="pl-PL" sz="1200" dirty="0">
                <a:latin typeface="Arial"/>
                <a:cs typeface="Arial"/>
              </a:rPr>
              <a:t>.</a:t>
            </a:r>
            <a:r>
              <a:rPr lang="pl-PL" sz="1200" spc="-89" dirty="0">
                <a:latin typeface="Arial"/>
                <a:cs typeface="Arial"/>
              </a:rPr>
              <a:t> </a:t>
            </a:r>
            <a:r>
              <a:rPr lang="pl-PL" sz="1200" dirty="0">
                <a:latin typeface="Arial"/>
                <a:cs typeface="Arial"/>
              </a:rPr>
              <a:t>A</a:t>
            </a:r>
            <a:r>
              <a:rPr lang="pl-PL" sz="1200" spc="4" dirty="0">
                <a:latin typeface="Arial"/>
                <a:cs typeface="Arial"/>
              </a:rPr>
              <a:t>b</a:t>
            </a:r>
            <a:r>
              <a:rPr lang="pl-PL" sz="1200" dirty="0">
                <a:latin typeface="Arial"/>
                <a:cs typeface="Arial"/>
              </a:rPr>
              <a:t>y</a:t>
            </a:r>
            <a:r>
              <a:rPr lang="pl-PL" sz="1200" spc="-29" dirty="0">
                <a:latin typeface="Arial"/>
                <a:cs typeface="Arial"/>
              </a:rPr>
              <a:t> </a:t>
            </a:r>
            <a:r>
              <a:rPr lang="pl-PL" sz="1200" spc="9" dirty="0">
                <a:latin typeface="Arial"/>
                <a:cs typeface="Arial"/>
              </a:rPr>
              <a:t>T</a:t>
            </a:r>
            <a:r>
              <a:rPr lang="pl-PL" sz="1200" dirty="0">
                <a:latin typeface="Arial"/>
                <a:cs typeface="Arial"/>
              </a:rPr>
              <a:t>NT</a:t>
            </a:r>
            <a:r>
              <a:rPr lang="pl-PL" sz="1200" spc="-24" dirty="0">
                <a:latin typeface="Arial"/>
                <a:cs typeface="Arial"/>
              </a:rPr>
              <a:t> </a:t>
            </a:r>
            <a:r>
              <a:rPr lang="pl-PL" sz="1200" spc="4" dirty="0">
                <a:latin typeface="Arial"/>
                <a:cs typeface="Arial"/>
              </a:rPr>
              <a:t>mo</a:t>
            </a:r>
            <a:r>
              <a:rPr lang="pl-PL" sz="1200" spc="-4" dirty="0">
                <a:latin typeface="Arial"/>
                <a:cs typeface="Arial"/>
              </a:rPr>
              <a:t>g</a:t>
            </a:r>
            <a:r>
              <a:rPr lang="pl-PL" sz="1200" dirty="0">
                <a:latin typeface="Arial"/>
                <a:cs typeface="Arial"/>
              </a:rPr>
              <a:t>ło</a:t>
            </a:r>
            <a:r>
              <a:rPr lang="pl-PL" sz="1200" spc="-19" dirty="0">
                <a:latin typeface="Arial"/>
                <a:cs typeface="Arial"/>
              </a:rPr>
              <a:t> </a:t>
            </a:r>
            <a:r>
              <a:rPr lang="pl-PL" sz="1200" dirty="0">
                <a:latin typeface="Arial"/>
                <a:cs typeface="Arial"/>
              </a:rPr>
              <a:t>ją</a:t>
            </a:r>
            <a:r>
              <a:rPr lang="pl-PL" sz="1200" spc="4" dirty="0">
                <a:latin typeface="Arial"/>
                <a:cs typeface="Arial"/>
              </a:rPr>
              <a:t> </a:t>
            </a:r>
            <a:r>
              <a:rPr lang="pl-PL" sz="1200" spc="-9" dirty="0">
                <a:latin typeface="Arial"/>
                <a:cs typeface="Arial"/>
              </a:rPr>
              <a:t>z</a:t>
            </a:r>
            <a:r>
              <a:rPr lang="pl-PL" sz="1200" spc="4" dirty="0">
                <a:latin typeface="Arial"/>
                <a:cs typeface="Arial"/>
              </a:rPr>
              <a:t>a</a:t>
            </a:r>
            <a:r>
              <a:rPr lang="pl-PL" sz="1200" dirty="0">
                <a:latin typeface="Arial"/>
                <a:cs typeface="Arial"/>
              </a:rPr>
              <a:t>st</a:t>
            </a:r>
            <a:r>
              <a:rPr lang="pl-PL" sz="1200" spc="4" dirty="0">
                <a:latin typeface="Arial"/>
                <a:cs typeface="Arial"/>
              </a:rPr>
              <a:t>o</a:t>
            </a:r>
            <a:r>
              <a:rPr lang="pl-PL" sz="1200" dirty="0">
                <a:latin typeface="Arial"/>
                <a:cs typeface="Arial"/>
              </a:rPr>
              <a:t>s</a:t>
            </a:r>
            <a:r>
              <a:rPr lang="pl-PL" sz="1200" spc="4" dirty="0">
                <a:latin typeface="Arial"/>
                <a:cs typeface="Arial"/>
              </a:rPr>
              <a:t>o</a:t>
            </a:r>
            <a:r>
              <a:rPr lang="pl-PL" sz="1200" spc="-14" dirty="0">
                <a:latin typeface="Arial"/>
                <a:cs typeface="Arial"/>
              </a:rPr>
              <a:t>w</a:t>
            </a:r>
            <a:r>
              <a:rPr lang="pl-PL" sz="1200" spc="4" dirty="0">
                <a:latin typeface="Arial"/>
                <a:cs typeface="Arial"/>
              </a:rPr>
              <a:t>a</a:t>
            </a:r>
            <a:r>
              <a:rPr lang="pl-PL" sz="1200" dirty="0">
                <a:latin typeface="Arial"/>
                <a:cs typeface="Arial"/>
              </a:rPr>
              <a:t>ć </a:t>
            </a:r>
            <a:r>
              <a:rPr lang="pl-PL" sz="1200" spc="4" dirty="0">
                <a:latin typeface="Arial"/>
                <a:cs typeface="Arial"/>
              </a:rPr>
              <a:t>n</a:t>
            </a:r>
            <a:r>
              <a:rPr lang="pl-PL" sz="1200" dirty="0">
                <a:latin typeface="Arial"/>
                <a:cs typeface="Arial"/>
              </a:rPr>
              <a:t>ie</a:t>
            </a:r>
            <a:r>
              <a:rPr lang="pl-PL" sz="1200" spc="-9" dirty="0">
                <a:latin typeface="Arial"/>
                <a:cs typeface="Arial"/>
              </a:rPr>
              <a:t>z</a:t>
            </a:r>
            <a:r>
              <a:rPr lang="pl-PL" sz="1200" spc="4" dirty="0">
                <a:latin typeface="Arial"/>
                <a:cs typeface="Arial"/>
              </a:rPr>
              <a:t>będ</a:t>
            </a:r>
            <a:r>
              <a:rPr lang="pl-PL" sz="1200" spc="-4" dirty="0">
                <a:latin typeface="Arial"/>
                <a:cs typeface="Arial"/>
              </a:rPr>
              <a:t>n</a:t>
            </a:r>
            <a:r>
              <a:rPr lang="pl-PL" sz="1200" dirty="0">
                <a:latin typeface="Arial"/>
                <a:cs typeface="Arial"/>
              </a:rPr>
              <a:t>e</a:t>
            </a:r>
            <a:r>
              <a:rPr lang="pl-PL" sz="1200" spc="-39" dirty="0">
                <a:latin typeface="Arial"/>
                <a:cs typeface="Arial"/>
              </a:rPr>
              <a:t> </a:t>
            </a:r>
            <a:r>
              <a:rPr lang="pl-PL" sz="1200" dirty="0">
                <a:latin typeface="Arial"/>
                <a:cs typeface="Arial"/>
              </a:rPr>
              <a:t>jest</a:t>
            </a:r>
            <a:r>
              <a:rPr lang="pl-PL" sz="1200" spc="4" dirty="0">
                <a:latin typeface="Arial"/>
                <a:cs typeface="Arial"/>
              </a:rPr>
              <a:t> </a:t>
            </a:r>
            <a:r>
              <a:rPr lang="pl-PL" sz="1200" dirty="0" smtClean="0">
                <a:latin typeface="Arial"/>
                <a:cs typeface="Arial"/>
              </a:rPr>
              <a:t>:</a:t>
            </a:r>
          </a:p>
          <a:p>
            <a:pPr marL="12700">
              <a:lnSpc>
                <a:spcPct val="100041"/>
              </a:lnSpc>
            </a:pPr>
            <a:endParaRPr lang="pl-PL" sz="1200" dirty="0">
              <a:latin typeface="Arial"/>
              <a:cs typeface="Arial"/>
            </a:endParaRPr>
          </a:p>
          <a:p>
            <a:pPr marL="184150" marR="13586" indent="-171450">
              <a:lnSpc>
                <a:spcPts val="1325"/>
              </a:lnSpc>
              <a:spcBef>
                <a:spcPts val="66"/>
              </a:spcBef>
              <a:buFont typeface="Arial" panose="020B0604020202020204" pitchFamily="34" charset="0"/>
              <a:buChar char="•"/>
            </a:pPr>
            <a:r>
              <a:rPr lang="pl-PL" sz="1200" dirty="0" smtClean="0">
                <a:latin typeface="Arial"/>
                <a:cs typeface="Arial"/>
              </a:rPr>
              <a:t>u</a:t>
            </a:r>
            <a:r>
              <a:rPr lang="pl-PL" sz="1200" spc="4" dirty="0" smtClean="0">
                <a:latin typeface="Arial"/>
                <a:cs typeface="Arial"/>
              </a:rPr>
              <a:t>m</a:t>
            </a:r>
            <a:r>
              <a:rPr lang="pl-PL" sz="1200" dirty="0" smtClean="0">
                <a:latin typeface="Arial"/>
                <a:cs typeface="Arial"/>
              </a:rPr>
              <a:t>ies</a:t>
            </a:r>
            <a:r>
              <a:rPr lang="pl-PL" sz="1200" spc="-9" dirty="0" smtClean="0">
                <a:latin typeface="Arial"/>
                <a:cs typeface="Arial"/>
              </a:rPr>
              <a:t>z</a:t>
            </a:r>
            <a:r>
              <a:rPr lang="pl-PL" sz="1200" dirty="0" smtClean="0">
                <a:latin typeface="Arial"/>
                <a:cs typeface="Arial"/>
              </a:rPr>
              <a:t>c</a:t>
            </a:r>
            <a:r>
              <a:rPr lang="pl-PL" sz="1200" spc="-9" dirty="0" smtClean="0">
                <a:latin typeface="Arial"/>
                <a:cs typeface="Arial"/>
              </a:rPr>
              <a:t>z</a:t>
            </a:r>
            <a:r>
              <a:rPr lang="pl-PL" sz="1200" spc="4" dirty="0" smtClean="0">
                <a:latin typeface="Arial"/>
                <a:cs typeface="Arial"/>
              </a:rPr>
              <a:t>en</a:t>
            </a:r>
            <a:r>
              <a:rPr lang="pl-PL" sz="1200" dirty="0" smtClean="0">
                <a:latin typeface="Arial"/>
                <a:cs typeface="Arial"/>
              </a:rPr>
              <a:t>ie</a:t>
            </a:r>
            <a:r>
              <a:rPr lang="pl-PL" sz="1200" spc="-19" dirty="0" smtClean="0">
                <a:latin typeface="Arial"/>
                <a:cs typeface="Arial"/>
              </a:rPr>
              <a:t> </a:t>
            </a:r>
            <a:r>
              <a:rPr lang="pl-PL" sz="1200" spc="4" dirty="0">
                <a:latin typeface="Arial"/>
                <a:cs typeface="Arial"/>
              </a:rPr>
              <a:t>n</a:t>
            </a:r>
            <a:r>
              <a:rPr lang="pl-PL" sz="1200" dirty="0">
                <a:latin typeface="Arial"/>
                <a:cs typeface="Arial"/>
              </a:rPr>
              <a:t>a</a:t>
            </a:r>
            <a:r>
              <a:rPr lang="pl-PL" sz="1200" spc="-14" dirty="0">
                <a:latin typeface="Arial"/>
                <a:cs typeface="Arial"/>
              </a:rPr>
              <a:t> </a:t>
            </a:r>
            <a:r>
              <a:rPr lang="pl-PL" sz="1200" spc="14" dirty="0">
                <a:latin typeface="Arial"/>
                <a:cs typeface="Arial"/>
              </a:rPr>
              <a:t>f</a:t>
            </a:r>
            <a:r>
              <a:rPr lang="pl-PL" sz="1200" spc="4" dirty="0">
                <a:latin typeface="Arial"/>
                <a:cs typeface="Arial"/>
              </a:rPr>
              <a:t>a</a:t>
            </a:r>
            <a:r>
              <a:rPr lang="pl-PL" sz="1200" dirty="0">
                <a:latin typeface="Arial"/>
                <a:cs typeface="Arial"/>
              </a:rPr>
              <a:t>kt</a:t>
            </a:r>
            <a:r>
              <a:rPr lang="pl-PL" sz="1200" spc="4" dirty="0">
                <a:latin typeface="Arial"/>
                <a:cs typeface="Arial"/>
              </a:rPr>
              <a:t>u</a:t>
            </a:r>
            <a:r>
              <a:rPr lang="pl-PL" sz="1200" dirty="0">
                <a:latin typeface="Arial"/>
                <a:cs typeface="Arial"/>
              </a:rPr>
              <a:t>r</a:t>
            </a:r>
            <a:r>
              <a:rPr lang="pl-PL" sz="1200" spc="-14" dirty="0">
                <a:latin typeface="Arial"/>
                <a:cs typeface="Arial"/>
              </a:rPr>
              <a:t>z</a:t>
            </a:r>
            <a:r>
              <a:rPr lang="pl-PL" sz="1200" dirty="0">
                <a:latin typeface="Arial"/>
                <a:cs typeface="Arial"/>
              </a:rPr>
              <a:t>e</a:t>
            </a:r>
            <a:r>
              <a:rPr lang="pl-PL" sz="1200" spc="-4" dirty="0">
                <a:latin typeface="Arial"/>
                <a:cs typeface="Arial"/>
              </a:rPr>
              <a:t> </a:t>
            </a:r>
            <a:r>
              <a:rPr lang="pl-PL" sz="1200" spc="-14" dirty="0">
                <a:latin typeface="Arial"/>
                <a:cs typeface="Arial"/>
              </a:rPr>
              <a:t>w</a:t>
            </a:r>
            <a:r>
              <a:rPr lang="pl-PL" sz="1200" spc="-9" dirty="0">
                <a:latin typeface="Arial"/>
                <a:cs typeface="Arial"/>
              </a:rPr>
              <a:t>y</a:t>
            </a:r>
            <a:r>
              <a:rPr lang="pl-PL" sz="1200" dirty="0">
                <a:latin typeface="Arial"/>
                <a:cs typeface="Arial"/>
              </a:rPr>
              <a:t>ra</a:t>
            </a:r>
            <a:r>
              <a:rPr lang="pl-PL" sz="1200" spc="-9" dirty="0">
                <a:latin typeface="Arial"/>
                <a:cs typeface="Arial"/>
              </a:rPr>
              <a:t>ź</a:t>
            </a:r>
            <a:r>
              <a:rPr lang="pl-PL" sz="1200" spc="4" dirty="0">
                <a:latin typeface="Arial"/>
                <a:cs typeface="Arial"/>
              </a:rPr>
              <a:t>ne</a:t>
            </a:r>
            <a:r>
              <a:rPr lang="pl-PL" sz="1200" dirty="0">
                <a:latin typeface="Arial"/>
                <a:cs typeface="Arial"/>
              </a:rPr>
              <a:t>j</a:t>
            </a:r>
            <a:r>
              <a:rPr lang="pl-PL" sz="1200" spc="9" dirty="0">
                <a:latin typeface="Arial"/>
                <a:cs typeface="Arial"/>
              </a:rPr>
              <a:t> </a:t>
            </a:r>
            <a:r>
              <a:rPr lang="pl-PL" sz="1200" dirty="0">
                <a:latin typeface="Arial"/>
                <a:cs typeface="Arial"/>
              </a:rPr>
              <a:t>in</a:t>
            </a:r>
            <a:r>
              <a:rPr lang="pl-PL" sz="1200" spc="14" dirty="0">
                <a:latin typeface="Arial"/>
                <a:cs typeface="Arial"/>
              </a:rPr>
              <a:t>f</a:t>
            </a:r>
            <a:r>
              <a:rPr lang="pl-PL" sz="1200" spc="4" dirty="0">
                <a:latin typeface="Arial"/>
                <a:cs typeface="Arial"/>
              </a:rPr>
              <a:t>o</a:t>
            </a:r>
            <a:r>
              <a:rPr lang="pl-PL" sz="1200" dirty="0">
                <a:latin typeface="Arial"/>
                <a:cs typeface="Arial"/>
              </a:rPr>
              <a:t>r</a:t>
            </a:r>
            <a:r>
              <a:rPr lang="pl-PL" sz="1200" spc="4" dirty="0">
                <a:latin typeface="Arial"/>
                <a:cs typeface="Arial"/>
              </a:rPr>
              <a:t>m</a:t>
            </a:r>
            <a:r>
              <a:rPr lang="pl-PL" sz="1200" spc="-4" dirty="0">
                <a:latin typeface="Arial"/>
                <a:cs typeface="Arial"/>
              </a:rPr>
              <a:t>a</a:t>
            </a:r>
            <a:r>
              <a:rPr lang="pl-PL" sz="1200" dirty="0">
                <a:latin typeface="Arial"/>
                <a:cs typeface="Arial"/>
              </a:rPr>
              <a:t>cj</a:t>
            </a:r>
            <a:r>
              <a:rPr lang="pl-PL" sz="1200" spc="-4" dirty="0">
                <a:latin typeface="Arial"/>
                <a:cs typeface="Arial"/>
              </a:rPr>
              <a:t>i</a:t>
            </a:r>
            <a:r>
              <a:rPr lang="pl-PL" sz="1200" dirty="0">
                <a:latin typeface="Arial"/>
                <a:cs typeface="Arial"/>
              </a:rPr>
              <a:t>,</a:t>
            </a:r>
            <a:r>
              <a:rPr lang="pl-PL" sz="1200" spc="-29" dirty="0">
                <a:latin typeface="Arial"/>
                <a:cs typeface="Arial"/>
              </a:rPr>
              <a:t> </a:t>
            </a:r>
            <a:r>
              <a:rPr lang="pl-PL" sz="1200" spc="-9" dirty="0">
                <a:latin typeface="Arial"/>
                <a:cs typeface="Arial"/>
              </a:rPr>
              <a:t>ż</a:t>
            </a:r>
            <a:r>
              <a:rPr lang="pl-PL" sz="1200" dirty="0">
                <a:latin typeface="Arial"/>
                <a:cs typeface="Arial"/>
              </a:rPr>
              <a:t>e</a:t>
            </a:r>
            <a:r>
              <a:rPr lang="pl-PL" sz="1200" spc="4" dirty="0">
                <a:latin typeface="Arial"/>
                <a:cs typeface="Arial"/>
              </a:rPr>
              <a:t> to</a:t>
            </a:r>
            <a:r>
              <a:rPr lang="pl-PL" sz="1200" spc="-14" dirty="0">
                <a:latin typeface="Arial"/>
                <a:cs typeface="Arial"/>
              </a:rPr>
              <a:t>w</a:t>
            </a:r>
            <a:r>
              <a:rPr lang="pl-PL" sz="1200" spc="4" dirty="0">
                <a:latin typeface="Arial"/>
                <a:cs typeface="Arial"/>
              </a:rPr>
              <a:t>a</a:t>
            </a:r>
            <a:r>
              <a:rPr lang="pl-PL" sz="1200" dirty="0">
                <a:latin typeface="Arial"/>
                <a:cs typeface="Arial"/>
              </a:rPr>
              <a:t>r </a:t>
            </a:r>
            <a:r>
              <a:rPr lang="pl-PL" sz="1200" spc="-4" dirty="0">
                <a:latin typeface="Arial"/>
                <a:cs typeface="Arial"/>
              </a:rPr>
              <a:t>j</a:t>
            </a:r>
            <a:r>
              <a:rPr lang="pl-PL" sz="1200" spc="4" dirty="0">
                <a:latin typeface="Arial"/>
                <a:cs typeface="Arial"/>
              </a:rPr>
              <a:t>e</a:t>
            </a:r>
            <a:r>
              <a:rPr lang="pl-PL" sz="1200" dirty="0">
                <a:latin typeface="Arial"/>
                <a:cs typeface="Arial"/>
              </a:rPr>
              <a:t>st</a:t>
            </a:r>
            <a:r>
              <a:rPr lang="pl-PL" sz="1200" spc="-4" dirty="0">
                <a:latin typeface="Arial"/>
                <a:cs typeface="Arial"/>
              </a:rPr>
              <a:t> </a:t>
            </a:r>
            <a:r>
              <a:rPr lang="pl-PL" sz="1200" spc="-14" dirty="0">
                <a:latin typeface="Arial"/>
                <a:cs typeface="Arial"/>
              </a:rPr>
              <a:t>w</a:t>
            </a:r>
            <a:r>
              <a:rPr lang="pl-PL" sz="1200" spc="-9" dirty="0">
                <a:latin typeface="Arial"/>
                <a:cs typeface="Arial"/>
              </a:rPr>
              <a:t>y</a:t>
            </a:r>
            <a:r>
              <a:rPr lang="pl-PL" sz="1200" spc="-14" dirty="0">
                <a:latin typeface="Arial"/>
                <a:cs typeface="Arial"/>
              </a:rPr>
              <a:t>w</a:t>
            </a:r>
            <a:r>
              <a:rPr lang="pl-PL" sz="1200" spc="4" dirty="0">
                <a:latin typeface="Arial"/>
                <a:cs typeface="Arial"/>
              </a:rPr>
              <a:t>o</a:t>
            </a:r>
            <a:r>
              <a:rPr lang="pl-PL" sz="1200" spc="-9" dirty="0">
                <a:latin typeface="Arial"/>
                <a:cs typeface="Arial"/>
              </a:rPr>
              <a:t>ż</a:t>
            </a:r>
            <a:r>
              <a:rPr lang="pl-PL" sz="1200" spc="4" dirty="0">
                <a:latin typeface="Arial"/>
                <a:cs typeface="Arial"/>
              </a:rPr>
              <a:t>on</a:t>
            </a:r>
            <a:r>
              <a:rPr lang="pl-PL" sz="1200" dirty="0">
                <a:latin typeface="Arial"/>
                <a:cs typeface="Arial"/>
              </a:rPr>
              <a:t>y</a:t>
            </a:r>
            <a:r>
              <a:rPr lang="pl-PL" sz="1200" spc="25" dirty="0">
                <a:latin typeface="Arial"/>
                <a:cs typeface="Arial"/>
              </a:rPr>
              <a:t> </a:t>
            </a:r>
            <a:r>
              <a:rPr lang="pl-PL" sz="1200" spc="4" dirty="0">
                <a:latin typeface="Arial"/>
                <a:cs typeface="Arial"/>
              </a:rPr>
              <a:t>d</a:t>
            </a:r>
            <a:r>
              <a:rPr lang="pl-PL" sz="1200" dirty="0">
                <a:latin typeface="Arial"/>
                <a:cs typeface="Arial"/>
              </a:rPr>
              <a:t>o</a:t>
            </a:r>
            <a:r>
              <a:rPr lang="pl-PL" sz="1200" spc="-4" dirty="0">
                <a:latin typeface="Arial"/>
                <a:cs typeface="Arial"/>
              </a:rPr>
              <a:t> </a:t>
            </a:r>
            <a:r>
              <a:rPr lang="pl-PL" sz="1200" spc="4" dirty="0">
                <a:latin typeface="Arial"/>
                <a:cs typeface="Arial"/>
              </a:rPr>
              <a:t>nap</a:t>
            </a:r>
            <a:r>
              <a:rPr lang="pl-PL" sz="1200" dirty="0">
                <a:latin typeface="Arial"/>
                <a:cs typeface="Arial"/>
              </a:rPr>
              <a:t>ra</a:t>
            </a:r>
            <a:r>
              <a:rPr lang="pl-PL" sz="1200" spc="-14" dirty="0">
                <a:latin typeface="Arial"/>
                <a:cs typeface="Arial"/>
              </a:rPr>
              <a:t>w</a:t>
            </a:r>
            <a:r>
              <a:rPr lang="pl-PL" sz="1200" dirty="0">
                <a:latin typeface="Arial"/>
                <a:cs typeface="Arial"/>
              </a:rPr>
              <a:t>y</a:t>
            </a:r>
            <a:r>
              <a:rPr lang="pl-PL" sz="1200" spc="-19" dirty="0">
                <a:latin typeface="Arial"/>
                <a:cs typeface="Arial"/>
              </a:rPr>
              <a:t> </a:t>
            </a:r>
            <a:r>
              <a:rPr lang="pl-PL" sz="1200" dirty="0" smtClean="0">
                <a:latin typeface="Arial"/>
                <a:cs typeface="Arial"/>
              </a:rPr>
              <a:t>lub </a:t>
            </a:r>
            <a:r>
              <a:rPr lang="pl-PL" sz="1200" spc="-14" dirty="0" smtClean="0">
                <a:latin typeface="Arial"/>
                <a:cs typeface="Arial"/>
              </a:rPr>
              <a:t>wy</a:t>
            </a:r>
            <a:r>
              <a:rPr lang="pl-PL" sz="1200" spc="4" dirty="0" smtClean="0">
                <a:latin typeface="Arial"/>
                <a:cs typeface="Arial"/>
              </a:rPr>
              <a:t>m</a:t>
            </a:r>
            <a:r>
              <a:rPr lang="pl-PL" sz="1200" dirty="0" smtClean="0">
                <a:latin typeface="Arial"/>
                <a:cs typeface="Arial"/>
              </a:rPr>
              <a:t>iany </a:t>
            </a:r>
            <a:r>
              <a:rPr lang="pl-PL" sz="1200" spc="-9" dirty="0">
                <a:latin typeface="Arial"/>
                <a:cs typeface="Arial"/>
              </a:rPr>
              <a:t>g</a:t>
            </a:r>
            <a:r>
              <a:rPr lang="pl-PL" sz="1200" spc="-14" dirty="0">
                <a:latin typeface="Arial"/>
                <a:cs typeface="Arial"/>
              </a:rPr>
              <a:t>w</a:t>
            </a:r>
            <a:r>
              <a:rPr lang="pl-PL" sz="1200" dirty="0">
                <a:latin typeface="Arial"/>
                <a:cs typeface="Arial"/>
              </a:rPr>
              <a:t>ara</a:t>
            </a:r>
            <a:r>
              <a:rPr lang="pl-PL" sz="1200" spc="4" dirty="0">
                <a:latin typeface="Arial"/>
                <a:cs typeface="Arial"/>
              </a:rPr>
              <a:t>n</a:t>
            </a:r>
            <a:r>
              <a:rPr lang="pl-PL" sz="1200" dirty="0">
                <a:latin typeface="Arial"/>
                <a:cs typeface="Arial"/>
              </a:rPr>
              <a:t>c</a:t>
            </a:r>
            <a:r>
              <a:rPr lang="pl-PL" sz="1200" spc="-14" dirty="0">
                <a:latin typeface="Arial"/>
                <a:cs typeface="Arial"/>
              </a:rPr>
              <a:t>y</a:t>
            </a:r>
            <a:r>
              <a:rPr lang="pl-PL" sz="1200" dirty="0">
                <a:latin typeface="Arial"/>
                <a:cs typeface="Arial"/>
              </a:rPr>
              <a:t>jnej</a:t>
            </a:r>
            <a:r>
              <a:rPr lang="pl-PL" sz="1200" spc="-25" dirty="0">
                <a:latin typeface="Arial"/>
                <a:cs typeface="Arial"/>
              </a:rPr>
              <a:t> </a:t>
            </a:r>
            <a:r>
              <a:rPr lang="pl-PL" sz="1200" dirty="0">
                <a:latin typeface="Arial"/>
                <a:cs typeface="Arial"/>
              </a:rPr>
              <a:t>lub</a:t>
            </a:r>
            <a:r>
              <a:rPr lang="pl-PL" sz="1200" spc="-19" dirty="0">
                <a:latin typeface="Arial"/>
                <a:cs typeface="Arial"/>
              </a:rPr>
              <a:t> </a:t>
            </a:r>
            <a:r>
              <a:rPr lang="pl-PL" sz="1200" dirty="0" smtClean="0">
                <a:latin typeface="Arial"/>
                <a:cs typeface="Arial"/>
              </a:rPr>
              <a:t>p</a:t>
            </a:r>
            <a:r>
              <a:rPr lang="pl-PL" sz="1200" spc="4" dirty="0" smtClean="0">
                <a:latin typeface="Arial"/>
                <a:cs typeface="Arial"/>
              </a:rPr>
              <a:t>o</a:t>
            </a:r>
            <a:r>
              <a:rPr lang="pl-PL" sz="1200" spc="-9" dirty="0" smtClean="0">
                <a:latin typeface="Arial"/>
                <a:cs typeface="Arial"/>
              </a:rPr>
              <a:t>g</a:t>
            </a:r>
            <a:r>
              <a:rPr lang="pl-PL" sz="1200" spc="-14" dirty="0" smtClean="0">
                <a:latin typeface="Arial"/>
                <a:cs typeface="Arial"/>
              </a:rPr>
              <a:t>w</a:t>
            </a:r>
            <a:r>
              <a:rPr lang="pl-PL" sz="1200" dirty="0" smtClean="0">
                <a:latin typeface="Arial"/>
                <a:cs typeface="Arial"/>
              </a:rPr>
              <a:t>ara</a:t>
            </a:r>
            <a:r>
              <a:rPr lang="pl-PL" sz="1200" spc="4" dirty="0" smtClean="0">
                <a:latin typeface="Arial"/>
                <a:cs typeface="Arial"/>
              </a:rPr>
              <a:t>n</a:t>
            </a:r>
            <a:r>
              <a:rPr lang="pl-PL" sz="1200" dirty="0" smtClean="0">
                <a:latin typeface="Arial"/>
                <a:cs typeface="Arial"/>
              </a:rPr>
              <a:t>c</a:t>
            </a:r>
            <a:r>
              <a:rPr lang="pl-PL" sz="1200" spc="-14" dirty="0" smtClean="0">
                <a:latin typeface="Arial"/>
                <a:cs typeface="Arial"/>
              </a:rPr>
              <a:t>y</a:t>
            </a:r>
            <a:r>
              <a:rPr lang="pl-PL" sz="1200" dirty="0" smtClean="0">
                <a:latin typeface="Arial"/>
                <a:cs typeface="Arial"/>
              </a:rPr>
              <a:t>jnej,</a:t>
            </a:r>
            <a:endParaRPr lang="pl-PL" sz="1200" dirty="0">
              <a:latin typeface="Arial"/>
              <a:cs typeface="Arial"/>
            </a:endParaRPr>
          </a:p>
          <a:p>
            <a:pPr marL="184150" marR="347064" indent="-171450">
              <a:lnSpc>
                <a:spcPct val="100041"/>
              </a:lnSpc>
              <a:spcBef>
                <a:spcPts val="566"/>
              </a:spcBef>
              <a:buFont typeface="Arial" panose="020B0604020202020204" pitchFamily="34" charset="0"/>
              <a:buChar char="•"/>
            </a:pPr>
            <a:r>
              <a:rPr lang="pl-PL" sz="1200" spc="39" dirty="0" smtClean="0">
                <a:latin typeface="Arial"/>
                <a:cs typeface="Arial"/>
              </a:rPr>
              <a:t>w</a:t>
            </a:r>
            <a:r>
              <a:rPr lang="pl-PL" sz="1200" spc="-4" dirty="0" smtClean="0">
                <a:latin typeface="Arial"/>
                <a:cs typeface="Arial"/>
              </a:rPr>
              <a:t>p</a:t>
            </a:r>
            <a:r>
              <a:rPr lang="pl-PL" sz="1200" dirty="0" smtClean="0">
                <a:latin typeface="Arial"/>
                <a:cs typeface="Arial"/>
              </a:rPr>
              <a:t>is</a:t>
            </a:r>
            <a:r>
              <a:rPr lang="pl-PL" sz="1200" spc="-9" dirty="0" smtClean="0">
                <a:latin typeface="Arial"/>
                <a:cs typeface="Arial"/>
              </a:rPr>
              <a:t>a</a:t>
            </a:r>
            <a:r>
              <a:rPr lang="pl-PL" sz="1200" spc="-4" dirty="0" smtClean="0">
                <a:latin typeface="Arial"/>
                <a:cs typeface="Arial"/>
              </a:rPr>
              <a:t>n</a:t>
            </a:r>
            <a:r>
              <a:rPr lang="pl-PL" sz="1200" dirty="0" smtClean="0">
                <a:latin typeface="Arial"/>
                <a:cs typeface="Arial"/>
              </a:rPr>
              <a:t>ie</a:t>
            </a:r>
            <a:r>
              <a:rPr lang="pl-PL" sz="1200" spc="-39" dirty="0" smtClean="0">
                <a:latin typeface="Arial"/>
                <a:cs typeface="Arial"/>
              </a:rPr>
              <a:t> </a:t>
            </a:r>
            <a:r>
              <a:rPr lang="pl-PL" sz="1200" spc="4" dirty="0">
                <a:latin typeface="Arial"/>
                <a:cs typeface="Arial"/>
              </a:rPr>
              <a:t>d</a:t>
            </a:r>
            <a:r>
              <a:rPr lang="pl-PL" sz="1200" dirty="0">
                <a:latin typeface="Arial"/>
                <a:cs typeface="Arial"/>
              </a:rPr>
              <a:t>o</a:t>
            </a:r>
            <a:r>
              <a:rPr lang="pl-PL" sz="1200" spc="-4" dirty="0">
                <a:latin typeface="Arial"/>
                <a:cs typeface="Arial"/>
              </a:rPr>
              <a:t> </a:t>
            </a:r>
            <a:r>
              <a:rPr lang="pl-PL" sz="1200" spc="14" dirty="0">
                <a:latin typeface="Arial"/>
                <a:cs typeface="Arial"/>
              </a:rPr>
              <a:t>f</a:t>
            </a:r>
            <a:r>
              <a:rPr lang="pl-PL" sz="1200" spc="4" dirty="0">
                <a:latin typeface="Arial"/>
                <a:cs typeface="Arial"/>
              </a:rPr>
              <a:t>a</a:t>
            </a:r>
            <a:r>
              <a:rPr lang="pl-PL" sz="1200" dirty="0">
                <a:latin typeface="Arial"/>
                <a:cs typeface="Arial"/>
              </a:rPr>
              <a:t>kt</a:t>
            </a:r>
            <a:r>
              <a:rPr lang="pl-PL" sz="1200" spc="4" dirty="0">
                <a:latin typeface="Arial"/>
                <a:cs typeface="Arial"/>
              </a:rPr>
              <a:t>u</a:t>
            </a:r>
            <a:r>
              <a:rPr lang="pl-PL" sz="1200" dirty="0">
                <a:latin typeface="Arial"/>
                <a:cs typeface="Arial"/>
              </a:rPr>
              <a:t>ry</a:t>
            </a:r>
            <a:r>
              <a:rPr lang="pl-PL" sz="1200" spc="-19" dirty="0">
                <a:latin typeface="Arial"/>
                <a:cs typeface="Arial"/>
              </a:rPr>
              <a:t> </a:t>
            </a:r>
            <a:r>
              <a:rPr lang="pl-PL" sz="1200" spc="4" dirty="0">
                <a:latin typeface="Arial"/>
                <a:cs typeface="Arial"/>
              </a:rPr>
              <a:t>do</a:t>
            </a:r>
            <a:r>
              <a:rPr lang="pl-PL" sz="1200" dirty="0">
                <a:latin typeface="Arial"/>
                <a:cs typeface="Arial"/>
              </a:rPr>
              <a:t>kła</a:t>
            </a:r>
            <a:r>
              <a:rPr lang="pl-PL" sz="1200" spc="4" dirty="0">
                <a:latin typeface="Arial"/>
                <a:cs typeface="Arial"/>
              </a:rPr>
              <a:t>d</a:t>
            </a:r>
            <a:r>
              <a:rPr lang="pl-PL" sz="1200" spc="-4" dirty="0">
                <a:latin typeface="Arial"/>
                <a:cs typeface="Arial"/>
              </a:rPr>
              <a:t>neg</a:t>
            </a:r>
            <a:r>
              <a:rPr lang="pl-PL" sz="1200" dirty="0">
                <a:latin typeface="Arial"/>
                <a:cs typeface="Arial"/>
              </a:rPr>
              <a:t>o</a:t>
            </a:r>
            <a:r>
              <a:rPr lang="pl-PL" sz="1200" spc="-24" dirty="0">
                <a:latin typeface="Arial"/>
                <a:cs typeface="Arial"/>
              </a:rPr>
              <a:t> </a:t>
            </a:r>
            <a:r>
              <a:rPr lang="pl-PL" sz="1200" spc="4" dirty="0">
                <a:latin typeface="Arial"/>
                <a:cs typeface="Arial"/>
              </a:rPr>
              <a:t>op</a:t>
            </a:r>
            <a:r>
              <a:rPr lang="pl-PL" sz="1200" dirty="0">
                <a:latin typeface="Arial"/>
                <a:cs typeface="Arial"/>
              </a:rPr>
              <a:t>isu</a:t>
            </a:r>
            <a:r>
              <a:rPr lang="pl-PL" sz="1200" spc="-29" dirty="0">
                <a:latin typeface="Arial"/>
                <a:cs typeface="Arial"/>
              </a:rPr>
              <a:t> </a:t>
            </a:r>
            <a:r>
              <a:rPr lang="pl-PL" sz="1200" dirty="0">
                <a:latin typeface="Arial"/>
                <a:cs typeface="Arial"/>
              </a:rPr>
              <a:t>t</a:t>
            </a:r>
            <a:r>
              <a:rPr lang="pl-PL" sz="1200" spc="4" dirty="0">
                <a:latin typeface="Arial"/>
                <a:cs typeface="Arial"/>
              </a:rPr>
              <a:t>o</a:t>
            </a:r>
            <a:r>
              <a:rPr lang="pl-PL" sz="1200" spc="-14" dirty="0">
                <a:latin typeface="Arial"/>
                <a:cs typeface="Arial"/>
              </a:rPr>
              <a:t>w</a:t>
            </a:r>
            <a:r>
              <a:rPr lang="pl-PL" sz="1200" spc="4" dirty="0">
                <a:latin typeface="Arial"/>
                <a:cs typeface="Arial"/>
              </a:rPr>
              <a:t>a</a:t>
            </a:r>
            <a:r>
              <a:rPr lang="pl-PL" sz="1200" dirty="0">
                <a:latin typeface="Arial"/>
                <a:cs typeface="Arial"/>
              </a:rPr>
              <a:t>ru,</a:t>
            </a:r>
            <a:r>
              <a:rPr lang="pl-PL" sz="1200" spc="4" dirty="0">
                <a:latin typeface="Arial"/>
                <a:cs typeface="Arial"/>
              </a:rPr>
              <a:t> </a:t>
            </a:r>
            <a:r>
              <a:rPr lang="pl-PL" sz="1200" dirty="0">
                <a:latin typeface="Arial"/>
                <a:cs typeface="Arial"/>
              </a:rPr>
              <a:t>kt</a:t>
            </a:r>
            <a:r>
              <a:rPr lang="pl-PL" sz="1200" spc="4" dirty="0">
                <a:latin typeface="Arial"/>
                <a:cs typeface="Arial"/>
              </a:rPr>
              <a:t>ó</a:t>
            </a:r>
            <a:r>
              <a:rPr lang="pl-PL" sz="1200" dirty="0">
                <a:latin typeface="Arial"/>
                <a:cs typeface="Arial"/>
              </a:rPr>
              <a:t>ry</a:t>
            </a:r>
            <a:r>
              <a:rPr lang="pl-PL" sz="1200" spc="-14" dirty="0">
                <a:latin typeface="Arial"/>
                <a:cs typeface="Arial"/>
              </a:rPr>
              <a:t> </a:t>
            </a:r>
            <a:r>
              <a:rPr lang="pl-PL" sz="1200" spc="4" dirty="0">
                <a:latin typeface="Arial"/>
                <a:cs typeface="Arial"/>
              </a:rPr>
              <a:t>umo</a:t>
            </a:r>
            <a:r>
              <a:rPr lang="pl-PL" sz="1200" spc="-9" dirty="0">
                <a:latin typeface="Arial"/>
                <a:cs typeface="Arial"/>
              </a:rPr>
              <a:t>ż</a:t>
            </a:r>
            <a:r>
              <a:rPr lang="pl-PL" sz="1200" dirty="0">
                <a:latin typeface="Arial"/>
                <a:cs typeface="Arial"/>
              </a:rPr>
              <a:t>l</a:t>
            </a:r>
            <a:r>
              <a:rPr lang="pl-PL" sz="1200" spc="-4" dirty="0">
                <a:latin typeface="Arial"/>
                <a:cs typeface="Arial"/>
              </a:rPr>
              <a:t>i</a:t>
            </a:r>
            <a:r>
              <a:rPr lang="pl-PL" sz="1200" spc="-14" dirty="0">
                <a:latin typeface="Arial"/>
                <a:cs typeface="Arial"/>
              </a:rPr>
              <a:t>w</a:t>
            </a:r>
            <a:r>
              <a:rPr lang="pl-PL" sz="1200" dirty="0">
                <a:latin typeface="Arial"/>
                <a:cs typeface="Arial"/>
              </a:rPr>
              <a:t>i je</a:t>
            </a:r>
            <a:r>
              <a:rPr lang="pl-PL" sz="1200" spc="-4" dirty="0">
                <a:latin typeface="Arial"/>
                <a:cs typeface="Arial"/>
              </a:rPr>
              <a:t>g</a:t>
            </a:r>
            <a:r>
              <a:rPr lang="pl-PL" sz="1200" dirty="0">
                <a:latin typeface="Arial"/>
                <a:cs typeface="Arial"/>
              </a:rPr>
              <a:t>o</a:t>
            </a:r>
            <a:r>
              <a:rPr lang="pl-PL" sz="1200" spc="-14" dirty="0">
                <a:latin typeface="Arial"/>
                <a:cs typeface="Arial"/>
              </a:rPr>
              <a:t> </a:t>
            </a:r>
            <a:r>
              <a:rPr lang="pl-PL" sz="1200" dirty="0">
                <a:latin typeface="Arial"/>
                <a:cs typeface="Arial"/>
              </a:rPr>
              <a:t>id</a:t>
            </a:r>
            <a:r>
              <a:rPr lang="pl-PL" sz="1200" spc="4" dirty="0">
                <a:latin typeface="Arial"/>
                <a:cs typeface="Arial"/>
              </a:rPr>
              <a:t>en</a:t>
            </a:r>
            <a:r>
              <a:rPr lang="pl-PL" sz="1200" dirty="0">
                <a:latin typeface="Arial"/>
                <a:cs typeface="Arial"/>
              </a:rPr>
              <a:t>t</a:t>
            </a:r>
            <a:r>
              <a:rPr lang="pl-PL" sz="1200" spc="-9" dirty="0">
                <a:latin typeface="Arial"/>
                <a:cs typeface="Arial"/>
              </a:rPr>
              <a:t>y</a:t>
            </a:r>
            <a:r>
              <a:rPr lang="pl-PL" sz="1200" spc="14" dirty="0">
                <a:latin typeface="Arial"/>
                <a:cs typeface="Arial"/>
              </a:rPr>
              <a:t>f</a:t>
            </a:r>
            <a:r>
              <a:rPr lang="pl-PL" sz="1200" dirty="0">
                <a:latin typeface="Arial"/>
                <a:cs typeface="Arial"/>
              </a:rPr>
              <a:t>ikacj</a:t>
            </a:r>
            <a:r>
              <a:rPr lang="pl-PL" sz="1200" spc="-4" dirty="0">
                <a:latin typeface="Arial"/>
                <a:cs typeface="Arial"/>
              </a:rPr>
              <a:t>ę</a:t>
            </a:r>
            <a:r>
              <a:rPr lang="pl-PL" sz="1200" dirty="0">
                <a:latin typeface="Arial"/>
                <a:cs typeface="Arial"/>
              </a:rPr>
              <a:t>,</a:t>
            </a:r>
            <a:r>
              <a:rPr lang="pl-PL" sz="1200" spc="-19" dirty="0">
                <a:latin typeface="Arial"/>
                <a:cs typeface="Arial"/>
              </a:rPr>
              <a:t> </a:t>
            </a:r>
            <a:r>
              <a:rPr lang="pl-PL" sz="1200" spc="4" dirty="0">
                <a:latin typeface="Arial"/>
                <a:cs typeface="Arial"/>
              </a:rPr>
              <a:t>np</a:t>
            </a:r>
            <a:r>
              <a:rPr lang="pl-PL" sz="1200" dirty="0">
                <a:latin typeface="Arial"/>
                <a:cs typeface="Arial"/>
              </a:rPr>
              <a:t>. </a:t>
            </a:r>
            <a:r>
              <a:rPr lang="pl-PL" sz="1200" spc="4" dirty="0">
                <a:latin typeface="Arial"/>
                <a:cs typeface="Arial"/>
              </a:rPr>
              <a:t>o</a:t>
            </a:r>
            <a:r>
              <a:rPr lang="pl-PL" sz="1200" spc="-9" dirty="0">
                <a:latin typeface="Arial"/>
                <a:cs typeface="Arial"/>
              </a:rPr>
              <a:t>z</a:t>
            </a:r>
            <a:r>
              <a:rPr lang="pl-PL" sz="1200" spc="4" dirty="0">
                <a:latin typeface="Arial"/>
                <a:cs typeface="Arial"/>
              </a:rPr>
              <a:t>na</a:t>
            </a:r>
            <a:r>
              <a:rPr lang="pl-PL" sz="1200" dirty="0">
                <a:latin typeface="Arial"/>
                <a:cs typeface="Arial"/>
              </a:rPr>
              <a:t>c</a:t>
            </a:r>
            <a:r>
              <a:rPr lang="pl-PL" sz="1200" spc="-9" dirty="0">
                <a:latin typeface="Arial"/>
                <a:cs typeface="Arial"/>
              </a:rPr>
              <a:t>z</a:t>
            </a:r>
            <a:r>
              <a:rPr lang="pl-PL" sz="1200" spc="4" dirty="0">
                <a:latin typeface="Arial"/>
                <a:cs typeface="Arial"/>
              </a:rPr>
              <a:t>en</a:t>
            </a:r>
            <a:r>
              <a:rPr lang="pl-PL" sz="1200" dirty="0">
                <a:latin typeface="Arial"/>
                <a:cs typeface="Arial"/>
              </a:rPr>
              <a:t>ie</a:t>
            </a:r>
            <a:r>
              <a:rPr lang="pl-PL" sz="1200" spc="-29" dirty="0">
                <a:latin typeface="Arial"/>
                <a:cs typeface="Arial"/>
              </a:rPr>
              <a:t> </a:t>
            </a:r>
            <a:r>
              <a:rPr lang="pl-PL" sz="1200" spc="4" dirty="0">
                <a:latin typeface="Arial"/>
                <a:cs typeface="Arial"/>
              </a:rPr>
              <a:t>mode</a:t>
            </a:r>
            <a:r>
              <a:rPr lang="pl-PL" sz="1200" dirty="0">
                <a:latin typeface="Arial"/>
                <a:cs typeface="Arial"/>
              </a:rPr>
              <a:t>l</a:t>
            </a:r>
            <a:r>
              <a:rPr lang="pl-PL" sz="1200" spc="-9" dirty="0">
                <a:latin typeface="Arial"/>
                <a:cs typeface="Arial"/>
              </a:rPr>
              <a:t>u</a:t>
            </a:r>
            <a:r>
              <a:rPr lang="pl-PL" sz="1200" dirty="0">
                <a:latin typeface="Arial"/>
                <a:cs typeface="Arial"/>
              </a:rPr>
              <a:t>,</a:t>
            </a:r>
            <a:r>
              <a:rPr lang="pl-PL" sz="1200" spc="-19" dirty="0">
                <a:latin typeface="Arial"/>
                <a:cs typeface="Arial"/>
              </a:rPr>
              <a:t> </a:t>
            </a:r>
            <a:r>
              <a:rPr lang="pl-PL" sz="1200" spc="4" dirty="0">
                <a:latin typeface="Arial"/>
                <a:cs typeface="Arial"/>
              </a:rPr>
              <a:t>nume</a:t>
            </a:r>
            <a:r>
              <a:rPr lang="pl-PL" sz="1200" dirty="0">
                <a:latin typeface="Arial"/>
                <a:cs typeface="Arial"/>
              </a:rPr>
              <a:t>ry</a:t>
            </a:r>
            <a:r>
              <a:rPr lang="pl-PL" sz="1200" spc="-34" dirty="0">
                <a:latin typeface="Arial"/>
                <a:cs typeface="Arial"/>
              </a:rPr>
              <a:t> </a:t>
            </a:r>
            <a:r>
              <a:rPr lang="pl-PL" sz="1200" dirty="0">
                <a:latin typeface="Arial"/>
                <a:cs typeface="Arial"/>
              </a:rPr>
              <a:t>s</a:t>
            </a:r>
            <a:r>
              <a:rPr lang="pl-PL" sz="1200" spc="4" dirty="0">
                <a:latin typeface="Arial"/>
                <a:cs typeface="Arial"/>
              </a:rPr>
              <a:t>e</a:t>
            </a:r>
            <a:r>
              <a:rPr lang="pl-PL" sz="1200" dirty="0">
                <a:latin typeface="Arial"/>
                <a:cs typeface="Arial"/>
              </a:rPr>
              <a:t>r</a:t>
            </a:r>
            <a:r>
              <a:rPr lang="pl-PL" sz="1200" spc="-14" dirty="0">
                <a:latin typeface="Arial"/>
                <a:cs typeface="Arial"/>
              </a:rPr>
              <a:t>y</a:t>
            </a:r>
            <a:r>
              <a:rPr lang="pl-PL" sz="1200" dirty="0">
                <a:latin typeface="Arial"/>
                <a:cs typeface="Arial"/>
              </a:rPr>
              <a:t>jne </a:t>
            </a:r>
            <a:r>
              <a:rPr lang="pl-PL" sz="1200" spc="4" dirty="0">
                <a:latin typeface="Arial"/>
                <a:cs typeface="Arial"/>
              </a:rPr>
              <a:t>u</a:t>
            </a:r>
            <a:r>
              <a:rPr lang="pl-PL" sz="1200" dirty="0">
                <a:latin typeface="Arial"/>
                <a:cs typeface="Arial"/>
              </a:rPr>
              <a:t>r</a:t>
            </a:r>
            <a:r>
              <a:rPr lang="pl-PL" sz="1200" spc="-14" dirty="0">
                <a:latin typeface="Arial"/>
                <a:cs typeface="Arial"/>
              </a:rPr>
              <a:t>z</a:t>
            </a:r>
            <a:r>
              <a:rPr lang="pl-PL" sz="1200" spc="4" dirty="0">
                <a:latin typeface="Arial"/>
                <a:cs typeface="Arial"/>
              </a:rPr>
              <a:t>ąd</a:t>
            </a:r>
            <a:r>
              <a:rPr lang="pl-PL" sz="1200" spc="-9" dirty="0">
                <a:latin typeface="Arial"/>
                <a:cs typeface="Arial"/>
              </a:rPr>
              <a:t>z</a:t>
            </a:r>
            <a:r>
              <a:rPr lang="pl-PL" sz="1200" spc="4" dirty="0">
                <a:latin typeface="Arial"/>
                <a:cs typeface="Arial"/>
              </a:rPr>
              <a:t>en</a:t>
            </a:r>
            <a:r>
              <a:rPr lang="pl-PL" sz="1200" dirty="0">
                <a:latin typeface="Arial"/>
                <a:cs typeface="Arial"/>
              </a:rPr>
              <a:t>ia,</a:t>
            </a:r>
            <a:r>
              <a:rPr lang="pl-PL" sz="1200" spc="-14" dirty="0">
                <a:latin typeface="Arial"/>
                <a:cs typeface="Arial"/>
              </a:rPr>
              <a:t> </a:t>
            </a:r>
            <a:r>
              <a:rPr lang="pl-PL" sz="1200" dirty="0">
                <a:latin typeface="Arial"/>
                <a:cs typeface="Arial"/>
              </a:rPr>
              <a:t>ro</a:t>
            </a:r>
            <a:r>
              <a:rPr lang="pl-PL" sz="1200" spc="4" dirty="0">
                <a:latin typeface="Arial"/>
                <a:cs typeface="Arial"/>
              </a:rPr>
              <a:t>d</a:t>
            </a:r>
            <a:r>
              <a:rPr lang="pl-PL" sz="1200" spc="-9" dirty="0">
                <a:latin typeface="Arial"/>
                <a:cs typeface="Arial"/>
              </a:rPr>
              <a:t>z</a:t>
            </a:r>
            <a:r>
              <a:rPr lang="pl-PL" sz="1200" spc="4" dirty="0">
                <a:latin typeface="Arial"/>
                <a:cs typeface="Arial"/>
              </a:rPr>
              <a:t>a</a:t>
            </a:r>
            <a:r>
              <a:rPr lang="pl-PL" sz="1200" dirty="0">
                <a:latin typeface="Arial"/>
                <a:cs typeface="Arial"/>
              </a:rPr>
              <a:t>j,</a:t>
            </a:r>
            <a:r>
              <a:rPr lang="pl-PL" sz="1200" spc="-9" dirty="0">
                <a:latin typeface="Arial"/>
                <a:cs typeface="Arial"/>
              </a:rPr>
              <a:t> </a:t>
            </a:r>
            <a:r>
              <a:rPr lang="pl-PL" sz="1200" dirty="0">
                <a:latin typeface="Arial"/>
                <a:cs typeface="Arial"/>
              </a:rPr>
              <a:t>t</a:t>
            </a:r>
            <a:r>
              <a:rPr lang="pl-PL" sz="1200" spc="-9" dirty="0">
                <a:latin typeface="Arial"/>
                <a:cs typeface="Arial"/>
              </a:rPr>
              <a:t>y</a:t>
            </a:r>
            <a:r>
              <a:rPr lang="pl-PL" sz="1200" dirty="0">
                <a:latin typeface="Arial"/>
                <a:cs typeface="Arial"/>
              </a:rPr>
              <a:t>p</a:t>
            </a:r>
            <a:r>
              <a:rPr lang="pl-PL" sz="1200" spc="4" dirty="0">
                <a:latin typeface="Arial"/>
                <a:cs typeface="Arial"/>
              </a:rPr>
              <a:t> u</a:t>
            </a:r>
            <a:r>
              <a:rPr lang="pl-PL" sz="1200" dirty="0">
                <a:latin typeface="Arial"/>
                <a:cs typeface="Arial"/>
              </a:rPr>
              <a:t>r</a:t>
            </a:r>
            <a:r>
              <a:rPr lang="pl-PL" sz="1200" spc="-14" dirty="0">
                <a:latin typeface="Arial"/>
                <a:cs typeface="Arial"/>
              </a:rPr>
              <a:t>z</a:t>
            </a:r>
            <a:r>
              <a:rPr lang="pl-PL" sz="1200" spc="4" dirty="0">
                <a:latin typeface="Arial"/>
                <a:cs typeface="Arial"/>
              </a:rPr>
              <a:t>ąd</a:t>
            </a:r>
            <a:r>
              <a:rPr lang="pl-PL" sz="1200" spc="-9" dirty="0">
                <a:latin typeface="Arial"/>
                <a:cs typeface="Arial"/>
              </a:rPr>
              <a:t>z</a:t>
            </a:r>
            <a:r>
              <a:rPr lang="pl-PL" sz="1200" spc="4" dirty="0">
                <a:latin typeface="Arial"/>
                <a:cs typeface="Arial"/>
              </a:rPr>
              <a:t>en</a:t>
            </a:r>
            <a:r>
              <a:rPr lang="pl-PL" sz="1200" dirty="0">
                <a:latin typeface="Arial"/>
                <a:cs typeface="Arial"/>
              </a:rPr>
              <a:t>ia,</a:t>
            </a:r>
            <a:r>
              <a:rPr lang="pl-PL" sz="1200" spc="-14" dirty="0">
                <a:latin typeface="Arial"/>
                <a:cs typeface="Arial"/>
              </a:rPr>
              <a:t> </a:t>
            </a:r>
            <a:r>
              <a:rPr lang="pl-PL" sz="1200" spc="4" dirty="0">
                <a:latin typeface="Arial"/>
                <a:cs typeface="Arial"/>
              </a:rPr>
              <a:t>nume</a:t>
            </a:r>
            <a:r>
              <a:rPr lang="pl-PL" sz="1200" dirty="0">
                <a:latin typeface="Arial"/>
                <a:cs typeface="Arial"/>
              </a:rPr>
              <a:t>r k</a:t>
            </a:r>
            <a:r>
              <a:rPr lang="pl-PL" sz="1200" spc="4" dirty="0">
                <a:latin typeface="Arial"/>
                <a:cs typeface="Arial"/>
              </a:rPr>
              <a:t>a</a:t>
            </a:r>
            <a:r>
              <a:rPr lang="pl-PL" sz="1200" dirty="0">
                <a:latin typeface="Arial"/>
                <a:cs typeface="Arial"/>
              </a:rPr>
              <a:t>t</a:t>
            </a:r>
            <a:r>
              <a:rPr lang="pl-PL" sz="1200" spc="4" dirty="0">
                <a:latin typeface="Arial"/>
                <a:cs typeface="Arial"/>
              </a:rPr>
              <a:t>a</a:t>
            </a:r>
            <a:r>
              <a:rPr lang="pl-PL" sz="1200" dirty="0">
                <a:latin typeface="Arial"/>
                <a:cs typeface="Arial"/>
              </a:rPr>
              <a:t>lo</a:t>
            </a:r>
            <a:r>
              <a:rPr lang="pl-PL" sz="1200" spc="-4" dirty="0">
                <a:latin typeface="Arial"/>
                <a:cs typeface="Arial"/>
              </a:rPr>
              <a:t>g</a:t>
            </a:r>
            <a:r>
              <a:rPr lang="pl-PL" sz="1200" spc="4" dirty="0">
                <a:latin typeface="Arial"/>
                <a:cs typeface="Arial"/>
              </a:rPr>
              <a:t>o</a:t>
            </a:r>
            <a:r>
              <a:rPr lang="pl-PL" sz="1200" spc="-14" dirty="0">
                <a:latin typeface="Arial"/>
                <a:cs typeface="Arial"/>
              </a:rPr>
              <a:t>w</a:t>
            </a:r>
            <a:r>
              <a:rPr lang="pl-PL" sz="1200" dirty="0">
                <a:latin typeface="Arial"/>
                <a:cs typeface="Arial"/>
              </a:rPr>
              <a:t>y</a:t>
            </a:r>
            <a:r>
              <a:rPr lang="pl-PL" sz="1200" spc="-19" dirty="0">
                <a:latin typeface="Arial"/>
                <a:cs typeface="Arial"/>
              </a:rPr>
              <a:t> </a:t>
            </a:r>
            <a:r>
              <a:rPr lang="pl-PL" sz="1200" dirty="0">
                <a:latin typeface="Arial"/>
                <a:cs typeface="Arial"/>
              </a:rPr>
              <a:t>it</a:t>
            </a:r>
            <a:r>
              <a:rPr lang="pl-PL" sz="1200" spc="4" dirty="0">
                <a:latin typeface="Arial"/>
                <a:cs typeface="Arial"/>
              </a:rPr>
              <a:t>p</a:t>
            </a:r>
            <a:r>
              <a:rPr lang="pl-PL" sz="1200" dirty="0" smtClean="0">
                <a:latin typeface="Arial"/>
                <a:cs typeface="Arial"/>
              </a:rPr>
              <a:t>.,</a:t>
            </a:r>
            <a:endParaRPr lang="pl-PL" sz="1200" dirty="0">
              <a:latin typeface="Arial"/>
              <a:cs typeface="Arial"/>
            </a:endParaRPr>
          </a:p>
          <a:p>
            <a:pPr marL="184150" marR="13586" indent="-171450">
              <a:lnSpc>
                <a:spcPct val="95825"/>
              </a:lnSpc>
              <a:spcBef>
                <a:spcPts val="490"/>
              </a:spcBef>
              <a:buFont typeface="Arial" panose="020B0604020202020204" pitchFamily="34" charset="0"/>
              <a:buChar char="•"/>
            </a:pPr>
            <a:r>
              <a:rPr lang="pl-PL" sz="1200" spc="29" dirty="0" smtClean="0">
                <a:latin typeface="Arial"/>
                <a:cs typeface="Arial"/>
              </a:rPr>
              <a:t>w</a:t>
            </a:r>
            <a:r>
              <a:rPr lang="pl-PL" sz="1200" spc="-9" dirty="0" smtClean="0">
                <a:latin typeface="Arial"/>
                <a:cs typeface="Arial"/>
              </a:rPr>
              <a:t>y</a:t>
            </a:r>
            <a:r>
              <a:rPr lang="pl-PL" sz="1200" spc="4" dirty="0" smtClean="0">
                <a:latin typeface="Arial"/>
                <a:cs typeface="Arial"/>
              </a:rPr>
              <a:t>p</a:t>
            </a:r>
            <a:r>
              <a:rPr lang="pl-PL" sz="1200" spc="-4" dirty="0" smtClean="0">
                <a:latin typeface="Arial"/>
                <a:cs typeface="Arial"/>
              </a:rPr>
              <a:t>e</a:t>
            </a:r>
            <a:r>
              <a:rPr lang="pl-PL" sz="1200" dirty="0" smtClean="0">
                <a:latin typeface="Arial"/>
                <a:cs typeface="Arial"/>
              </a:rPr>
              <a:t>ł</a:t>
            </a:r>
            <a:r>
              <a:rPr lang="pl-PL" sz="1200" spc="-9" dirty="0" smtClean="0">
                <a:latin typeface="Arial"/>
                <a:cs typeface="Arial"/>
              </a:rPr>
              <a:t>n</a:t>
            </a:r>
            <a:r>
              <a:rPr lang="pl-PL" sz="1200" dirty="0" smtClean="0">
                <a:latin typeface="Arial"/>
                <a:cs typeface="Arial"/>
              </a:rPr>
              <a:t>i</a:t>
            </a:r>
            <a:r>
              <a:rPr lang="pl-PL" sz="1200" spc="-4" dirty="0" smtClean="0">
                <a:latin typeface="Arial"/>
                <a:cs typeface="Arial"/>
              </a:rPr>
              <a:t>e</a:t>
            </a:r>
            <a:r>
              <a:rPr lang="pl-PL" sz="1200" spc="4" dirty="0" smtClean="0">
                <a:latin typeface="Arial"/>
                <a:cs typeface="Arial"/>
              </a:rPr>
              <a:t>n</a:t>
            </a:r>
            <a:r>
              <a:rPr lang="pl-PL" sz="1200" dirty="0" smtClean="0">
                <a:latin typeface="Arial"/>
                <a:cs typeface="Arial"/>
              </a:rPr>
              <a:t>ie</a:t>
            </a:r>
            <a:r>
              <a:rPr lang="pl-PL" sz="1200" spc="-39" dirty="0" smtClean="0">
                <a:latin typeface="Arial"/>
                <a:cs typeface="Arial"/>
              </a:rPr>
              <a:t> </a:t>
            </a:r>
            <a:r>
              <a:rPr lang="pl-PL" sz="1200" dirty="0" smtClean="0">
                <a:latin typeface="Arial"/>
                <a:cs typeface="Arial"/>
              </a:rPr>
              <a:t>i </a:t>
            </a:r>
            <a:r>
              <a:rPr lang="pl-PL" sz="1200" spc="4" dirty="0" smtClean="0">
                <a:latin typeface="Arial"/>
                <a:cs typeface="Arial"/>
              </a:rPr>
              <a:t>do</a:t>
            </a:r>
            <a:r>
              <a:rPr lang="pl-PL" sz="1200" dirty="0" smtClean="0">
                <a:latin typeface="Arial"/>
                <a:cs typeface="Arial"/>
              </a:rPr>
              <a:t>łąc</a:t>
            </a:r>
            <a:r>
              <a:rPr lang="pl-PL" sz="1200" spc="-9" dirty="0" smtClean="0">
                <a:latin typeface="Arial"/>
                <a:cs typeface="Arial"/>
              </a:rPr>
              <a:t>z</a:t>
            </a:r>
            <a:r>
              <a:rPr lang="pl-PL" sz="1200" spc="4" dirty="0" smtClean="0">
                <a:latin typeface="Arial"/>
                <a:cs typeface="Arial"/>
              </a:rPr>
              <a:t>en</a:t>
            </a:r>
            <a:r>
              <a:rPr lang="pl-PL" sz="1200" dirty="0" smtClean="0">
                <a:latin typeface="Arial"/>
                <a:cs typeface="Arial"/>
              </a:rPr>
              <a:t>ie</a:t>
            </a:r>
            <a:r>
              <a:rPr lang="pl-PL" sz="1200" spc="-34" dirty="0" smtClean="0">
                <a:latin typeface="Arial"/>
                <a:cs typeface="Arial"/>
              </a:rPr>
              <a:t> </a:t>
            </a:r>
            <a:r>
              <a:rPr lang="pl-PL" sz="1200" b="1" dirty="0" smtClean="0">
                <a:solidFill>
                  <a:srgbClr val="FF6600"/>
                </a:solidFill>
                <a:latin typeface="Arial"/>
                <a:cs typeface="Arial"/>
                <a:hlinkClick r:id="rId20"/>
              </a:rPr>
              <a:t>f</a:t>
            </a:r>
            <a:r>
              <a:rPr lang="pl-PL" sz="1200" b="1" spc="-4" dirty="0" smtClean="0">
                <a:solidFill>
                  <a:srgbClr val="FF6600"/>
                </a:solidFill>
                <a:latin typeface="Arial"/>
                <a:cs typeface="Arial"/>
                <a:hlinkClick r:id="rId20"/>
              </a:rPr>
              <a:t>o</a:t>
            </a:r>
            <a:r>
              <a:rPr lang="pl-PL" sz="1200" b="1" dirty="0" smtClean="0">
                <a:solidFill>
                  <a:srgbClr val="FF6600"/>
                </a:solidFill>
                <a:latin typeface="Arial"/>
                <a:cs typeface="Arial"/>
                <a:hlinkClick r:id="rId20"/>
              </a:rPr>
              <a:t>rmul</a:t>
            </a:r>
            <a:r>
              <a:rPr lang="pl-PL" sz="1200" b="1" spc="4" dirty="0" smtClean="0">
                <a:solidFill>
                  <a:srgbClr val="FF6600"/>
                </a:solidFill>
                <a:latin typeface="Arial"/>
                <a:cs typeface="Arial"/>
                <a:hlinkClick r:id="rId20"/>
              </a:rPr>
              <a:t>a</a:t>
            </a:r>
            <a:r>
              <a:rPr lang="pl-PL" sz="1200" b="1" dirty="0" smtClean="0">
                <a:solidFill>
                  <a:srgbClr val="FF6600"/>
                </a:solidFill>
                <a:latin typeface="Arial"/>
                <a:cs typeface="Arial"/>
                <a:hlinkClick r:id="rId20"/>
              </a:rPr>
              <a:t>r</a:t>
            </a:r>
            <a:r>
              <a:rPr lang="pl-PL" sz="1200" b="1" spc="4" dirty="0" smtClean="0">
                <a:solidFill>
                  <a:srgbClr val="FF6600"/>
                </a:solidFill>
                <a:latin typeface="Arial"/>
                <a:cs typeface="Arial"/>
                <a:hlinkClick r:id="rId20"/>
              </a:rPr>
              <a:t>z</a:t>
            </a:r>
            <a:r>
              <a:rPr lang="pl-PL" sz="1200" b="1" dirty="0" smtClean="0">
                <a:solidFill>
                  <a:srgbClr val="FF6600"/>
                </a:solidFill>
                <a:latin typeface="Arial"/>
                <a:cs typeface="Arial"/>
                <a:hlinkClick r:id="rId20"/>
              </a:rPr>
              <a:t>a</a:t>
            </a:r>
            <a:r>
              <a:rPr lang="pl-PL" sz="1200" b="1" dirty="0">
                <a:solidFill>
                  <a:srgbClr val="FF6600"/>
                </a:solidFill>
                <a:latin typeface="Arial"/>
                <a:cs typeface="Arial"/>
              </a:rPr>
              <a:t> </a:t>
            </a:r>
            <a:r>
              <a:rPr lang="pl-PL" sz="1200" dirty="0">
                <a:latin typeface="Arial"/>
                <a:cs typeface="Arial"/>
              </a:rPr>
              <a:t>„</a:t>
            </a:r>
            <a:r>
              <a:rPr lang="pl-PL" sz="1200" dirty="0" smtClean="0">
                <a:latin typeface="Arial"/>
                <a:cs typeface="Arial"/>
              </a:rPr>
              <a:t>Dokumentu dołączanego </a:t>
            </a:r>
            <a:r>
              <a:rPr lang="pl-PL" sz="1200" dirty="0">
                <a:latin typeface="Arial"/>
                <a:cs typeface="Arial"/>
              </a:rPr>
              <a:t>do wniosku o pozwolenie na procedurę </a:t>
            </a:r>
            <a:r>
              <a:rPr lang="pl-PL" sz="1200" dirty="0" smtClean="0">
                <a:latin typeface="Arial"/>
                <a:cs typeface="Arial"/>
              </a:rPr>
              <a:t>gospodarczą”, </a:t>
            </a:r>
          </a:p>
          <a:p>
            <a:pPr marL="184150" indent="-171450">
              <a:lnSpc>
                <a:spcPct val="100041"/>
              </a:lnSpc>
              <a:spcBef>
                <a:spcPts val="564"/>
              </a:spcBef>
              <a:buFont typeface="Arial" panose="020B0604020202020204" pitchFamily="34" charset="0"/>
              <a:buChar char="•"/>
            </a:pPr>
            <a:r>
              <a:rPr lang="pl-PL" sz="1200" dirty="0" smtClean="0">
                <a:latin typeface="Arial"/>
                <a:cs typeface="Arial"/>
              </a:rPr>
              <a:t>doł</a:t>
            </a:r>
            <a:r>
              <a:rPr lang="pl-PL" sz="1200" spc="4" dirty="0" smtClean="0">
                <a:latin typeface="Arial"/>
                <a:cs typeface="Arial"/>
              </a:rPr>
              <a:t>ą</a:t>
            </a:r>
            <a:r>
              <a:rPr lang="pl-PL" sz="1200" dirty="0" smtClean="0">
                <a:latin typeface="Arial"/>
                <a:cs typeface="Arial"/>
              </a:rPr>
              <a:t>c</a:t>
            </a:r>
            <a:r>
              <a:rPr lang="pl-PL" sz="1200" spc="-9" dirty="0" smtClean="0">
                <a:latin typeface="Arial"/>
                <a:cs typeface="Arial"/>
              </a:rPr>
              <a:t>z</a:t>
            </a:r>
            <a:r>
              <a:rPr lang="pl-PL" sz="1200" spc="4" dirty="0" smtClean="0">
                <a:latin typeface="Arial"/>
                <a:cs typeface="Arial"/>
              </a:rPr>
              <a:t>en</a:t>
            </a:r>
            <a:r>
              <a:rPr lang="pl-PL" sz="1200" dirty="0" smtClean="0">
                <a:latin typeface="Arial"/>
                <a:cs typeface="Arial"/>
              </a:rPr>
              <a:t>ie</a:t>
            </a:r>
            <a:r>
              <a:rPr lang="pl-PL" sz="1200" spc="-29" dirty="0" smtClean="0">
                <a:latin typeface="Arial"/>
                <a:cs typeface="Arial"/>
              </a:rPr>
              <a:t> </a:t>
            </a:r>
            <a:r>
              <a:rPr lang="pl-PL" sz="1200" spc="4" dirty="0">
                <a:latin typeface="Arial"/>
                <a:cs typeface="Arial"/>
              </a:rPr>
              <a:t>d</a:t>
            </a:r>
            <a:r>
              <a:rPr lang="pl-PL" sz="1200" dirty="0">
                <a:latin typeface="Arial"/>
                <a:cs typeface="Arial"/>
              </a:rPr>
              <a:t>o</a:t>
            </a:r>
            <a:r>
              <a:rPr lang="pl-PL" sz="1200" spc="-14" dirty="0">
                <a:latin typeface="Arial"/>
                <a:cs typeface="Arial"/>
              </a:rPr>
              <a:t> </a:t>
            </a:r>
            <a:r>
              <a:rPr lang="pl-PL" sz="1200" spc="4" dirty="0">
                <a:latin typeface="Arial"/>
                <a:cs typeface="Arial"/>
              </a:rPr>
              <a:t>do</a:t>
            </a:r>
            <a:r>
              <a:rPr lang="pl-PL" sz="1200" dirty="0">
                <a:latin typeface="Arial"/>
                <a:cs typeface="Arial"/>
              </a:rPr>
              <a:t>k</a:t>
            </a:r>
            <a:r>
              <a:rPr lang="pl-PL" sz="1200" spc="4" dirty="0">
                <a:latin typeface="Arial"/>
                <a:cs typeface="Arial"/>
              </a:rPr>
              <a:t>um</a:t>
            </a:r>
            <a:r>
              <a:rPr lang="pl-PL" sz="1200" spc="-4" dirty="0">
                <a:latin typeface="Arial"/>
                <a:cs typeface="Arial"/>
              </a:rPr>
              <a:t>e</a:t>
            </a:r>
            <a:r>
              <a:rPr lang="pl-PL" sz="1200" spc="4" dirty="0">
                <a:latin typeface="Arial"/>
                <a:cs typeface="Arial"/>
              </a:rPr>
              <a:t>n</a:t>
            </a:r>
            <a:r>
              <a:rPr lang="pl-PL" sz="1200" dirty="0">
                <a:latin typeface="Arial"/>
                <a:cs typeface="Arial"/>
              </a:rPr>
              <a:t>t</a:t>
            </a:r>
            <a:r>
              <a:rPr lang="pl-PL" sz="1200" spc="-4" dirty="0">
                <a:latin typeface="Arial"/>
                <a:cs typeface="Arial"/>
              </a:rPr>
              <a:t>a</a:t>
            </a:r>
            <a:r>
              <a:rPr lang="pl-PL" sz="1200" dirty="0">
                <a:latin typeface="Arial"/>
                <a:cs typeface="Arial"/>
              </a:rPr>
              <a:t>cji</a:t>
            </a:r>
            <a:r>
              <a:rPr lang="pl-PL" sz="1200" spc="-34"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s</a:t>
            </a:r>
            <a:r>
              <a:rPr lang="pl-PL" sz="1200" spc="-9" dirty="0">
                <a:latin typeface="Arial"/>
                <a:cs typeface="Arial"/>
              </a:rPr>
              <a:t>y</a:t>
            </a:r>
            <a:r>
              <a:rPr lang="pl-PL" sz="1200" dirty="0">
                <a:latin typeface="Arial"/>
                <a:cs typeface="Arial"/>
              </a:rPr>
              <a:t>łki</a:t>
            </a:r>
            <a:r>
              <a:rPr lang="pl-PL" sz="1200" spc="9" dirty="0">
                <a:latin typeface="Arial"/>
                <a:cs typeface="Arial"/>
              </a:rPr>
              <a:t> </a:t>
            </a:r>
            <a:r>
              <a:rPr lang="pl-PL" sz="1200" spc="4" dirty="0" smtClean="0">
                <a:latin typeface="Arial"/>
                <a:cs typeface="Arial"/>
              </a:rPr>
              <a:t>do</a:t>
            </a:r>
            <a:r>
              <a:rPr lang="pl-PL" sz="1200" dirty="0" smtClean="0">
                <a:latin typeface="Arial"/>
                <a:cs typeface="Arial"/>
              </a:rPr>
              <a:t>k</a:t>
            </a:r>
            <a:r>
              <a:rPr lang="pl-PL" sz="1200" spc="4" dirty="0" smtClean="0">
                <a:latin typeface="Arial"/>
                <a:cs typeface="Arial"/>
              </a:rPr>
              <a:t>um</a:t>
            </a:r>
            <a:r>
              <a:rPr lang="pl-PL" sz="1200" spc="-4" dirty="0" smtClean="0">
                <a:latin typeface="Arial"/>
                <a:cs typeface="Arial"/>
              </a:rPr>
              <a:t>en</a:t>
            </a:r>
            <a:r>
              <a:rPr lang="pl-PL" sz="1200" dirty="0" smtClean="0">
                <a:latin typeface="Arial"/>
                <a:cs typeface="Arial"/>
              </a:rPr>
              <a:t>tów</a:t>
            </a:r>
            <a:r>
              <a:rPr lang="pl-PL" sz="1200" spc="-29" dirty="0" smtClean="0">
                <a:latin typeface="Arial"/>
                <a:cs typeface="Arial"/>
              </a:rPr>
              <a:t> </a:t>
            </a:r>
            <a:r>
              <a:rPr lang="pl-PL" sz="1200" dirty="0" smtClean="0">
                <a:latin typeface="Arial"/>
                <a:cs typeface="Arial"/>
              </a:rPr>
              <a:t>ś</a:t>
            </a:r>
            <a:r>
              <a:rPr lang="pl-PL" sz="1200" spc="-14" dirty="0" smtClean="0">
                <a:latin typeface="Arial"/>
                <a:cs typeface="Arial"/>
              </a:rPr>
              <a:t>w</a:t>
            </a:r>
            <a:r>
              <a:rPr lang="pl-PL" sz="1200" dirty="0" smtClean="0">
                <a:latin typeface="Arial"/>
                <a:cs typeface="Arial"/>
              </a:rPr>
              <a:t>ia</a:t>
            </a:r>
            <a:r>
              <a:rPr lang="pl-PL" sz="1200" spc="4" dirty="0" smtClean="0">
                <a:latin typeface="Arial"/>
                <a:cs typeface="Arial"/>
              </a:rPr>
              <a:t>d</a:t>
            </a:r>
            <a:r>
              <a:rPr lang="pl-PL" sz="1200" dirty="0" smtClean="0">
                <a:latin typeface="Arial"/>
                <a:cs typeface="Arial"/>
              </a:rPr>
              <a:t>c</a:t>
            </a:r>
            <a:r>
              <a:rPr lang="pl-PL" sz="1200" spc="-9" dirty="0" smtClean="0">
                <a:latin typeface="Arial"/>
                <a:cs typeface="Arial"/>
              </a:rPr>
              <a:t>z</a:t>
            </a:r>
            <a:r>
              <a:rPr lang="pl-PL" sz="1200" spc="4" dirty="0" smtClean="0">
                <a:latin typeface="Arial"/>
                <a:cs typeface="Arial"/>
              </a:rPr>
              <a:t>ą</a:t>
            </a:r>
            <a:r>
              <a:rPr lang="pl-PL" sz="1200" dirty="0" smtClean="0">
                <a:latin typeface="Arial"/>
                <a:cs typeface="Arial"/>
              </a:rPr>
              <a:t>cych</a:t>
            </a:r>
            <a:r>
              <a:rPr lang="pl-PL" sz="1200" spc="-4" dirty="0" smtClean="0">
                <a:latin typeface="Arial"/>
                <a:cs typeface="Arial"/>
              </a:rPr>
              <a:t> </a:t>
            </a:r>
            <a:r>
              <a:rPr lang="pl-PL" sz="1200" dirty="0">
                <a:latin typeface="Arial"/>
                <a:cs typeface="Arial"/>
              </a:rPr>
              <a:t>o</a:t>
            </a:r>
            <a:r>
              <a:rPr lang="pl-PL" sz="1200" spc="-4" dirty="0">
                <a:latin typeface="Arial"/>
                <a:cs typeface="Arial"/>
              </a:rPr>
              <a:t> </a:t>
            </a:r>
            <a:r>
              <a:rPr lang="pl-PL" sz="1200" dirty="0">
                <a:latin typeface="Arial"/>
                <a:cs typeface="Arial"/>
              </a:rPr>
              <a:t>c</a:t>
            </a:r>
            <a:r>
              <a:rPr lang="pl-PL" sz="1200" spc="4" dirty="0">
                <a:latin typeface="Arial"/>
                <a:cs typeface="Arial"/>
              </a:rPr>
              <a:t>e</a:t>
            </a:r>
            <a:r>
              <a:rPr lang="pl-PL" sz="1200" dirty="0">
                <a:latin typeface="Arial"/>
                <a:cs typeface="Arial"/>
              </a:rPr>
              <a:t>lu</a:t>
            </a:r>
            <a:r>
              <a:rPr lang="pl-PL" sz="1200" spc="-4" dirty="0">
                <a:latin typeface="Arial"/>
                <a:cs typeface="Arial"/>
              </a:rPr>
              <a:t> </a:t>
            </a:r>
            <a:r>
              <a:rPr lang="pl-PL" sz="1200" spc="-14" dirty="0">
                <a:latin typeface="Arial"/>
                <a:cs typeface="Arial"/>
              </a:rPr>
              <a:t>w</a:t>
            </a:r>
            <a:r>
              <a:rPr lang="pl-PL" sz="1200" spc="-9" dirty="0">
                <a:latin typeface="Arial"/>
                <a:cs typeface="Arial"/>
              </a:rPr>
              <a:t>y</a:t>
            </a:r>
            <a:r>
              <a:rPr lang="pl-PL" sz="1200" dirty="0">
                <a:latin typeface="Arial"/>
                <a:cs typeface="Arial"/>
              </a:rPr>
              <a:t>s</a:t>
            </a:r>
            <a:r>
              <a:rPr lang="pl-PL" sz="1200" spc="-9" dirty="0">
                <a:latin typeface="Arial"/>
                <a:cs typeface="Arial"/>
              </a:rPr>
              <a:t>y</a:t>
            </a:r>
            <a:r>
              <a:rPr lang="pl-PL" sz="1200" dirty="0">
                <a:latin typeface="Arial"/>
                <a:cs typeface="Arial"/>
              </a:rPr>
              <a:t>łk</a:t>
            </a:r>
            <a:r>
              <a:rPr lang="pl-PL" sz="1200" spc="-4" dirty="0">
                <a:latin typeface="Arial"/>
                <a:cs typeface="Arial"/>
              </a:rPr>
              <a:t>i</a:t>
            </a:r>
            <a:r>
              <a:rPr lang="pl-PL" sz="1200" dirty="0">
                <a:latin typeface="Arial"/>
                <a:cs typeface="Arial"/>
              </a:rPr>
              <a:t>,</a:t>
            </a:r>
            <a:r>
              <a:rPr lang="pl-PL" sz="1200" spc="39" dirty="0">
                <a:latin typeface="Arial"/>
                <a:cs typeface="Arial"/>
              </a:rPr>
              <a:t> </a:t>
            </a:r>
            <a:r>
              <a:rPr lang="pl-PL" sz="1200" spc="4" dirty="0">
                <a:latin typeface="Arial"/>
                <a:cs typeface="Arial"/>
              </a:rPr>
              <a:t>np</a:t>
            </a:r>
            <a:r>
              <a:rPr lang="pl-PL" sz="1200" dirty="0">
                <a:latin typeface="Arial"/>
                <a:cs typeface="Arial"/>
              </a:rPr>
              <a:t>.</a:t>
            </a:r>
            <a:r>
              <a:rPr lang="pl-PL" sz="1200" spc="-19" dirty="0">
                <a:latin typeface="Arial"/>
                <a:cs typeface="Arial"/>
              </a:rPr>
              <a:t> </a:t>
            </a:r>
            <a:r>
              <a:rPr lang="pl-PL" sz="1200" dirty="0">
                <a:latin typeface="Arial"/>
                <a:cs typeface="Arial"/>
              </a:rPr>
              <a:t>k</a:t>
            </a:r>
            <a:r>
              <a:rPr lang="pl-PL" sz="1200" spc="4" dirty="0">
                <a:latin typeface="Arial"/>
                <a:cs typeface="Arial"/>
              </a:rPr>
              <a:t>op</a:t>
            </a:r>
            <a:r>
              <a:rPr lang="pl-PL" sz="1200" dirty="0">
                <a:latin typeface="Arial"/>
                <a:cs typeface="Arial"/>
              </a:rPr>
              <a:t>ię karty </a:t>
            </a:r>
            <a:r>
              <a:rPr lang="pl-PL" sz="1200" spc="-9" dirty="0">
                <a:latin typeface="Arial"/>
                <a:cs typeface="Arial"/>
              </a:rPr>
              <a:t>g</a:t>
            </a:r>
            <a:r>
              <a:rPr lang="pl-PL" sz="1200" spc="-14" dirty="0">
                <a:latin typeface="Arial"/>
                <a:cs typeface="Arial"/>
              </a:rPr>
              <a:t>w</a:t>
            </a:r>
            <a:r>
              <a:rPr lang="pl-PL" sz="1200" dirty="0">
                <a:latin typeface="Arial"/>
                <a:cs typeface="Arial"/>
              </a:rPr>
              <a:t>ara</a:t>
            </a:r>
            <a:r>
              <a:rPr lang="pl-PL" sz="1200" spc="4" dirty="0">
                <a:latin typeface="Arial"/>
                <a:cs typeface="Arial"/>
              </a:rPr>
              <a:t>n</a:t>
            </a:r>
            <a:r>
              <a:rPr lang="pl-PL" sz="1200" dirty="0">
                <a:latin typeface="Arial"/>
                <a:cs typeface="Arial"/>
              </a:rPr>
              <a:t>c</a:t>
            </a:r>
            <a:r>
              <a:rPr lang="pl-PL" sz="1200" spc="-14" dirty="0">
                <a:latin typeface="Arial"/>
                <a:cs typeface="Arial"/>
              </a:rPr>
              <a:t>y</a:t>
            </a:r>
            <a:r>
              <a:rPr lang="pl-PL" sz="1200" dirty="0">
                <a:latin typeface="Arial"/>
                <a:cs typeface="Arial"/>
              </a:rPr>
              <a:t>jnej,</a:t>
            </a:r>
            <a:r>
              <a:rPr lang="pl-PL" sz="1200" spc="-19" dirty="0">
                <a:latin typeface="Arial"/>
                <a:cs typeface="Arial"/>
              </a:rPr>
              <a:t> </a:t>
            </a:r>
            <a:r>
              <a:rPr lang="pl-PL" sz="1200" dirty="0">
                <a:latin typeface="Arial"/>
                <a:cs typeface="Arial"/>
              </a:rPr>
              <a:t>ko</a:t>
            </a:r>
            <a:r>
              <a:rPr lang="pl-PL" sz="1200" spc="4" dirty="0">
                <a:latin typeface="Arial"/>
                <a:cs typeface="Arial"/>
              </a:rPr>
              <a:t>n</a:t>
            </a:r>
            <a:r>
              <a:rPr lang="pl-PL" sz="1200" dirty="0">
                <a:latin typeface="Arial"/>
                <a:cs typeface="Arial"/>
              </a:rPr>
              <a:t>trakt</a:t>
            </a:r>
            <a:r>
              <a:rPr lang="pl-PL" sz="1200" spc="4" dirty="0">
                <a:latin typeface="Arial"/>
                <a:cs typeface="Arial"/>
              </a:rPr>
              <a:t>u</a:t>
            </a:r>
            <a:r>
              <a:rPr lang="pl-PL" sz="1200" dirty="0">
                <a:latin typeface="Arial"/>
                <a:cs typeface="Arial"/>
              </a:rPr>
              <a:t>,</a:t>
            </a:r>
            <a:r>
              <a:rPr lang="pl-PL" sz="1200" spc="-19" dirty="0">
                <a:latin typeface="Arial"/>
                <a:cs typeface="Arial"/>
              </a:rPr>
              <a:t> </a:t>
            </a:r>
            <a:r>
              <a:rPr lang="pl-PL" sz="1200" dirty="0">
                <a:latin typeface="Arial"/>
                <a:cs typeface="Arial"/>
              </a:rPr>
              <a:t>oś</a:t>
            </a:r>
            <a:r>
              <a:rPr lang="pl-PL" sz="1200" spc="-14" dirty="0">
                <a:latin typeface="Arial"/>
                <a:cs typeface="Arial"/>
              </a:rPr>
              <a:t>w</a:t>
            </a:r>
            <a:r>
              <a:rPr lang="pl-PL" sz="1200" dirty="0">
                <a:latin typeface="Arial"/>
                <a:cs typeface="Arial"/>
              </a:rPr>
              <a:t>iadc</a:t>
            </a:r>
            <a:r>
              <a:rPr lang="pl-PL" sz="1200" spc="-14" dirty="0">
                <a:latin typeface="Arial"/>
                <a:cs typeface="Arial"/>
              </a:rPr>
              <a:t>z</a:t>
            </a:r>
            <a:r>
              <a:rPr lang="pl-PL" sz="1200" dirty="0">
                <a:latin typeface="Arial"/>
                <a:cs typeface="Arial"/>
              </a:rPr>
              <a:t>e</a:t>
            </a:r>
            <a:r>
              <a:rPr lang="pl-PL" sz="1200" spc="4" dirty="0">
                <a:latin typeface="Arial"/>
                <a:cs typeface="Arial"/>
              </a:rPr>
              <a:t>n</a:t>
            </a:r>
            <a:r>
              <a:rPr lang="pl-PL" sz="1200" dirty="0">
                <a:latin typeface="Arial"/>
                <a:cs typeface="Arial"/>
              </a:rPr>
              <a:t>ia</a:t>
            </a:r>
            <a:r>
              <a:rPr lang="pl-PL" sz="1200" spc="-29" dirty="0">
                <a:latin typeface="Arial"/>
                <a:cs typeface="Arial"/>
              </a:rPr>
              <a:t> </a:t>
            </a:r>
            <a:r>
              <a:rPr lang="pl-PL" sz="1200" dirty="0">
                <a:latin typeface="Arial"/>
                <a:cs typeface="Arial"/>
              </a:rPr>
              <a:t>o</a:t>
            </a:r>
            <a:r>
              <a:rPr lang="pl-PL" sz="1200" spc="4" dirty="0">
                <a:latin typeface="Arial"/>
                <a:cs typeface="Arial"/>
              </a:rPr>
              <a:t>d</a:t>
            </a:r>
            <a:r>
              <a:rPr lang="pl-PL" sz="1200" dirty="0">
                <a:latin typeface="Arial"/>
                <a:cs typeface="Arial"/>
              </a:rPr>
              <a:t>bio</a:t>
            </a:r>
            <a:r>
              <a:rPr lang="pl-PL" sz="1200" spc="-4" dirty="0">
                <a:latin typeface="Arial"/>
                <a:cs typeface="Arial"/>
              </a:rPr>
              <a:t>r</a:t>
            </a:r>
            <a:r>
              <a:rPr lang="pl-PL" sz="1200" dirty="0">
                <a:latin typeface="Arial"/>
                <a:cs typeface="Arial"/>
              </a:rPr>
              <a:t>cy</a:t>
            </a:r>
            <a:r>
              <a:rPr lang="pl-PL" sz="1200" spc="-34" dirty="0">
                <a:latin typeface="Arial"/>
                <a:cs typeface="Arial"/>
              </a:rPr>
              <a:t> </a:t>
            </a:r>
            <a:r>
              <a:rPr lang="pl-PL" sz="1200" dirty="0">
                <a:latin typeface="Arial"/>
                <a:cs typeface="Arial"/>
              </a:rPr>
              <a:t>o</a:t>
            </a:r>
            <a:r>
              <a:rPr lang="pl-PL" sz="1200" spc="-4" dirty="0">
                <a:latin typeface="Arial"/>
                <a:cs typeface="Arial"/>
              </a:rPr>
              <a:t> </a:t>
            </a:r>
            <a:r>
              <a:rPr lang="pl-PL" sz="1200" dirty="0">
                <a:latin typeface="Arial"/>
                <a:cs typeface="Arial"/>
              </a:rPr>
              <a:t>p</a:t>
            </a:r>
            <a:r>
              <a:rPr lang="pl-PL" sz="1200" spc="4" dirty="0">
                <a:latin typeface="Arial"/>
                <a:cs typeface="Arial"/>
              </a:rPr>
              <a:t>o</a:t>
            </a:r>
            <a:r>
              <a:rPr lang="pl-PL" sz="1200" dirty="0">
                <a:latin typeface="Arial"/>
                <a:cs typeface="Arial"/>
              </a:rPr>
              <a:t>djęc</a:t>
            </a:r>
            <a:r>
              <a:rPr lang="pl-PL" sz="1200" spc="-4" dirty="0">
                <a:latin typeface="Arial"/>
                <a:cs typeface="Arial"/>
              </a:rPr>
              <a:t>i</a:t>
            </a:r>
            <a:r>
              <a:rPr lang="pl-PL" sz="1200" dirty="0">
                <a:latin typeface="Arial"/>
                <a:cs typeface="Arial"/>
              </a:rPr>
              <a:t>u</a:t>
            </a:r>
            <a:r>
              <a:rPr lang="pl-PL" sz="1200" spc="-39" dirty="0">
                <a:latin typeface="Arial"/>
                <a:cs typeface="Arial"/>
              </a:rPr>
              <a:t> </a:t>
            </a:r>
            <a:r>
              <a:rPr lang="pl-PL" sz="1200" dirty="0">
                <a:latin typeface="Arial"/>
                <a:cs typeface="Arial"/>
              </a:rPr>
              <a:t>s</a:t>
            </a:r>
            <a:r>
              <a:rPr lang="pl-PL" sz="1200" spc="-4" dirty="0">
                <a:latin typeface="Arial"/>
                <a:cs typeface="Arial"/>
              </a:rPr>
              <a:t>i</a:t>
            </a:r>
            <a:r>
              <a:rPr lang="pl-PL" sz="1200" dirty="0">
                <a:latin typeface="Arial"/>
                <a:cs typeface="Arial"/>
              </a:rPr>
              <a:t>ę</a:t>
            </a:r>
            <a:r>
              <a:rPr lang="pl-PL" sz="1200" spc="4" dirty="0">
                <a:latin typeface="Arial"/>
                <a:cs typeface="Arial"/>
              </a:rPr>
              <a:t> </a:t>
            </a:r>
            <a:r>
              <a:rPr lang="pl-PL" sz="1200" spc="-14" dirty="0">
                <a:latin typeface="Arial"/>
                <a:cs typeface="Arial"/>
              </a:rPr>
              <a:t>wy</a:t>
            </a:r>
            <a:r>
              <a:rPr lang="pl-PL" sz="1200" dirty="0">
                <a:latin typeface="Arial"/>
                <a:cs typeface="Arial"/>
              </a:rPr>
              <a:t>ko</a:t>
            </a:r>
            <a:r>
              <a:rPr lang="pl-PL" sz="1200" spc="4" dirty="0">
                <a:latin typeface="Arial"/>
                <a:cs typeface="Arial"/>
              </a:rPr>
              <a:t>n</a:t>
            </a:r>
            <a:r>
              <a:rPr lang="pl-PL" sz="1200" dirty="0">
                <a:latin typeface="Arial"/>
                <a:cs typeface="Arial"/>
              </a:rPr>
              <a:t>a</a:t>
            </a:r>
            <a:r>
              <a:rPr lang="pl-PL" sz="1200" spc="4" dirty="0">
                <a:latin typeface="Arial"/>
                <a:cs typeface="Arial"/>
              </a:rPr>
              <a:t>n</a:t>
            </a:r>
            <a:r>
              <a:rPr lang="pl-PL" sz="1200" dirty="0">
                <a:latin typeface="Arial"/>
                <a:cs typeface="Arial"/>
              </a:rPr>
              <a:t>ia</a:t>
            </a:r>
            <a:r>
              <a:rPr lang="pl-PL" sz="1200" spc="-29" dirty="0">
                <a:latin typeface="Arial"/>
                <a:cs typeface="Arial"/>
              </a:rPr>
              <a:t> </a:t>
            </a:r>
            <a:r>
              <a:rPr lang="pl-PL" sz="1200" dirty="0">
                <a:latin typeface="Arial"/>
                <a:cs typeface="Arial"/>
              </a:rPr>
              <a:t>n</a:t>
            </a:r>
            <a:r>
              <a:rPr lang="pl-PL" sz="1200" spc="4" dirty="0">
                <a:latin typeface="Arial"/>
                <a:cs typeface="Arial"/>
              </a:rPr>
              <a:t>a</a:t>
            </a:r>
            <a:r>
              <a:rPr lang="pl-PL" sz="1200" dirty="0">
                <a:latin typeface="Arial"/>
                <a:cs typeface="Arial"/>
              </a:rPr>
              <a:t>pra</a:t>
            </a:r>
            <a:r>
              <a:rPr lang="pl-PL" sz="1200" spc="-14" dirty="0">
                <a:latin typeface="Arial"/>
                <a:cs typeface="Arial"/>
              </a:rPr>
              <a:t>w</a:t>
            </a:r>
            <a:r>
              <a:rPr lang="pl-PL" sz="1200" spc="-94" dirty="0">
                <a:latin typeface="Arial"/>
                <a:cs typeface="Arial"/>
              </a:rPr>
              <a:t>y</a:t>
            </a:r>
            <a:r>
              <a:rPr lang="pl-PL" sz="1200" dirty="0">
                <a:latin typeface="Arial"/>
                <a:cs typeface="Arial"/>
              </a:rPr>
              <a:t>, </a:t>
            </a:r>
            <a:r>
              <a:rPr lang="pl-PL" sz="1200" spc="-14" dirty="0">
                <a:latin typeface="Arial"/>
                <a:cs typeface="Arial"/>
              </a:rPr>
              <a:t>w</a:t>
            </a:r>
            <a:r>
              <a:rPr lang="pl-PL" sz="1200" spc="-9" dirty="0">
                <a:latin typeface="Arial"/>
                <a:cs typeface="Arial"/>
              </a:rPr>
              <a:t>y</a:t>
            </a:r>
            <a:r>
              <a:rPr lang="pl-PL" sz="1200" spc="4" dirty="0">
                <a:latin typeface="Arial"/>
                <a:cs typeface="Arial"/>
              </a:rPr>
              <a:t>d</a:t>
            </a:r>
            <a:r>
              <a:rPr lang="pl-PL" sz="1200" dirty="0">
                <a:latin typeface="Arial"/>
                <a:cs typeface="Arial"/>
              </a:rPr>
              <a:t>ruk</a:t>
            </a:r>
            <a:r>
              <a:rPr lang="pl-PL" sz="1200" spc="14" dirty="0">
                <a:latin typeface="Arial"/>
                <a:cs typeface="Arial"/>
              </a:rPr>
              <a:t> </a:t>
            </a:r>
            <a:r>
              <a:rPr lang="pl-PL" sz="1200" dirty="0">
                <a:latin typeface="Arial"/>
                <a:cs typeface="Arial"/>
              </a:rPr>
              <a:t>k</a:t>
            </a:r>
            <a:r>
              <a:rPr lang="pl-PL" sz="1200" spc="4" dirty="0">
                <a:latin typeface="Arial"/>
                <a:cs typeface="Arial"/>
              </a:rPr>
              <a:t>o</a:t>
            </a:r>
            <a:r>
              <a:rPr lang="pl-PL" sz="1200" dirty="0">
                <a:latin typeface="Arial"/>
                <a:cs typeface="Arial"/>
              </a:rPr>
              <a:t>res</a:t>
            </a:r>
            <a:r>
              <a:rPr lang="pl-PL" sz="1200" spc="4" dirty="0">
                <a:latin typeface="Arial"/>
                <a:cs typeface="Arial"/>
              </a:rPr>
              <a:t>po</a:t>
            </a:r>
            <a:r>
              <a:rPr lang="pl-PL" sz="1200" spc="-4" dirty="0">
                <a:latin typeface="Arial"/>
                <a:cs typeface="Arial"/>
              </a:rPr>
              <a:t>nd</a:t>
            </a:r>
            <a:r>
              <a:rPr lang="pl-PL" sz="1200" spc="4" dirty="0">
                <a:latin typeface="Arial"/>
                <a:cs typeface="Arial"/>
              </a:rPr>
              <a:t>e</a:t>
            </a:r>
            <a:r>
              <a:rPr lang="pl-PL" sz="1200" spc="-4" dirty="0">
                <a:latin typeface="Arial"/>
                <a:cs typeface="Arial"/>
              </a:rPr>
              <a:t>n</a:t>
            </a:r>
            <a:r>
              <a:rPr lang="pl-PL" sz="1200" dirty="0">
                <a:latin typeface="Arial"/>
                <a:cs typeface="Arial"/>
              </a:rPr>
              <a:t>cji</a:t>
            </a:r>
            <a:r>
              <a:rPr lang="pl-PL" sz="1200" spc="-14" dirty="0">
                <a:latin typeface="Arial"/>
                <a:cs typeface="Arial"/>
              </a:rPr>
              <a:t> </a:t>
            </a:r>
            <a:r>
              <a:rPr lang="pl-PL" sz="1200" dirty="0">
                <a:latin typeface="Arial"/>
                <a:cs typeface="Arial"/>
              </a:rPr>
              <a:t>z</a:t>
            </a:r>
            <a:r>
              <a:rPr lang="pl-PL" sz="1200" spc="-19" dirty="0">
                <a:latin typeface="Arial"/>
                <a:cs typeface="Arial"/>
              </a:rPr>
              <a:t> </a:t>
            </a:r>
            <a:r>
              <a:rPr lang="pl-PL" sz="1200" spc="4" dirty="0">
                <a:latin typeface="Arial"/>
                <a:cs typeface="Arial"/>
              </a:rPr>
              <a:t>odb</a:t>
            </a:r>
            <a:r>
              <a:rPr lang="pl-PL" sz="1200" dirty="0">
                <a:latin typeface="Arial"/>
                <a:cs typeface="Arial"/>
              </a:rPr>
              <a:t>i</a:t>
            </a:r>
            <a:r>
              <a:rPr lang="pl-PL" sz="1200" spc="-9" dirty="0">
                <a:latin typeface="Arial"/>
                <a:cs typeface="Arial"/>
              </a:rPr>
              <a:t>o</a:t>
            </a:r>
            <a:r>
              <a:rPr lang="pl-PL" sz="1200" dirty="0">
                <a:latin typeface="Arial"/>
                <a:cs typeface="Arial"/>
              </a:rPr>
              <a:t>rcą</a:t>
            </a:r>
            <a:r>
              <a:rPr lang="pl-PL" sz="1200" dirty="0" smtClean="0">
                <a:latin typeface="Arial"/>
                <a:cs typeface="Arial"/>
              </a:rPr>
              <a:t>.</a:t>
            </a:r>
          </a:p>
          <a:p>
            <a:pPr marL="184150" indent="-171450">
              <a:lnSpc>
                <a:spcPct val="100041"/>
              </a:lnSpc>
              <a:spcBef>
                <a:spcPts val="564"/>
              </a:spcBef>
              <a:buFont typeface="Arial" panose="020B0604020202020204" pitchFamily="34" charset="0"/>
              <a:buChar char="•"/>
            </a:pPr>
            <a:endParaRPr lang="pl-PL" sz="1200" dirty="0">
              <a:latin typeface="Arial"/>
              <a:cs typeface="Arial"/>
            </a:endParaRPr>
          </a:p>
          <a:p>
            <a:pPr marL="12700">
              <a:lnSpc>
                <a:spcPct val="100041"/>
              </a:lnSpc>
              <a:spcBef>
                <a:spcPts val="564"/>
              </a:spcBef>
            </a:pPr>
            <a:r>
              <a:rPr lang="pl-PL" sz="1200" spc="39" dirty="0">
                <a:latin typeface="Arial"/>
                <a:cs typeface="Arial"/>
              </a:rPr>
              <a:t>W</a:t>
            </a:r>
            <a:r>
              <a:rPr lang="pl-PL" sz="1200" dirty="0">
                <a:latin typeface="Arial"/>
                <a:cs typeface="Arial"/>
              </a:rPr>
              <a:t>i</a:t>
            </a:r>
            <a:r>
              <a:rPr lang="pl-PL" sz="1200" spc="-9" dirty="0">
                <a:latin typeface="Arial"/>
                <a:cs typeface="Arial"/>
              </a:rPr>
              <a:t>ę</a:t>
            </a:r>
            <a:r>
              <a:rPr lang="pl-PL" sz="1200" dirty="0">
                <a:latin typeface="Arial"/>
                <a:cs typeface="Arial"/>
              </a:rPr>
              <a:t>c</a:t>
            </a:r>
            <a:r>
              <a:rPr lang="pl-PL" sz="1200" spc="-4" dirty="0">
                <a:latin typeface="Arial"/>
                <a:cs typeface="Arial"/>
              </a:rPr>
              <a:t>e</a:t>
            </a:r>
            <a:r>
              <a:rPr lang="pl-PL" sz="1200" dirty="0">
                <a:latin typeface="Arial"/>
                <a:cs typeface="Arial"/>
              </a:rPr>
              <a:t>j</a:t>
            </a:r>
            <a:r>
              <a:rPr lang="pl-PL" sz="1200" spc="-34" dirty="0">
                <a:latin typeface="Arial"/>
                <a:cs typeface="Arial"/>
              </a:rPr>
              <a:t> </a:t>
            </a:r>
            <a:r>
              <a:rPr lang="pl-PL" sz="1200" spc="4" dirty="0">
                <a:latin typeface="Arial"/>
                <a:cs typeface="Arial"/>
              </a:rPr>
              <a:t>n</a:t>
            </a:r>
            <a:r>
              <a:rPr lang="pl-PL" sz="1200" dirty="0">
                <a:latin typeface="Arial"/>
                <a:cs typeface="Arial"/>
              </a:rPr>
              <a:t>a</a:t>
            </a:r>
            <a:r>
              <a:rPr lang="pl-PL" sz="1200" spc="-4" dirty="0">
                <a:latin typeface="Arial"/>
                <a:cs typeface="Arial"/>
              </a:rPr>
              <a:t> </a:t>
            </a:r>
            <a:r>
              <a:rPr lang="pl-PL" sz="1200" dirty="0">
                <a:latin typeface="Arial"/>
                <a:cs typeface="Arial"/>
              </a:rPr>
              <a:t>t</a:t>
            </a:r>
            <a:r>
              <a:rPr lang="pl-PL" sz="1200" spc="4" dirty="0">
                <a:latin typeface="Arial"/>
                <a:cs typeface="Arial"/>
              </a:rPr>
              <a:t>ema</a:t>
            </a:r>
            <a:r>
              <a:rPr lang="pl-PL" sz="1200" dirty="0">
                <a:latin typeface="Arial"/>
                <a:cs typeface="Arial"/>
              </a:rPr>
              <a:t>t</a:t>
            </a:r>
            <a:r>
              <a:rPr lang="pl-PL" sz="1200" spc="-9" dirty="0">
                <a:latin typeface="Arial"/>
                <a:cs typeface="Arial"/>
              </a:rPr>
              <a:t> </a:t>
            </a:r>
            <a:r>
              <a:rPr lang="pl-PL" sz="1200" b="1" dirty="0">
                <a:solidFill>
                  <a:srgbClr val="FF6600"/>
                </a:solidFill>
                <a:latin typeface="Arial"/>
                <a:cs typeface="Arial"/>
                <a:hlinkClick r:id="rId21"/>
              </a:rPr>
              <a:t>proc</a:t>
            </a:r>
            <a:r>
              <a:rPr lang="pl-PL" sz="1200" b="1" spc="4" dirty="0">
                <a:solidFill>
                  <a:srgbClr val="FF6600"/>
                </a:solidFill>
                <a:latin typeface="Arial"/>
                <a:cs typeface="Arial"/>
                <a:hlinkClick r:id="rId21"/>
              </a:rPr>
              <a:t>e</a:t>
            </a:r>
            <a:r>
              <a:rPr lang="pl-PL" sz="1200" b="1" dirty="0">
                <a:solidFill>
                  <a:srgbClr val="FF6600"/>
                </a:solidFill>
                <a:latin typeface="Arial"/>
                <a:cs typeface="Arial"/>
                <a:hlinkClick r:id="rId21"/>
              </a:rPr>
              <a:t>dur</a:t>
            </a:r>
            <a:r>
              <a:rPr lang="pl-PL" sz="1200" b="1" spc="-9" dirty="0">
                <a:solidFill>
                  <a:srgbClr val="FF6600"/>
                </a:solidFill>
                <a:latin typeface="Arial"/>
                <a:cs typeface="Arial"/>
                <a:hlinkClick r:id="rId21"/>
              </a:rPr>
              <a:t> </a:t>
            </a:r>
            <a:r>
              <a:rPr lang="pl-PL" sz="1200" b="1" dirty="0" smtClean="0">
                <a:solidFill>
                  <a:srgbClr val="FF6600"/>
                </a:solidFill>
                <a:latin typeface="Arial"/>
                <a:cs typeface="Arial"/>
                <a:hlinkClick r:id="rId21"/>
              </a:rPr>
              <a:t>specjalnych </a:t>
            </a:r>
            <a:r>
              <a:rPr lang="pl-PL" sz="1200" dirty="0" smtClean="0">
                <a:latin typeface="Arial"/>
                <a:cs typeface="Arial"/>
              </a:rPr>
              <a:t>na </a:t>
            </a:r>
            <a:r>
              <a:rPr lang="pl-PL" sz="1200" dirty="0">
                <a:latin typeface="Arial"/>
                <a:cs typeface="Arial"/>
              </a:rPr>
              <a:t>stronach Ministerstwa Finansów</a:t>
            </a:r>
          </a:p>
          <a:p>
            <a:pPr marL="12700">
              <a:lnSpc>
                <a:spcPct val="100041"/>
              </a:lnSpc>
              <a:spcBef>
                <a:spcPts val="564"/>
              </a:spcBef>
            </a:pPr>
            <a:endParaRPr lang="pl-PL" sz="1200" dirty="0">
              <a:latin typeface="Arial"/>
              <a:cs typeface="Arial"/>
            </a:endParaRPr>
          </a:p>
          <a:p>
            <a:pPr marL="12700">
              <a:lnSpc>
                <a:spcPct val="100041"/>
              </a:lnSpc>
              <a:spcBef>
                <a:spcPts val="564"/>
              </a:spcBef>
            </a:pPr>
            <a:endParaRPr lang="pl-PL" sz="1200" dirty="0">
              <a:latin typeface="Arial"/>
              <a:cs typeface="Arial"/>
            </a:endParaRPr>
          </a:p>
          <a:p>
            <a:pPr marL="12700">
              <a:lnSpc>
                <a:spcPct val="100041"/>
              </a:lnSpc>
            </a:pPr>
            <a:endParaRPr lang="pl-PL" sz="1200" dirty="0">
              <a:latin typeface="Arial"/>
              <a:cs typeface="Arial"/>
            </a:endParaRPr>
          </a:p>
          <a:p>
            <a:pPr marL="12700">
              <a:lnSpc>
                <a:spcPts val="1325"/>
              </a:lnSpc>
              <a:spcBef>
                <a:spcPts val="66"/>
              </a:spcBef>
            </a:pPr>
            <a:endParaRPr lang="pl-PL" sz="1200" b="1" dirty="0">
              <a:latin typeface="Arial"/>
              <a:cs typeface="Arial"/>
            </a:endParaRPr>
          </a:p>
          <a:p>
            <a:pPr marL="12700">
              <a:lnSpc>
                <a:spcPts val="1325"/>
              </a:lnSpc>
              <a:spcBef>
                <a:spcPts val="66"/>
              </a:spcBef>
            </a:pPr>
            <a:endParaRPr lang="pl-PL" sz="1200" b="1" dirty="0" smtClean="0">
              <a:latin typeface="Arial"/>
              <a:cs typeface="Arial"/>
            </a:endParaRPr>
          </a:p>
          <a:p>
            <a:pPr marL="12700">
              <a:lnSpc>
                <a:spcPts val="1325"/>
              </a:lnSpc>
              <a:spcBef>
                <a:spcPts val="66"/>
              </a:spcBef>
            </a:pPr>
            <a:endParaRPr sz="1200" b="1" dirty="0">
              <a:latin typeface="Arial"/>
              <a:cs typeface="Arial"/>
            </a:endParaRPr>
          </a:p>
        </p:txBody>
      </p:sp>
      <p:sp>
        <p:nvSpPr>
          <p:cNvPr id="12" name="object 12"/>
          <p:cNvSpPr txBox="1"/>
          <p:nvPr/>
        </p:nvSpPr>
        <p:spPr>
          <a:xfrm>
            <a:off x="4203954" y="2215086"/>
            <a:ext cx="6176134" cy="909320"/>
          </a:xfrm>
          <a:prstGeom prst="rect">
            <a:avLst/>
          </a:prstGeom>
        </p:spPr>
        <p:txBody>
          <a:bodyPr wrap="square" lIns="0" tIns="0" rIns="0" bIns="0" rtlCol="0">
            <a:noAutofit/>
          </a:bodyPr>
          <a:lstStyle/>
          <a:p>
            <a:pPr marL="12700" marR="13586">
              <a:lnSpc>
                <a:spcPts val="1325"/>
              </a:lnSpc>
              <a:spcBef>
                <a:spcPts val="66"/>
              </a:spcBef>
            </a:pPr>
            <a:endParaRPr sz="1200" dirty="0">
              <a:latin typeface="Arial"/>
              <a:cs typeface="Arial"/>
            </a:endParaRPr>
          </a:p>
        </p:txBody>
      </p:sp>
      <p:sp>
        <p:nvSpPr>
          <p:cNvPr id="11" name="object 11"/>
          <p:cNvSpPr txBox="1"/>
          <p:nvPr/>
        </p:nvSpPr>
        <p:spPr>
          <a:xfrm>
            <a:off x="479552" y="2967561"/>
            <a:ext cx="3212222" cy="543617"/>
          </a:xfrm>
          <a:prstGeom prst="rect">
            <a:avLst/>
          </a:prstGeom>
        </p:spPr>
        <p:txBody>
          <a:bodyPr wrap="square" lIns="0" tIns="0" rIns="0" bIns="0" rtlCol="0">
            <a:noAutofit/>
          </a:bodyPr>
          <a:lstStyle/>
          <a:p>
            <a:pPr marL="58673" marR="73341" algn="ctr">
              <a:lnSpc>
                <a:spcPts val="1325"/>
              </a:lnSpc>
              <a:spcBef>
                <a:spcPts val="66"/>
              </a:spcBef>
            </a:pPr>
            <a:r>
              <a:rPr sz="1200" spc="-119"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a:t>
            </a:r>
            <a:r>
              <a:rPr sz="1200" spc="-9" dirty="0" smtClean="0">
                <a:solidFill>
                  <a:srgbClr val="FFFFFF"/>
                </a:solidFill>
                <a:latin typeface="Arial"/>
                <a:cs typeface="Arial"/>
              </a:rPr>
              <a:t> </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rac</a:t>
            </a:r>
            <a:r>
              <a:rPr sz="1200" spc="4" dirty="0" smtClean="0">
                <a:solidFill>
                  <a:srgbClr val="FFFFFF"/>
                </a:solidFill>
                <a:latin typeface="Arial"/>
                <a:cs typeface="Arial"/>
              </a:rPr>
              <a:t>a</a:t>
            </a:r>
            <a:r>
              <a:rPr sz="1200" spc="0" dirty="0" smtClean="0">
                <a:solidFill>
                  <a:srgbClr val="FFFFFF"/>
                </a:solidFill>
                <a:latin typeface="Arial"/>
                <a:cs typeface="Arial"/>
              </a:rPr>
              <a:t>jąc</a:t>
            </a:r>
            <a:r>
              <a:rPr sz="1200" spc="-89" dirty="0" smtClean="0">
                <a:solidFill>
                  <a:srgbClr val="FFFFFF"/>
                </a:solidFill>
                <a:latin typeface="Arial"/>
                <a:cs typeface="Arial"/>
              </a:rPr>
              <a:t>y</a:t>
            </a:r>
            <a:r>
              <a:rPr sz="1200" spc="0" dirty="0" smtClean="0">
                <a:solidFill>
                  <a:srgbClr val="FFFFFF"/>
                </a:solidFill>
                <a:latin typeface="Arial"/>
                <a:cs typeface="Arial"/>
              </a:rPr>
              <a:t>,</a:t>
            </a:r>
            <a:r>
              <a:rPr sz="1200" spc="-19" dirty="0" smtClean="0">
                <a:solidFill>
                  <a:srgbClr val="FFFFFF"/>
                </a:solidFill>
                <a:latin typeface="Arial"/>
                <a:cs typeface="Arial"/>
              </a:rPr>
              <a:t> </a:t>
            </a:r>
            <a:r>
              <a:rPr sz="1200" spc="-9" dirty="0" smtClean="0">
                <a:solidFill>
                  <a:srgbClr val="FFFFFF"/>
                </a:solidFill>
                <a:latin typeface="Arial"/>
                <a:cs typeface="Arial"/>
              </a:rPr>
              <a:t>wyw</a:t>
            </a:r>
            <a:r>
              <a:rPr sz="1200" spc="4" dirty="0" smtClean="0">
                <a:solidFill>
                  <a:srgbClr val="FFFFFF"/>
                </a:solidFill>
                <a:latin typeface="Arial"/>
                <a:cs typeface="Arial"/>
              </a:rPr>
              <a:t>ó</a:t>
            </a:r>
            <a:r>
              <a:rPr sz="1200" spc="0" dirty="0" smtClean="0">
                <a:solidFill>
                  <a:srgbClr val="FFFFFF"/>
                </a:solidFill>
                <a:latin typeface="Arial"/>
                <a:cs typeface="Arial"/>
              </a:rPr>
              <a:t>z</a:t>
            </a:r>
            <a:r>
              <a:rPr sz="1200" spc="19" dirty="0" smtClean="0">
                <a:solidFill>
                  <a:srgbClr val="FFFFFF"/>
                </a:solidFill>
                <a:latin typeface="Arial"/>
                <a:cs typeface="Arial"/>
              </a:rPr>
              <a:t> </a:t>
            </a:r>
            <a:r>
              <a:rPr sz="1200" spc="0"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ru</a:t>
            </a:r>
            <a:r>
              <a:rPr sz="1200" spc="-4" dirty="0" smtClean="0">
                <a:solidFill>
                  <a:srgbClr val="FFFFFF"/>
                </a:solidFill>
                <a:latin typeface="Arial"/>
                <a:cs typeface="Arial"/>
              </a:rPr>
              <a:t> </a:t>
            </a:r>
            <a:r>
              <a:rPr sz="1200" spc="4" dirty="0" smtClean="0">
                <a:solidFill>
                  <a:srgbClr val="FFFFFF"/>
                </a:solidFill>
                <a:latin typeface="Arial"/>
                <a:cs typeface="Arial"/>
              </a:rPr>
              <a:t>up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edn</a:t>
            </a:r>
            <a:r>
              <a:rPr sz="1200" spc="0" dirty="0" smtClean="0">
                <a:solidFill>
                  <a:srgbClr val="FFFFFF"/>
                </a:solidFill>
                <a:latin typeface="Arial"/>
                <a:cs typeface="Arial"/>
              </a:rPr>
              <a:t>io</a:t>
            </a:r>
            <a:endParaRPr sz="1200" dirty="0">
              <a:latin typeface="Arial"/>
              <a:cs typeface="Arial"/>
            </a:endParaRPr>
          </a:p>
          <a:p>
            <a:pPr algn="ctr">
              <a:lnSpc>
                <a:spcPct val="95825"/>
              </a:lnSpc>
            </a:pPr>
            <a:r>
              <a:rPr sz="1200" spc="4" dirty="0" smtClean="0">
                <a:solidFill>
                  <a:srgbClr val="FFFFFF"/>
                </a:solidFill>
                <a:latin typeface="Arial"/>
                <a:cs typeface="Arial"/>
              </a:rPr>
              <a:t>dopu</a:t>
            </a:r>
            <a:r>
              <a:rPr sz="1200" spc="0" dirty="0" smtClean="0">
                <a:solidFill>
                  <a:srgbClr val="FFFFFF"/>
                </a:solidFill>
                <a:latin typeface="Arial"/>
                <a:cs typeface="Arial"/>
              </a:rPr>
              <a:t>s</a:t>
            </a:r>
            <a:r>
              <a:rPr sz="1200" spc="-9" dirty="0" smtClean="0">
                <a:solidFill>
                  <a:srgbClr val="FFFFFF"/>
                </a:solidFill>
                <a:latin typeface="Arial"/>
                <a:cs typeface="Arial"/>
              </a:rPr>
              <a:t>z</a:t>
            </a:r>
            <a:r>
              <a:rPr sz="1200" spc="0" dirty="0" smtClean="0">
                <a:solidFill>
                  <a:srgbClr val="FFFFFF"/>
                </a:solidFill>
                <a:latin typeface="Arial"/>
                <a:cs typeface="Arial"/>
              </a:rPr>
              <a:t>c</a:t>
            </a:r>
            <a:r>
              <a:rPr sz="1200" spc="-9" dirty="0" smtClean="0">
                <a:solidFill>
                  <a:srgbClr val="FFFFFF"/>
                </a:solidFill>
                <a:latin typeface="Arial"/>
                <a:cs typeface="Arial"/>
              </a:rPr>
              <a:t>z</a:t>
            </a:r>
            <a:r>
              <a:rPr sz="1200" spc="4" dirty="0" smtClean="0">
                <a:solidFill>
                  <a:srgbClr val="FFFFFF"/>
                </a:solidFill>
                <a:latin typeface="Arial"/>
                <a:cs typeface="Arial"/>
              </a:rPr>
              <a:t>on</a:t>
            </a:r>
            <a:r>
              <a:rPr sz="1200" spc="-4" dirty="0" smtClean="0">
                <a:solidFill>
                  <a:srgbClr val="FFFFFF"/>
                </a:solidFill>
                <a:latin typeface="Arial"/>
                <a:cs typeface="Arial"/>
              </a:rPr>
              <a:t>eg</a:t>
            </a:r>
            <a:r>
              <a:rPr sz="1200" spc="0" dirty="0" smtClean="0">
                <a:solidFill>
                  <a:srgbClr val="FFFFFF"/>
                </a:solidFill>
                <a:latin typeface="Arial"/>
                <a:cs typeface="Arial"/>
              </a:rPr>
              <a:t>o</a:t>
            </a:r>
            <a:r>
              <a:rPr sz="1200" spc="-19" dirty="0" smtClean="0">
                <a:solidFill>
                  <a:srgbClr val="FFFFFF"/>
                </a:solidFill>
                <a:latin typeface="Arial"/>
                <a:cs typeface="Arial"/>
              </a:rPr>
              <a:t> </a:t>
            </a:r>
            <a:r>
              <a:rPr sz="1200" spc="4" dirty="0" smtClean="0">
                <a:solidFill>
                  <a:srgbClr val="FFFFFF"/>
                </a:solidFill>
                <a:latin typeface="Arial"/>
                <a:cs typeface="Arial"/>
              </a:rPr>
              <a:t>d</a:t>
            </a:r>
            <a:r>
              <a:rPr sz="1200" spc="0" dirty="0" smtClean="0">
                <a:solidFill>
                  <a:srgbClr val="FFFFFF"/>
                </a:solidFill>
                <a:latin typeface="Arial"/>
                <a:cs typeface="Arial"/>
              </a:rPr>
              <a:t>o</a:t>
            </a:r>
            <a:r>
              <a:rPr sz="1200" spc="-4" dirty="0" smtClean="0">
                <a:solidFill>
                  <a:srgbClr val="FFFFFF"/>
                </a:solidFill>
                <a:latin typeface="Arial"/>
                <a:cs typeface="Arial"/>
              </a:rPr>
              <a:t> </a:t>
            </a:r>
            <a:r>
              <a:rPr sz="1200" spc="4" dirty="0" smtClean="0">
                <a:solidFill>
                  <a:srgbClr val="FFFFFF"/>
                </a:solidFill>
                <a:latin typeface="Arial"/>
                <a:cs typeface="Arial"/>
              </a:rPr>
              <a:t>ob</a:t>
            </a:r>
            <a:r>
              <a:rPr sz="1200" spc="0" dirty="0" smtClean="0">
                <a:solidFill>
                  <a:srgbClr val="FFFFFF"/>
                </a:solidFill>
                <a:latin typeface="Arial"/>
                <a:cs typeface="Arial"/>
              </a:rPr>
              <a:t>rotu</a:t>
            </a:r>
            <a:r>
              <a:rPr sz="1200" spc="-19" dirty="0" smtClean="0">
                <a:solidFill>
                  <a:srgbClr val="FFFFFF"/>
                </a:solidFill>
                <a:latin typeface="Arial"/>
                <a:cs typeface="Arial"/>
              </a:rPr>
              <a:t> </a:t>
            </a:r>
            <a:r>
              <a:rPr sz="1200" spc="4" dirty="0" smtClean="0">
                <a:solidFill>
                  <a:srgbClr val="FFFFFF"/>
                </a:solidFill>
                <a:latin typeface="Arial"/>
                <a:cs typeface="Arial"/>
              </a:rPr>
              <a:t>n</a:t>
            </a:r>
            <a:r>
              <a:rPr sz="1200" spc="0" dirty="0" smtClean="0">
                <a:solidFill>
                  <a:srgbClr val="FFFFFF"/>
                </a:solidFill>
                <a:latin typeface="Arial"/>
                <a:cs typeface="Arial"/>
              </a:rPr>
              <a:t>a</a:t>
            </a:r>
            <a:r>
              <a:rPr sz="1200" spc="-4" dirty="0" smtClean="0">
                <a:solidFill>
                  <a:srgbClr val="FFFFFF"/>
                </a:solidFill>
                <a:latin typeface="Arial"/>
                <a:cs typeface="Arial"/>
              </a:rPr>
              <a:t> </a:t>
            </a:r>
            <a:r>
              <a:rPr sz="1200" spc="4" dirty="0" smtClean="0">
                <a:solidFill>
                  <a:srgbClr val="FFFFFF"/>
                </a:solidFill>
                <a:latin typeface="Arial"/>
                <a:cs typeface="Arial"/>
              </a:rPr>
              <a:t>po</a:t>
            </a:r>
            <a:r>
              <a:rPr sz="1200" spc="0" dirty="0" smtClean="0">
                <a:solidFill>
                  <a:srgbClr val="FFFFFF"/>
                </a:solidFill>
                <a:latin typeface="Arial"/>
                <a:cs typeface="Arial"/>
              </a:rPr>
              <a:t>lsk</a:t>
            </a:r>
            <a:r>
              <a:rPr sz="1200" spc="-4" dirty="0" smtClean="0">
                <a:solidFill>
                  <a:srgbClr val="FFFFFF"/>
                </a:solidFill>
                <a:latin typeface="Arial"/>
                <a:cs typeface="Arial"/>
              </a:rPr>
              <a:t>i</a:t>
            </a:r>
            <a:r>
              <a:rPr sz="1200" spc="0" dirty="0" smtClean="0">
                <a:solidFill>
                  <a:srgbClr val="FFFFFF"/>
                </a:solidFill>
                <a:latin typeface="Arial"/>
                <a:cs typeface="Arial"/>
              </a:rPr>
              <a:t>m</a:t>
            </a:r>
            <a:r>
              <a:rPr sz="1200" spc="-19" dirty="0" smtClean="0">
                <a:solidFill>
                  <a:srgbClr val="FFFFFF"/>
                </a:solidFill>
                <a:latin typeface="Arial"/>
                <a:cs typeface="Arial"/>
              </a:rPr>
              <a:t> </a:t>
            </a:r>
            <a:r>
              <a:rPr sz="1200" spc="4" dirty="0" smtClean="0">
                <a:solidFill>
                  <a:srgbClr val="FFFFFF"/>
                </a:solidFill>
                <a:latin typeface="Arial"/>
                <a:cs typeface="Arial"/>
              </a:rPr>
              <a:t>ob</a:t>
            </a:r>
            <a:r>
              <a:rPr sz="1200" spc="0" dirty="0" smtClean="0">
                <a:solidFill>
                  <a:srgbClr val="FFFFFF"/>
                </a:solidFill>
                <a:latin typeface="Arial"/>
                <a:cs typeface="Arial"/>
              </a:rPr>
              <a:t>s</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dirty="0">
              <a:latin typeface="Arial"/>
              <a:cs typeface="Arial"/>
            </a:endParaRPr>
          </a:p>
          <a:p>
            <a:pPr marL="1334239" marR="1347435" algn="ctr">
              <a:lnSpc>
                <a:spcPct val="95825"/>
              </a:lnSpc>
              <a:spcBef>
                <a:spcPts val="60"/>
              </a:spcBef>
            </a:pPr>
            <a:r>
              <a:rPr sz="1200" spc="0" dirty="0" smtClean="0">
                <a:solidFill>
                  <a:srgbClr val="FFFFFF"/>
                </a:solidFill>
                <a:latin typeface="Arial"/>
                <a:cs typeface="Arial"/>
              </a:rPr>
              <a:t>celn</a:t>
            </a:r>
            <a:r>
              <a:rPr sz="1200" spc="-9" dirty="0" smtClean="0">
                <a:solidFill>
                  <a:srgbClr val="FFFFFF"/>
                </a:solidFill>
                <a:latin typeface="Arial"/>
                <a:cs typeface="Arial"/>
              </a:rPr>
              <a:t>y</a:t>
            </a:r>
            <a:r>
              <a:rPr sz="1200" spc="0" dirty="0" smtClean="0">
                <a:solidFill>
                  <a:srgbClr val="FFFFFF"/>
                </a:solidFill>
                <a:latin typeface="Arial"/>
                <a:cs typeface="Arial"/>
              </a:rPr>
              <a:t>m</a:t>
            </a:r>
            <a:endParaRPr sz="1200" dirty="0">
              <a:latin typeface="Arial"/>
              <a:cs typeface="Arial"/>
            </a:endParaRPr>
          </a:p>
        </p:txBody>
      </p:sp>
      <p:sp>
        <p:nvSpPr>
          <p:cNvPr id="9" name="object 9"/>
          <p:cNvSpPr txBox="1"/>
          <p:nvPr/>
        </p:nvSpPr>
        <p:spPr>
          <a:xfrm>
            <a:off x="4376166" y="3193494"/>
            <a:ext cx="5993863" cy="1831847"/>
          </a:xfrm>
          <a:prstGeom prst="rect">
            <a:avLst/>
          </a:prstGeom>
        </p:spPr>
        <p:txBody>
          <a:bodyPr wrap="square" lIns="0" tIns="0" rIns="0" bIns="0" rtlCol="0">
            <a:noAutofit/>
          </a:bodyPr>
          <a:lstStyle/>
          <a:p>
            <a:pPr marL="12700" marR="13586">
              <a:lnSpc>
                <a:spcPts val="1325"/>
              </a:lnSpc>
              <a:spcBef>
                <a:spcPts val="66"/>
              </a:spcBef>
            </a:pPr>
            <a:endParaRPr sz="1200" dirty="0">
              <a:latin typeface="Arial"/>
              <a:cs typeface="Arial"/>
            </a:endParaRPr>
          </a:p>
        </p:txBody>
      </p:sp>
      <p:sp>
        <p:nvSpPr>
          <p:cNvPr id="7" name="object 7"/>
          <p:cNvSpPr txBox="1"/>
          <p:nvPr/>
        </p:nvSpPr>
        <p:spPr>
          <a:xfrm>
            <a:off x="1686560" y="4208478"/>
            <a:ext cx="807008"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Ka</a:t>
            </a:r>
            <a:r>
              <a:rPr sz="1200" spc="0" dirty="0" smtClean="0">
                <a:solidFill>
                  <a:srgbClr val="FFFFFF"/>
                </a:solidFill>
                <a:latin typeface="Arial"/>
                <a:cs typeface="Arial"/>
              </a:rPr>
              <a:t>rn</a:t>
            </a:r>
            <a:r>
              <a:rPr sz="1200" spc="9" dirty="0" smtClean="0">
                <a:solidFill>
                  <a:srgbClr val="FFFFFF"/>
                </a:solidFill>
                <a:latin typeface="Arial"/>
                <a:cs typeface="Arial"/>
              </a:rPr>
              <a:t>e</a:t>
            </a:r>
            <a:r>
              <a:rPr sz="1200" spc="0" dirty="0" smtClean="0">
                <a:solidFill>
                  <a:srgbClr val="FFFFFF"/>
                </a:solidFill>
                <a:latin typeface="Arial"/>
                <a:cs typeface="Arial"/>
              </a:rPr>
              <a:t>t</a:t>
            </a:r>
            <a:r>
              <a:rPr sz="1200" spc="-94" dirty="0" smtClean="0">
                <a:solidFill>
                  <a:srgbClr val="FFFFFF"/>
                </a:solidFill>
                <a:latin typeface="Arial"/>
                <a:cs typeface="Arial"/>
              </a:rPr>
              <a:t> </a:t>
            </a:r>
            <a:r>
              <a:rPr sz="1200" spc="-79" dirty="0" smtClean="0">
                <a:solidFill>
                  <a:srgbClr val="FFFFFF"/>
                </a:solidFill>
                <a:latin typeface="Arial"/>
                <a:cs typeface="Arial"/>
              </a:rPr>
              <a:t>A</a:t>
            </a:r>
            <a:r>
              <a:rPr sz="1200" spc="-75" dirty="0" smtClean="0">
                <a:solidFill>
                  <a:srgbClr val="FFFFFF"/>
                </a:solidFill>
                <a:latin typeface="Arial"/>
                <a:cs typeface="Arial"/>
              </a:rPr>
              <a:t>T</a:t>
            </a:r>
            <a:r>
              <a:rPr sz="1200" spc="0" dirty="0" smtClean="0">
                <a:solidFill>
                  <a:srgbClr val="FFFFFF"/>
                </a:solidFill>
                <a:latin typeface="Arial"/>
                <a:cs typeface="Arial"/>
              </a:rPr>
              <a:t>A</a:t>
            </a:r>
            <a:endParaRPr sz="1200">
              <a:latin typeface="Arial"/>
              <a:cs typeface="Arial"/>
            </a:endParaRPr>
          </a:p>
        </p:txBody>
      </p:sp>
      <p:sp>
        <p:nvSpPr>
          <p:cNvPr id="5" name="object 5"/>
          <p:cNvSpPr txBox="1"/>
          <p:nvPr/>
        </p:nvSpPr>
        <p:spPr>
          <a:xfrm>
            <a:off x="625856" y="5266134"/>
            <a:ext cx="2927959" cy="177800"/>
          </a:xfrm>
          <a:prstGeom prst="rect">
            <a:avLst/>
          </a:prstGeom>
        </p:spPr>
        <p:txBody>
          <a:bodyPr wrap="square" lIns="0" tIns="0" rIns="0" bIns="0" rtlCol="0">
            <a:noAutofit/>
          </a:bodyPr>
          <a:lstStyle/>
          <a:p>
            <a:pPr marL="12700" algn="ctr">
              <a:lnSpc>
                <a:spcPts val="1325"/>
              </a:lnSpc>
              <a:spcBef>
                <a:spcPts val="66"/>
              </a:spcBef>
            </a:pPr>
            <a:r>
              <a:rPr lang="pl-PL" sz="1200" spc="0" dirty="0" smtClean="0">
                <a:latin typeface="Arial"/>
                <a:cs typeface="Arial"/>
              </a:rPr>
              <a:t>U</a:t>
            </a:r>
            <a:r>
              <a:rPr sz="1200" spc="0" dirty="0" err="1" smtClean="0">
                <a:latin typeface="Arial"/>
                <a:cs typeface="Arial"/>
              </a:rPr>
              <a:t>s</a:t>
            </a:r>
            <a:r>
              <a:rPr sz="1200" spc="-9" dirty="0" err="1" smtClean="0">
                <a:latin typeface="Arial"/>
                <a:cs typeface="Arial"/>
              </a:rPr>
              <a:t>z</a:t>
            </a:r>
            <a:r>
              <a:rPr sz="1200" spc="0" dirty="0" err="1" smtClean="0">
                <a:latin typeface="Arial"/>
                <a:cs typeface="Arial"/>
              </a:rPr>
              <a:t>lac</a:t>
            </a:r>
            <a:r>
              <a:rPr sz="1200" spc="4" dirty="0" err="1" smtClean="0">
                <a:latin typeface="Arial"/>
                <a:cs typeface="Arial"/>
              </a:rPr>
              <a:t>he</a:t>
            </a:r>
            <a:r>
              <a:rPr sz="1200" spc="0" dirty="0" err="1" smtClean="0">
                <a:latin typeface="Arial"/>
                <a:cs typeface="Arial"/>
              </a:rPr>
              <a:t>t</a:t>
            </a:r>
            <a:r>
              <a:rPr sz="1200" spc="4" dirty="0" err="1" smtClean="0">
                <a:latin typeface="Arial"/>
                <a:cs typeface="Arial"/>
              </a:rPr>
              <a:t>n</a:t>
            </a:r>
            <a:r>
              <a:rPr sz="1200" spc="0" dirty="0" err="1" smtClean="0">
                <a:latin typeface="Arial"/>
                <a:cs typeface="Arial"/>
              </a:rPr>
              <a:t>i</a:t>
            </a:r>
            <a:r>
              <a:rPr sz="1200" spc="-9" dirty="0" err="1" smtClean="0">
                <a:latin typeface="Arial"/>
                <a:cs typeface="Arial"/>
              </a:rPr>
              <a:t>e</a:t>
            </a:r>
            <a:r>
              <a:rPr sz="1200" spc="-4" dirty="0" err="1" smtClean="0">
                <a:latin typeface="Arial"/>
                <a:cs typeface="Arial"/>
              </a:rPr>
              <a:t>n</a:t>
            </a:r>
            <a:r>
              <a:rPr sz="1200" spc="0" dirty="0" err="1" smtClean="0">
                <a:latin typeface="Arial"/>
                <a:cs typeface="Arial"/>
              </a:rPr>
              <a:t>ie</a:t>
            </a:r>
            <a:r>
              <a:rPr sz="1200" spc="-34" dirty="0" smtClean="0">
                <a:latin typeface="Arial"/>
                <a:cs typeface="Arial"/>
              </a:rPr>
              <a:t> </a:t>
            </a:r>
            <a:r>
              <a:rPr sz="1200" spc="4" dirty="0" err="1" smtClean="0">
                <a:latin typeface="Arial"/>
                <a:cs typeface="Arial"/>
              </a:rPr>
              <a:t>b</a:t>
            </a:r>
            <a:r>
              <a:rPr sz="1200" spc="0" dirty="0" err="1" smtClean="0">
                <a:latin typeface="Arial"/>
                <a:cs typeface="Arial"/>
              </a:rPr>
              <a:t>ierne</a:t>
            </a:r>
            <a:r>
              <a:rPr lang="pl-PL" sz="1200" spc="0" dirty="0" smtClean="0">
                <a:latin typeface="Arial"/>
                <a:cs typeface="Arial"/>
              </a:rPr>
              <a:t> – towar wysyłany do naprawy</a:t>
            </a:r>
            <a:endParaRPr sz="1200" dirty="0">
              <a:latin typeface="Arial"/>
              <a:cs typeface="Arial"/>
            </a:endParaRPr>
          </a:p>
        </p:txBody>
      </p:sp>
      <p:sp>
        <p:nvSpPr>
          <p:cNvPr id="3" name="object 3">
            <a:hlinkClick r:id="rId22"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2</a:t>
            </a:r>
            <a:r>
              <a:rPr lang="pl-PL" sz="1600" spc="-4" dirty="0" smtClean="0">
                <a:latin typeface="Calibri"/>
                <a:cs typeface="Calibri"/>
              </a:rPr>
              <a:t>5</a:t>
            </a:r>
          </a:p>
        </p:txBody>
      </p:sp>
      <p:sp>
        <p:nvSpPr>
          <p:cNvPr id="54" name="object 19"/>
          <p:cNvSpPr txBox="1"/>
          <p:nvPr/>
        </p:nvSpPr>
        <p:spPr>
          <a:xfrm>
            <a:off x="2091308" y="690705"/>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Pr</a:t>
            </a:r>
            <a:r>
              <a:rPr sz="1200" spc="-14" dirty="0" err="1" smtClean="0">
                <a:solidFill>
                  <a:srgbClr val="FFFFFF"/>
                </a:solidFill>
                <a:latin typeface="Arial"/>
                <a:cs typeface="Arial"/>
              </a:rPr>
              <a:t>z</a:t>
            </a:r>
            <a:r>
              <a:rPr sz="1200" spc="-9" dirty="0" err="1" smtClean="0">
                <a:solidFill>
                  <a:srgbClr val="FFFFFF"/>
                </a:solidFill>
                <a:latin typeface="Arial"/>
                <a:cs typeface="Arial"/>
              </a:rPr>
              <a:t>y</a:t>
            </a:r>
            <a:r>
              <a:rPr sz="1200" spc="-4" dirty="0" err="1" smtClean="0">
                <a:solidFill>
                  <a:srgbClr val="FFFFFF"/>
                </a:solidFill>
                <a:latin typeface="Arial"/>
                <a:cs typeface="Arial"/>
              </a:rPr>
              <a:t>g</a:t>
            </a:r>
            <a:r>
              <a:rPr sz="1200" spc="4" dirty="0" err="1" smtClean="0">
                <a:solidFill>
                  <a:srgbClr val="FFFFFF"/>
                </a:solidFill>
                <a:latin typeface="Arial"/>
                <a:cs typeface="Arial"/>
              </a:rPr>
              <a:t>o</a:t>
            </a:r>
            <a:r>
              <a:rPr sz="1200" spc="0" dirty="0" err="1" smtClean="0">
                <a:solidFill>
                  <a:srgbClr val="FFFFFF"/>
                </a:solidFill>
                <a:latin typeface="Arial"/>
                <a:cs typeface="Arial"/>
              </a:rPr>
              <a:t>t</a:t>
            </a:r>
            <a:r>
              <a:rPr sz="1200" spc="4" dirty="0" err="1" smtClean="0">
                <a:solidFill>
                  <a:srgbClr val="FFFFFF"/>
                </a:solidFill>
                <a:latin typeface="Arial"/>
                <a:cs typeface="Arial"/>
              </a:rPr>
              <a:t>o</a:t>
            </a:r>
            <a:r>
              <a:rPr sz="1200" spc="-14" dirty="0" err="1" smtClean="0">
                <a:solidFill>
                  <a:srgbClr val="FFFFFF"/>
                </a:solidFill>
                <a:latin typeface="Arial"/>
                <a:cs typeface="Arial"/>
              </a:rPr>
              <a:t>w</a:t>
            </a:r>
            <a:r>
              <a:rPr sz="1200" spc="4" dirty="0" err="1" smtClean="0">
                <a:solidFill>
                  <a:srgbClr val="FFFFFF"/>
                </a:solidFill>
                <a:latin typeface="Arial"/>
                <a:cs typeface="Arial"/>
              </a:rPr>
              <a:t>an</a:t>
            </a:r>
            <a:r>
              <a:rPr sz="1200" spc="0" dirty="0" err="1" smtClean="0">
                <a:solidFill>
                  <a:srgbClr val="FFFFFF"/>
                </a:solidFill>
                <a:latin typeface="Arial"/>
                <a:cs typeface="Arial"/>
              </a:rPr>
              <a:t>ie</a:t>
            </a:r>
            <a:r>
              <a:rPr lang="pl-PL" sz="1200" spc="0" dirty="0" smtClean="0">
                <a:solidFill>
                  <a:srgbClr val="FFFFFF"/>
                </a:solidFill>
                <a:latin typeface="Arial"/>
                <a:cs typeface="Arial"/>
              </a:rPr>
              <a:t> </a:t>
            </a:r>
            <a:r>
              <a:rPr lang="pl-PL" sz="1200" spc="0" dirty="0" smtClean="0">
                <a:solidFill>
                  <a:schemeClr val="bg1"/>
                </a:solidFill>
                <a:latin typeface="Arial"/>
                <a:cs typeface="Arial"/>
              </a:rPr>
              <a:t>dokumentów do odprawy </a:t>
            </a:r>
            <a:endParaRPr sz="1200" dirty="0">
              <a:solidFill>
                <a:schemeClr val="bg1"/>
              </a:solidFill>
              <a:latin typeface="Arial"/>
              <a:cs typeface="Arial"/>
            </a:endParaRPr>
          </a:p>
        </p:txBody>
      </p:sp>
      <p:sp>
        <p:nvSpPr>
          <p:cNvPr id="55" name="object 16">
            <a:hlinkClick r:id="rId9" action="ppaction://hlinksldjump"/>
          </p:cNvPr>
          <p:cNvSpPr txBox="1"/>
          <p:nvPr/>
        </p:nvSpPr>
        <p:spPr>
          <a:xfrm>
            <a:off x="239979" y="782145"/>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bject 44"/>
          <p:cNvSpPr txBox="1"/>
          <p:nvPr/>
        </p:nvSpPr>
        <p:spPr>
          <a:xfrm>
            <a:off x="1525524" y="336803"/>
            <a:ext cx="2153412" cy="1232916"/>
          </a:xfrm>
          <a:prstGeom prst="rect">
            <a:avLst/>
          </a:prstGeom>
        </p:spPr>
        <p:txBody>
          <a:bodyPr wrap="square" lIns="0" tIns="0" rIns="0" bIns="0" rtlCol="0">
            <a:noAutofit/>
          </a:bodyPr>
          <a:lstStyle/>
          <a:p>
            <a:pPr>
              <a:lnSpc>
                <a:spcPts val="1000"/>
              </a:lnSpc>
            </a:pPr>
            <a:endParaRPr sz="1000"/>
          </a:p>
          <a:p>
            <a:pPr marL="29718">
              <a:lnSpc>
                <a:spcPct val="95825"/>
              </a:lnSpc>
              <a:spcBef>
                <a:spcPts val="2453"/>
              </a:spcBef>
            </a:pPr>
            <a:r>
              <a:rPr sz="1200" spc="0" dirty="0" smtClean="0">
                <a:solidFill>
                  <a:srgbClr val="FFFFFF"/>
                </a:solidFill>
                <a:latin typeface="Arial"/>
                <a:cs typeface="Arial"/>
              </a:rPr>
              <a:t>ji</a:t>
            </a:r>
            <a:endParaRPr sz="1200">
              <a:latin typeface="Arial"/>
              <a:cs typeface="Arial"/>
            </a:endParaRPr>
          </a:p>
        </p:txBody>
      </p:sp>
      <p:sp>
        <p:nvSpPr>
          <p:cNvPr id="43" name="object 43"/>
          <p:cNvSpPr/>
          <p:nvPr/>
        </p:nvSpPr>
        <p:spPr>
          <a:xfrm>
            <a:off x="24384" y="-10886"/>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26" name="object 26"/>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27" name="object 27"/>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28" name="object 28"/>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29" name="object 29"/>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0" name="object 30"/>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2" name="object 32"/>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34" name="object 34"/>
          <p:cNvSpPr/>
          <p:nvPr/>
        </p:nvSpPr>
        <p:spPr>
          <a:xfrm>
            <a:off x="146304"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36" name="object 36">
            <a:hlinkClick r:id="rId3" action="ppaction://hlinksldjump"/>
          </p:cNvPr>
          <p:cNvSpPr/>
          <p:nvPr/>
        </p:nvSpPr>
        <p:spPr>
          <a:xfrm>
            <a:off x="0" y="336803"/>
            <a:ext cx="2052827" cy="1232916"/>
          </a:xfrm>
          <a:prstGeom prst="rect">
            <a:avLst/>
          </a:prstGeom>
          <a:blipFill>
            <a:blip r:embed="rId4" cstate="print"/>
            <a:stretch>
              <a:fillRect/>
            </a:stretch>
          </a:blipFill>
        </p:spPr>
        <p:txBody>
          <a:bodyPr wrap="square" lIns="0" tIns="0" rIns="0" bIns="0" rtlCol="0">
            <a:noAutofit/>
          </a:bodyPr>
          <a:lstStyle/>
          <a:p>
            <a:endParaRPr/>
          </a:p>
        </p:txBody>
      </p:sp>
      <p:sp>
        <p:nvSpPr>
          <p:cNvPr id="37" name="object 37">
            <a:hlinkClick r:id="rId5" action="ppaction://hlinksldjump"/>
          </p:cNvPr>
          <p:cNvSpPr/>
          <p:nvPr/>
        </p:nvSpPr>
        <p:spPr>
          <a:xfrm>
            <a:off x="1525524" y="336803"/>
            <a:ext cx="2153412" cy="1232916"/>
          </a:xfrm>
          <a:prstGeom prst="rect">
            <a:avLst/>
          </a:prstGeom>
          <a:blipFill>
            <a:blip r:embed="rId6" cstate="print"/>
            <a:stretch>
              <a:fillRect/>
            </a:stretch>
          </a:blipFill>
        </p:spPr>
        <p:txBody>
          <a:bodyPr wrap="square" lIns="0" tIns="0" rIns="0" bIns="0" rtlCol="0">
            <a:noAutofit/>
          </a:bodyPr>
          <a:lstStyle/>
          <a:p>
            <a:endParaRPr/>
          </a:p>
        </p:txBody>
      </p:sp>
      <p:sp>
        <p:nvSpPr>
          <p:cNvPr id="38" name="object 38">
            <a:hlinkClick r:id="rId7" action="ppaction://hlinksldjump"/>
          </p:cNvPr>
          <p:cNvSpPr/>
          <p:nvPr/>
        </p:nvSpPr>
        <p:spPr>
          <a:xfrm>
            <a:off x="4779264" y="335279"/>
            <a:ext cx="2154936" cy="1231392"/>
          </a:xfrm>
          <a:prstGeom prst="rect">
            <a:avLst/>
          </a:prstGeom>
          <a:blipFill>
            <a:blip r:embed="rId8" cstate="print"/>
            <a:stretch>
              <a:fillRect/>
            </a:stretch>
          </a:blipFill>
        </p:spPr>
        <p:txBody>
          <a:bodyPr wrap="square" lIns="0" tIns="0" rIns="0" bIns="0" rtlCol="0">
            <a:noAutofit/>
          </a:bodyPr>
          <a:lstStyle/>
          <a:p>
            <a:endParaRPr/>
          </a:p>
        </p:txBody>
      </p:sp>
      <p:sp>
        <p:nvSpPr>
          <p:cNvPr id="39" name="object 39">
            <a:hlinkClick r:id="rId9" action="ppaction://hlinksldjump"/>
          </p:cNvPr>
          <p:cNvSpPr/>
          <p:nvPr/>
        </p:nvSpPr>
        <p:spPr>
          <a:xfrm>
            <a:off x="3151632" y="336803"/>
            <a:ext cx="2154936" cy="1232916"/>
          </a:xfrm>
          <a:prstGeom prst="rect">
            <a:avLst/>
          </a:prstGeom>
          <a:blipFill>
            <a:blip r:embed="rId10" cstate="print"/>
            <a:stretch>
              <a:fillRect/>
            </a:stretch>
          </a:blipFill>
        </p:spPr>
        <p:txBody>
          <a:bodyPr wrap="square" lIns="0" tIns="0" rIns="0" bIns="0" rtlCol="0">
            <a:noAutofit/>
          </a:bodyPr>
          <a:lstStyle/>
          <a:p>
            <a:endParaRPr/>
          </a:p>
        </p:txBody>
      </p:sp>
      <p:sp>
        <p:nvSpPr>
          <p:cNvPr id="40" name="object 40">
            <a:hlinkClick r:id="rId11" action="ppaction://hlinksldjump"/>
          </p:cNvPr>
          <p:cNvSpPr/>
          <p:nvPr/>
        </p:nvSpPr>
        <p:spPr>
          <a:xfrm>
            <a:off x="8033004" y="326135"/>
            <a:ext cx="2154936" cy="1231392"/>
          </a:xfrm>
          <a:prstGeom prst="rect">
            <a:avLst/>
          </a:prstGeom>
          <a:blipFill>
            <a:blip r:embed="rId12" cstate="print"/>
            <a:stretch>
              <a:fillRect/>
            </a:stretch>
          </a:blipFill>
        </p:spPr>
        <p:txBody>
          <a:bodyPr wrap="square" lIns="0" tIns="0" rIns="0" bIns="0" rtlCol="0">
            <a:noAutofit/>
          </a:bodyPr>
          <a:lstStyle/>
          <a:p>
            <a:endParaRPr/>
          </a:p>
        </p:txBody>
      </p:sp>
      <p:sp>
        <p:nvSpPr>
          <p:cNvPr id="41" name="object 41">
            <a:hlinkClick r:id="rId13" action="ppaction://hlinksldjump"/>
          </p:cNvPr>
          <p:cNvSpPr/>
          <p:nvPr/>
        </p:nvSpPr>
        <p:spPr>
          <a:xfrm>
            <a:off x="6406896" y="326135"/>
            <a:ext cx="2153411" cy="1231392"/>
          </a:xfrm>
          <a:prstGeom prst="rect">
            <a:avLst/>
          </a:prstGeom>
          <a:blipFill>
            <a:blip r:embed="rId14" cstate="print"/>
            <a:stretch>
              <a:fillRect/>
            </a:stretch>
          </a:blipFill>
        </p:spPr>
        <p:txBody>
          <a:bodyPr wrap="square" lIns="0" tIns="0" rIns="0" bIns="0" rtlCol="0">
            <a:noAutofit/>
          </a:bodyPr>
          <a:lstStyle/>
          <a:p>
            <a:endParaRPr/>
          </a:p>
        </p:txBody>
      </p:sp>
      <p:sp>
        <p:nvSpPr>
          <p:cNvPr id="42" name="object 42"/>
          <p:cNvSpPr/>
          <p:nvPr/>
        </p:nvSpPr>
        <p:spPr>
          <a:xfrm>
            <a:off x="2763012" y="3461004"/>
            <a:ext cx="5017008" cy="2671572"/>
          </a:xfrm>
          <a:prstGeom prst="rect">
            <a:avLst/>
          </a:prstGeom>
          <a:blipFill>
            <a:blip r:embed="rId15" cstate="print"/>
            <a:stretch>
              <a:fillRect/>
            </a:stretch>
          </a:blipFill>
        </p:spPr>
        <p:txBody>
          <a:bodyPr wrap="square" lIns="0" tIns="0" rIns="0" bIns="0" rtlCol="0">
            <a:noAutofit/>
          </a:bodyPr>
          <a:lstStyle/>
          <a:p>
            <a:endParaRPr/>
          </a:p>
        </p:txBody>
      </p:sp>
      <p:sp>
        <p:nvSpPr>
          <p:cNvPr id="23" name="object 23"/>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24" name="object 24"/>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1" name="object 21"/>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2" name="object 22">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19" name="object 19">
            <a:hlinkClick r:id="" action="ppaction://hlinkshowjump?jump=previousslide"/>
          </p:cNvPr>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0" name="object 20"/>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17" name="object 17"/>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18" name="object 18"/>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16" name="object 16"/>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15" name="object 15"/>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13" name="object 13"/>
          <p:cNvSpPr txBox="1"/>
          <p:nvPr/>
        </p:nvSpPr>
        <p:spPr>
          <a:xfrm>
            <a:off x="6900164" y="771223"/>
            <a:ext cx="1179626"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425" marR="371652"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2" name="object 12"/>
          <p:cNvSpPr txBox="1"/>
          <p:nvPr/>
        </p:nvSpPr>
        <p:spPr>
          <a:xfrm>
            <a:off x="8744204" y="7712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9" name="object 9"/>
          <p:cNvSpPr txBox="1"/>
          <p:nvPr/>
        </p:nvSpPr>
        <p:spPr>
          <a:xfrm>
            <a:off x="3709542" y="782145"/>
            <a:ext cx="1053338"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roc</a:t>
            </a:r>
            <a:r>
              <a:rPr sz="1200" spc="4" dirty="0" smtClean="0">
                <a:solidFill>
                  <a:srgbClr val="FFFFFF"/>
                </a:solidFill>
                <a:latin typeface="Arial"/>
                <a:cs typeface="Arial"/>
              </a:rPr>
              <a:t>ed</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a:p>
            <a:pPr marL="60198" marR="74371"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a:latin typeface="Arial"/>
              <a:cs typeface="Arial"/>
            </a:endParaRPr>
          </a:p>
        </p:txBody>
      </p:sp>
      <p:sp>
        <p:nvSpPr>
          <p:cNvPr id="8" name="object 8"/>
          <p:cNvSpPr txBox="1"/>
          <p:nvPr/>
        </p:nvSpPr>
        <p:spPr>
          <a:xfrm>
            <a:off x="5353558" y="779478"/>
            <a:ext cx="1018666" cy="360679"/>
          </a:xfrm>
          <a:prstGeom prst="rect">
            <a:avLst/>
          </a:prstGeom>
        </p:spPr>
        <p:txBody>
          <a:bodyPr wrap="square" lIns="0" tIns="0" rIns="0" bIns="0" rtlCol="0">
            <a:noAutofit/>
          </a:bodyPr>
          <a:lstStyle/>
          <a:p>
            <a:pPr algn="ctr">
              <a:lnSpc>
                <a:spcPts val="1325"/>
              </a:lnSpc>
              <a:spcBef>
                <a:spcPts val="66"/>
              </a:spcBef>
            </a:pPr>
            <a:r>
              <a:rPr sz="1200" spc="0" dirty="0" smtClean="0">
                <a:latin typeface="Arial"/>
                <a:cs typeface="Arial"/>
              </a:rPr>
              <a:t>Dok</a:t>
            </a:r>
            <a:r>
              <a:rPr sz="1200" spc="4" dirty="0" smtClean="0">
                <a:latin typeface="Arial"/>
                <a:cs typeface="Arial"/>
              </a:rPr>
              <a:t>ume</a:t>
            </a:r>
            <a:r>
              <a:rPr sz="1200" spc="-4" dirty="0" smtClean="0">
                <a:latin typeface="Arial"/>
                <a:cs typeface="Arial"/>
              </a:rPr>
              <a:t>n</a:t>
            </a:r>
            <a:r>
              <a:rPr sz="1200" spc="0" dirty="0" smtClean="0">
                <a:latin typeface="Arial"/>
                <a:cs typeface="Arial"/>
              </a:rPr>
              <a:t>ty</a:t>
            </a:r>
            <a:r>
              <a:rPr sz="1200" spc="-25" dirty="0" smtClean="0">
                <a:latin typeface="Arial"/>
                <a:cs typeface="Arial"/>
              </a:rPr>
              <a:t> </a:t>
            </a:r>
            <a:r>
              <a:rPr sz="1200" spc="4" dirty="0" smtClean="0">
                <a:latin typeface="Arial"/>
                <a:cs typeface="Arial"/>
              </a:rPr>
              <a:t>po</a:t>
            </a:r>
            <a:endParaRPr sz="1200">
              <a:latin typeface="Arial"/>
              <a:cs typeface="Arial"/>
            </a:endParaRPr>
          </a:p>
          <a:p>
            <a:pPr marL="169925" marR="182498" algn="ctr">
              <a:lnSpc>
                <a:spcPct val="95825"/>
              </a:lnSpc>
            </a:pPr>
            <a:r>
              <a:rPr sz="1200" spc="4" dirty="0" smtClean="0">
                <a:latin typeface="Arial"/>
                <a:cs typeface="Arial"/>
              </a:rPr>
              <a:t>odp</a:t>
            </a:r>
            <a:r>
              <a:rPr sz="1200" spc="0" dirty="0" smtClean="0">
                <a:latin typeface="Arial"/>
                <a:cs typeface="Arial"/>
              </a:rPr>
              <a:t>ra</a:t>
            </a:r>
            <a:r>
              <a:rPr sz="1200" spc="-14" dirty="0" smtClean="0">
                <a:latin typeface="Arial"/>
                <a:cs typeface="Arial"/>
              </a:rPr>
              <a:t>w</a:t>
            </a:r>
            <a:r>
              <a:rPr sz="1200" spc="0" dirty="0" smtClean="0">
                <a:latin typeface="Arial"/>
                <a:cs typeface="Arial"/>
              </a:rPr>
              <a:t>ie</a:t>
            </a:r>
            <a:endParaRPr sz="1200">
              <a:latin typeface="Arial"/>
              <a:cs typeface="Arial"/>
            </a:endParaRPr>
          </a:p>
        </p:txBody>
      </p:sp>
      <p:sp>
        <p:nvSpPr>
          <p:cNvPr id="6" name="object 6"/>
          <p:cNvSpPr txBox="1"/>
          <p:nvPr/>
        </p:nvSpPr>
        <p:spPr>
          <a:xfrm>
            <a:off x="1260000" y="1980000"/>
            <a:ext cx="8640000" cy="1440000"/>
          </a:xfrm>
          <a:prstGeom prst="rect">
            <a:avLst/>
          </a:prstGeom>
        </p:spPr>
        <p:txBody>
          <a:bodyPr wrap="square" lIns="0" tIns="0" rIns="0" bIns="0" rtlCol="0">
            <a:noAutofit/>
          </a:bodyPr>
          <a:lstStyle/>
          <a:p>
            <a:pPr marL="12700">
              <a:lnSpc>
                <a:spcPts val="1325"/>
              </a:lnSpc>
              <a:spcBef>
                <a:spcPts val="66"/>
              </a:spcBef>
            </a:pPr>
            <a:r>
              <a:rPr lang="pl-PL" sz="1400" b="1" spc="0" dirty="0" smtClean="0">
                <a:latin typeface="Arial"/>
                <a:cs typeface="Arial"/>
              </a:rPr>
              <a:t>Dokumenty po odprawie celnej</a:t>
            </a:r>
          </a:p>
          <a:p>
            <a:pPr marL="12700">
              <a:lnSpc>
                <a:spcPts val="1325"/>
              </a:lnSpc>
              <a:spcBef>
                <a:spcPts val="66"/>
              </a:spcBef>
            </a:pPr>
            <a:endParaRPr lang="pl-PL" sz="1200" b="1" dirty="0">
              <a:latin typeface="Arial"/>
              <a:cs typeface="Arial"/>
            </a:endParaRPr>
          </a:p>
          <a:p>
            <a:pPr marL="12700">
              <a:lnSpc>
                <a:spcPts val="1325"/>
              </a:lnSpc>
              <a:spcBef>
                <a:spcPts val="66"/>
              </a:spcBef>
            </a:pPr>
            <a:r>
              <a:rPr sz="1200" b="1" spc="0" dirty="0" smtClean="0">
                <a:latin typeface="Arial"/>
                <a:cs typeface="Arial"/>
              </a:rPr>
              <a:t>Po </a:t>
            </a:r>
            <a:r>
              <a:rPr sz="1200" b="1" spc="-9" dirty="0" smtClean="0">
                <a:latin typeface="Arial"/>
                <a:cs typeface="Arial"/>
              </a:rPr>
              <a:t>z</a:t>
            </a:r>
            <a:r>
              <a:rPr sz="1200" b="1" spc="4" dirty="0" smtClean="0">
                <a:latin typeface="Arial"/>
                <a:cs typeface="Arial"/>
              </a:rPr>
              <a:t>a</a:t>
            </a:r>
            <a:r>
              <a:rPr sz="1200" b="1" spc="0" dirty="0" smtClean="0">
                <a:latin typeface="Arial"/>
                <a:cs typeface="Arial"/>
              </a:rPr>
              <a:t>k</a:t>
            </a:r>
            <a:r>
              <a:rPr sz="1200" b="1" spc="4" dirty="0" smtClean="0">
                <a:latin typeface="Arial"/>
                <a:cs typeface="Arial"/>
              </a:rPr>
              <a:t>oń</a:t>
            </a:r>
            <a:r>
              <a:rPr sz="1200" b="1" spc="0" dirty="0" smtClean="0">
                <a:latin typeface="Arial"/>
                <a:cs typeface="Arial"/>
              </a:rPr>
              <a:t>c</a:t>
            </a:r>
            <a:r>
              <a:rPr sz="1200" b="1" spc="-9" dirty="0" smtClean="0">
                <a:latin typeface="Arial"/>
                <a:cs typeface="Arial"/>
              </a:rPr>
              <a:t>z</a:t>
            </a:r>
            <a:r>
              <a:rPr sz="1200" b="1" spc="4" dirty="0" smtClean="0">
                <a:latin typeface="Arial"/>
                <a:cs typeface="Arial"/>
              </a:rPr>
              <a:t>one</a:t>
            </a:r>
            <a:r>
              <a:rPr sz="1200" b="1" spc="0" dirty="0" smtClean="0">
                <a:latin typeface="Arial"/>
                <a:cs typeface="Arial"/>
              </a:rPr>
              <a:t>j</a:t>
            </a:r>
            <a:r>
              <a:rPr sz="1200" b="1" spc="-25" dirty="0" smtClean="0">
                <a:latin typeface="Arial"/>
                <a:cs typeface="Arial"/>
              </a:rPr>
              <a:t> </a:t>
            </a:r>
            <a:r>
              <a:rPr sz="1200" b="1" spc="0" dirty="0" smtClean="0">
                <a:latin typeface="Arial"/>
                <a:cs typeface="Arial"/>
              </a:rPr>
              <a:t>in</a:t>
            </a:r>
            <a:r>
              <a:rPr sz="1200" b="1" spc="4" dirty="0" smtClean="0">
                <a:latin typeface="Arial"/>
                <a:cs typeface="Arial"/>
              </a:rPr>
              <a:t>d</a:t>
            </a:r>
            <a:r>
              <a:rPr sz="1200" b="1" spc="-9" dirty="0" smtClean="0">
                <a:latin typeface="Arial"/>
                <a:cs typeface="Arial"/>
              </a:rPr>
              <a:t>y</a:t>
            </a:r>
            <a:r>
              <a:rPr sz="1200" b="1" spc="-14" dirty="0" smtClean="0">
                <a:latin typeface="Arial"/>
                <a:cs typeface="Arial"/>
              </a:rPr>
              <a:t>w</a:t>
            </a:r>
            <a:r>
              <a:rPr sz="1200" b="1" spc="0" dirty="0" smtClean="0">
                <a:latin typeface="Arial"/>
                <a:cs typeface="Arial"/>
              </a:rPr>
              <a:t>id</a:t>
            </a:r>
            <a:r>
              <a:rPr sz="1200" b="1" spc="4" dirty="0" smtClean="0">
                <a:latin typeface="Arial"/>
                <a:cs typeface="Arial"/>
              </a:rPr>
              <a:t>ua</a:t>
            </a:r>
            <a:r>
              <a:rPr sz="1200" b="1" spc="0" dirty="0" smtClean="0">
                <a:latin typeface="Arial"/>
                <a:cs typeface="Arial"/>
              </a:rPr>
              <a:t>ln</a:t>
            </a:r>
            <a:r>
              <a:rPr sz="1200" b="1" spc="-4" dirty="0" smtClean="0">
                <a:latin typeface="Arial"/>
                <a:cs typeface="Arial"/>
              </a:rPr>
              <a:t>e</a:t>
            </a:r>
            <a:r>
              <a:rPr sz="1200" b="1" spc="0" dirty="0" smtClean="0">
                <a:latin typeface="Arial"/>
                <a:cs typeface="Arial"/>
              </a:rPr>
              <a:t>j</a:t>
            </a:r>
            <a:r>
              <a:rPr sz="1200" b="1" spc="-29" dirty="0" smtClean="0">
                <a:latin typeface="Arial"/>
                <a:cs typeface="Arial"/>
              </a:rPr>
              <a:t> </a:t>
            </a:r>
            <a:r>
              <a:rPr sz="1200" b="1" spc="4" dirty="0" smtClean="0">
                <a:latin typeface="Arial"/>
                <a:cs typeface="Arial"/>
              </a:rPr>
              <a:t>odp</a:t>
            </a:r>
            <a:r>
              <a:rPr sz="1200" b="1" spc="0" dirty="0" smtClean="0">
                <a:latin typeface="Arial"/>
                <a:cs typeface="Arial"/>
              </a:rPr>
              <a:t>ra</a:t>
            </a:r>
            <a:r>
              <a:rPr sz="1200" b="1" spc="-14" dirty="0" smtClean="0">
                <a:latin typeface="Arial"/>
                <a:cs typeface="Arial"/>
              </a:rPr>
              <a:t>w</a:t>
            </a:r>
            <a:r>
              <a:rPr sz="1200" b="1" spc="0" dirty="0" smtClean="0">
                <a:latin typeface="Arial"/>
                <a:cs typeface="Arial"/>
              </a:rPr>
              <a:t>ie</a:t>
            </a:r>
            <a:r>
              <a:rPr sz="1200" b="1" spc="-24" dirty="0" smtClean="0">
                <a:latin typeface="Arial"/>
                <a:cs typeface="Arial"/>
              </a:rPr>
              <a:t> </a:t>
            </a:r>
            <a:r>
              <a:rPr sz="1200" b="1" spc="0" dirty="0" smtClean="0">
                <a:latin typeface="Arial"/>
                <a:cs typeface="Arial"/>
              </a:rPr>
              <a:t>c</a:t>
            </a:r>
            <a:r>
              <a:rPr sz="1200" b="1" spc="4" dirty="0" smtClean="0">
                <a:latin typeface="Arial"/>
                <a:cs typeface="Arial"/>
              </a:rPr>
              <a:t>e</a:t>
            </a:r>
            <a:r>
              <a:rPr sz="1200" b="1" spc="0" dirty="0" smtClean="0">
                <a:latin typeface="Arial"/>
                <a:cs typeface="Arial"/>
              </a:rPr>
              <a:t>ln</a:t>
            </a:r>
            <a:r>
              <a:rPr sz="1200" b="1" spc="4" dirty="0" smtClean="0">
                <a:latin typeface="Arial"/>
                <a:cs typeface="Arial"/>
              </a:rPr>
              <a:t>e</a:t>
            </a:r>
            <a:r>
              <a:rPr sz="1200" b="1" spc="0" dirty="0" smtClean="0">
                <a:latin typeface="Arial"/>
                <a:cs typeface="Arial"/>
              </a:rPr>
              <a:t>j</a:t>
            </a:r>
            <a:r>
              <a:rPr sz="1200" b="1" spc="-19" dirty="0" smtClean="0">
                <a:latin typeface="Arial"/>
                <a:cs typeface="Arial"/>
              </a:rPr>
              <a:t> </a:t>
            </a:r>
            <a:r>
              <a:rPr sz="1200" b="1" spc="4" dirty="0" smtClean="0">
                <a:latin typeface="Arial"/>
                <a:cs typeface="Arial"/>
              </a:rPr>
              <a:t>o</a:t>
            </a:r>
            <a:r>
              <a:rPr sz="1200" b="1" spc="0" dirty="0" smtClean="0">
                <a:latin typeface="Arial"/>
                <a:cs typeface="Arial"/>
              </a:rPr>
              <a:t>tr</a:t>
            </a:r>
            <a:r>
              <a:rPr sz="1200" b="1" spc="-14" dirty="0" smtClean="0">
                <a:latin typeface="Arial"/>
                <a:cs typeface="Arial"/>
              </a:rPr>
              <a:t>z</a:t>
            </a:r>
            <a:r>
              <a:rPr sz="1200" b="1" spc="-9" dirty="0" smtClean="0">
                <a:latin typeface="Arial"/>
                <a:cs typeface="Arial"/>
              </a:rPr>
              <a:t>y</a:t>
            </a:r>
            <a:r>
              <a:rPr sz="1200" b="1" spc="4" dirty="0" smtClean="0">
                <a:latin typeface="Arial"/>
                <a:cs typeface="Arial"/>
              </a:rPr>
              <a:t>ma</a:t>
            </a:r>
            <a:r>
              <a:rPr sz="1200" b="1" spc="0" dirty="0" smtClean="0">
                <a:latin typeface="Arial"/>
                <a:cs typeface="Arial"/>
              </a:rPr>
              <a:t>sz</a:t>
            </a:r>
            <a:r>
              <a:rPr sz="1200" b="1" spc="4" dirty="0" smtClean="0">
                <a:latin typeface="Arial"/>
                <a:cs typeface="Arial"/>
              </a:rPr>
              <a:t> </a:t>
            </a:r>
            <a:r>
              <a:rPr sz="1200" spc="4" dirty="0" smtClean="0">
                <a:latin typeface="Arial"/>
                <a:cs typeface="Arial"/>
              </a:rPr>
              <a:t>d</a:t>
            </a:r>
            <a:r>
              <a:rPr sz="1200" spc="-14" dirty="0" smtClean="0">
                <a:latin typeface="Arial"/>
                <a:cs typeface="Arial"/>
              </a:rPr>
              <a:t>w</a:t>
            </a:r>
            <a:r>
              <a:rPr sz="1200" spc="0" dirty="0" smtClean="0">
                <a:latin typeface="Arial"/>
                <a:cs typeface="Arial"/>
              </a:rPr>
              <a:t>a</a:t>
            </a:r>
            <a:r>
              <a:rPr sz="1200" spc="9" dirty="0" smtClean="0">
                <a:latin typeface="Arial"/>
                <a:cs typeface="Arial"/>
              </a:rPr>
              <a:t> </a:t>
            </a:r>
            <a:r>
              <a:rPr sz="1200" spc="0" dirty="0" smtClean="0">
                <a:latin typeface="Arial"/>
                <a:cs typeface="Arial"/>
              </a:rPr>
              <a:t>k</a:t>
            </a:r>
            <a:r>
              <a:rPr sz="1200" spc="4" dirty="0" smtClean="0">
                <a:latin typeface="Arial"/>
                <a:cs typeface="Arial"/>
              </a:rPr>
              <a:t>omun</a:t>
            </a:r>
            <a:r>
              <a:rPr sz="1200" spc="0" dirty="0" smtClean="0">
                <a:latin typeface="Arial"/>
                <a:cs typeface="Arial"/>
              </a:rPr>
              <a:t>ik</a:t>
            </a:r>
            <a:r>
              <a:rPr sz="1200" spc="-9" dirty="0" smtClean="0">
                <a:latin typeface="Arial"/>
                <a:cs typeface="Arial"/>
              </a:rPr>
              <a:t>a</a:t>
            </a:r>
            <a:r>
              <a:rPr sz="1200" spc="0" dirty="0" smtClean="0">
                <a:latin typeface="Arial"/>
                <a:cs typeface="Arial"/>
              </a:rPr>
              <a:t>ty</a:t>
            </a:r>
            <a:r>
              <a:rPr sz="1200" spc="-24" dirty="0" smtClean="0">
                <a:latin typeface="Arial"/>
                <a:cs typeface="Arial"/>
              </a:rPr>
              <a:t> </a:t>
            </a:r>
            <a:r>
              <a:rPr sz="1200" spc="0" dirty="0" smtClean="0">
                <a:latin typeface="Arial"/>
                <a:cs typeface="Arial"/>
              </a:rPr>
              <a:t>w </a:t>
            </a:r>
            <a:r>
              <a:rPr sz="1200" spc="14" dirty="0" err="1" smtClean="0">
                <a:latin typeface="Arial"/>
                <a:cs typeface="Arial"/>
              </a:rPr>
              <a:t>f</a:t>
            </a:r>
            <a:r>
              <a:rPr sz="1200" spc="4" dirty="0" err="1" smtClean="0">
                <a:latin typeface="Arial"/>
                <a:cs typeface="Arial"/>
              </a:rPr>
              <a:t>o</a:t>
            </a:r>
            <a:r>
              <a:rPr sz="1200" spc="0" dirty="0" err="1" smtClean="0">
                <a:latin typeface="Arial"/>
                <a:cs typeface="Arial"/>
              </a:rPr>
              <a:t>r</a:t>
            </a:r>
            <a:r>
              <a:rPr sz="1200" spc="4" dirty="0" err="1" smtClean="0">
                <a:latin typeface="Arial"/>
                <a:cs typeface="Arial"/>
              </a:rPr>
              <a:t>m</a:t>
            </a:r>
            <a:r>
              <a:rPr sz="1200" spc="0" dirty="0" err="1" smtClean="0">
                <a:latin typeface="Arial"/>
                <a:cs typeface="Arial"/>
              </a:rPr>
              <a:t>ie</a:t>
            </a:r>
            <a:r>
              <a:rPr sz="1200" spc="-24" dirty="0" smtClean="0">
                <a:latin typeface="Arial"/>
                <a:cs typeface="Arial"/>
              </a:rPr>
              <a:t> </a:t>
            </a:r>
            <a:r>
              <a:rPr sz="1200" spc="4" dirty="0" err="1" smtClean="0">
                <a:latin typeface="Arial"/>
                <a:cs typeface="Arial"/>
              </a:rPr>
              <a:t>e</a:t>
            </a:r>
            <a:r>
              <a:rPr sz="1200" spc="0" dirty="0" err="1" smtClean="0">
                <a:latin typeface="Arial"/>
                <a:cs typeface="Arial"/>
              </a:rPr>
              <a:t>lek</a:t>
            </a:r>
            <a:r>
              <a:rPr sz="1200" spc="4" dirty="0" err="1" smtClean="0">
                <a:latin typeface="Arial"/>
                <a:cs typeface="Arial"/>
              </a:rPr>
              <a:t>t</a:t>
            </a:r>
            <a:r>
              <a:rPr sz="1200" spc="0" dirty="0" err="1" smtClean="0">
                <a:latin typeface="Arial"/>
                <a:cs typeface="Arial"/>
              </a:rPr>
              <a:t>ro</a:t>
            </a:r>
            <a:r>
              <a:rPr sz="1200" spc="4" dirty="0" err="1" smtClean="0">
                <a:latin typeface="Arial"/>
                <a:cs typeface="Arial"/>
              </a:rPr>
              <a:t>n</a:t>
            </a:r>
            <a:r>
              <a:rPr sz="1200" spc="0" dirty="0" err="1" smtClean="0">
                <a:latin typeface="Arial"/>
                <a:cs typeface="Arial"/>
              </a:rPr>
              <a:t>ic</a:t>
            </a:r>
            <a:r>
              <a:rPr sz="1200" spc="-14" dirty="0" err="1" smtClean="0">
                <a:latin typeface="Arial"/>
                <a:cs typeface="Arial"/>
              </a:rPr>
              <a:t>z</a:t>
            </a:r>
            <a:r>
              <a:rPr sz="1200" spc="4" dirty="0" err="1" smtClean="0">
                <a:latin typeface="Arial"/>
                <a:cs typeface="Arial"/>
              </a:rPr>
              <a:t>ne</a:t>
            </a:r>
            <a:r>
              <a:rPr sz="1200" spc="0" dirty="0" err="1" smtClean="0">
                <a:latin typeface="Arial"/>
                <a:cs typeface="Arial"/>
              </a:rPr>
              <a:t>j</a:t>
            </a:r>
            <a:r>
              <a:rPr lang="pl-PL" sz="1200" spc="0" dirty="0" smtClean="0">
                <a:latin typeface="Arial"/>
                <a:cs typeface="Arial"/>
              </a:rPr>
              <a:t>:</a:t>
            </a:r>
          </a:p>
          <a:p>
            <a:pPr marL="12700">
              <a:lnSpc>
                <a:spcPts val="1325"/>
              </a:lnSpc>
              <a:spcBef>
                <a:spcPts val="66"/>
              </a:spcBef>
            </a:pPr>
            <a:endParaRPr lang="pl-PL" sz="1200" spc="0" dirty="0" smtClean="0">
              <a:latin typeface="Arial"/>
              <a:cs typeface="Arial"/>
            </a:endParaRPr>
          </a:p>
          <a:p>
            <a:pPr marL="184150" marR="22905" indent="-171450">
              <a:lnSpc>
                <a:spcPts val="1325"/>
              </a:lnSpc>
              <a:spcBef>
                <a:spcPts val="66"/>
              </a:spcBef>
              <a:buFont typeface="Arial" panose="020B0604020202020204" pitchFamily="34" charset="0"/>
              <a:buChar char="•"/>
            </a:pPr>
            <a:r>
              <a:rPr lang="pl-PL" sz="1200" b="1" dirty="0">
                <a:latin typeface="Arial"/>
                <a:cs typeface="Arial"/>
              </a:rPr>
              <a:t>IE</a:t>
            </a:r>
            <a:r>
              <a:rPr lang="pl-PL" sz="1200" b="1" spc="4" dirty="0">
                <a:latin typeface="Arial"/>
                <a:cs typeface="Arial"/>
              </a:rPr>
              <a:t> 52</a:t>
            </a:r>
            <a:r>
              <a:rPr lang="pl-PL" sz="1200" b="1" dirty="0">
                <a:latin typeface="Arial"/>
                <a:cs typeface="Arial"/>
              </a:rPr>
              <a:t>9</a:t>
            </a:r>
            <a:r>
              <a:rPr lang="pl-PL" sz="1200" b="1" spc="-9" dirty="0">
                <a:latin typeface="Arial"/>
                <a:cs typeface="Arial"/>
              </a:rPr>
              <a:t> </a:t>
            </a:r>
            <a:r>
              <a:rPr lang="pl-PL" sz="1200" dirty="0">
                <a:latin typeface="Arial"/>
                <a:cs typeface="Arial"/>
              </a:rPr>
              <a:t>- i</a:t>
            </a:r>
            <a:r>
              <a:rPr lang="pl-PL" sz="1200" spc="4" dirty="0">
                <a:latin typeface="Arial"/>
                <a:cs typeface="Arial"/>
              </a:rPr>
              <a:t>n</a:t>
            </a:r>
            <a:r>
              <a:rPr lang="pl-PL" sz="1200" spc="14" dirty="0">
                <a:latin typeface="Arial"/>
                <a:cs typeface="Arial"/>
              </a:rPr>
              <a:t>f</a:t>
            </a:r>
            <a:r>
              <a:rPr lang="pl-PL" sz="1200" spc="4" dirty="0">
                <a:latin typeface="Arial"/>
                <a:cs typeface="Arial"/>
              </a:rPr>
              <a:t>o</a:t>
            </a:r>
            <a:r>
              <a:rPr lang="pl-PL" sz="1200" dirty="0">
                <a:latin typeface="Arial"/>
                <a:cs typeface="Arial"/>
              </a:rPr>
              <a:t>r</a:t>
            </a:r>
            <a:r>
              <a:rPr lang="pl-PL" sz="1200" spc="4" dirty="0">
                <a:latin typeface="Arial"/>
                <a:cs typeface="Arial"/>
              </a:rPr>
              <a:t>m</a:t>
            </a:r>
            <a:r>
              <a:rPr lang="pl-PL" sz="1200" spc="-4" dirty="0">
                <a:latin typeface="Arial"/>
                <a:cs typeface="Arial"/>
              </a:rPr>
              <a:t>a</a:t>
            </a:r>
            <a:r>
              <a:rPr lang="pl-PL" sz="1200" dirty="0">
                <a:latin typeface="Arial"/>
                <a:cs typeface="Arial"/>
              </a:rPr>
              <a:t>cja</a:t>
            </a:r>
            <a:r>
              <a:rPr lang="pl-PL" sz="1200" spc="-9" dirty="0">
                <a:latin typeface="Arial"/>
                <a:cs typeface="Arial"/>
              </a:rPr>
              <a:t> </a:t>
            </a:r>
            <a:r>
              <a:rPr lang="pl-PL" sz="1200" dirty="0">
                <a:latin typeface="Arial"/>
                <a:cs typeface="Arial"/>
              </a:rPr>
              <a:t>o</a:t>
            </a:r>
            <a:r>
              <a:rPr lang="pl-PL" sz="1200" spc="-29" dirty="0">
                <a:latin typeface="Arial"/>
                <a:cs typeface="Arial"/>
              </a:rPr>
              <a:t> </a:t>
            </a:r>
            <a:r>
              <a:rPr lang="pl-PL" sz="1200" spc="-9" dirty="0">
                <a:latin typeface="Arial"/>
                <a:cs typeface="Arial"/>
              </a:rPr>
              <a:t>z</a:t>
            </a:r>
            <a:r>
              <a:rPr lang="pl-PL" sz="1200" spc="4" dirty="0">
                <a:latin typeface="Arial"/>
                <a:cs typeface="Arial"/>
              </a:rPr>
              <a:t>a</a:t>
            </a:r>
            <a:r>
              <a:rPr lang="pl-PL" sz="1200" dirty="0">
                <a:latin typeface="Arial"/>
                <a:cs typeface="Arial"/>
              </a:rPr>
              <a:t>k</a:t>
            </a:r>
            <a:r>
              <a:rPr lang="pl-PL" sz="1200" spc="4" dirty="0">
                <a:latin typeface="Arial"/>
                <a:cs typeface="Arial"/>
              </a:rPr>
              <a:t>oń</a:t>
            </a:r>
            <a:r>
              <a:rPr lang="pl-PL" sz="1200" dirty="0">
                <a:latin typeface="Arial"/>
                <a:cs typeface="Arial"/>
              </a:rPr>
              <a:t>c</a:t>
            </a:r>
            <a:r>
              <a:rPr lang="pl-PL" sz="1200" spc="-9" dirty="0">
                <a:latin typeface="Arial"/>
                <a:cs typeface="Arial"/>
              </a:rPr>
              <a:t>z</a:t>
            </a:r>
            <a:r>
              <a:rPr lang="pl-PL" sz="1200" spc="4" dirty="0">
                <a:latin typeface="Arial"/>
                <a:cs typeface="Arial"/>
              </a:rPr>
              <a:t>one</a:t>
            </a:r>
            <a:r>
              <a:rPr lang="pl-PL" sz="1200" dirty="0">
                <a:latin typeface="Arial"/>
                <a:cs typeface="Arial"/>
              </a:rPr>
              <a:t>j</a:t>
            </a:r>
            <a:r>
              <a:rPr lang="pl-PL" sz="1200" spc="-29" dirty="0">
                <a:latin typeface="Arial"/>
                <a:cs typeface="Arial"/>
              </a:rPr>
              <a:t> </a:t>
            </a:r>
            <a:r>
              <a:rPr lang="pl-PL" sz="1200" spc="4" dirty="0">
                <a:latin typeface="Arial"/>
                <a:cs typeface="Arial"/>
              </a:rPr>
              <a:t>odp</a:t>
            </a:r>
            <a:r>
              <a:rPr lang="pl-PL" sz="1200" dirty="0">
                <a:latin typeface="Arial"/>
                <a:cs typeface="Arial"/>
              </a:rPr>
              <a:t>ra</a:t>
            </a:r>
            <a:r>
              <a:rPr lang="pl-PL" sz="1200" spc="-14" dirty="0">
                <a:latin typeface="Arial"/>
                <a:cs typeface="Arial"/>
              </a:rPr>
              <a:t>w</a:t>
            </a:r>
            <a:r>
              <a:rPr lang="pl-PL" sz="1200" dirty="0">
                <a:latin typeface="Arial"/>
                <a:cs typeface="Arial"/>
              </a:rPr>
              <a:t>ie</a:t>
            </a:r>
            <a:r>
              <a:rPr lang="pl-PL" sz="1200" spc="-24" dirty="0">
                <a:latin typeface="Arial"/>
                <a:cs typeface="Arial"/>
              </a:rPr>
              <a:t> </a:t>
            </a:r>
            <a:r>
              <a:rPr lang="pl-PL" sz="1200" dirty="0">
                <a:latin typeface="Arial"/>
                <a:cs typeface="Arial"/>
              </a:rPr>
              <a:t>c</a:t>
            </a:r>
            <a:r>
              <a:rPr lang="pl-PL" sz="1200" spc="4" dirty="0">
                <a:latin typeface="Arial"/>
                <a:cs typeface="Arial"/>
              </a:rPr>
              <a:t>e</a:t>
            </a:r>
            <a:r>
              <a:rPr lang="pl-PL" sz="1200" dirty="0">
                <a:latin typeface="Arial"/>
                <a:cs typeface="Arial"/>
              </a:rPr>
              <a:t>ln</a:t>
            </a:r>
            <a:r>
              <a:rPr lang="pl-PL" sz="1200" spc="4" dirty="0">
                <a:latin typeface="Arial"/>
                <a:cs typeface="Arial"/>
              </a:rPr>
              <a:t>e</a:t>
            </a:r>
            <a:r>
              <a:rPr lang="pl-PL" sz="1200" dirty="0">
                <a:latin typeface="Arial"/>
                <a:cs typeface="Arial"/>
              </a:rPr>
              <a:t>j</a:t>
            </a:r>
          </a:p>
          <a:p>
            <a:pPr marL="184150" indent="-171450">
              <a:lnSpc>
                <a:spcPct val="95825"/>
              </a:lnSpc>
              <a:buFont typeface="Arial" panose="020B0604020202020204" pitchFamily="34" charset="0"/>
              <a:buChar char="•"/>
            </a:pPr>
            <a:r>
              <a:rPr lang="pl-PL" sz="1200" b="1" dirty="0">
                <a:latin typeface="Arial"/>
                <a:cs typeface="Arial"/>
              </a:rPr>
              <a:t>IE</a:t>
            </a:r>
            <a:r>
              <a:rPr lang="pl-PL" sz="1200" b="1" spc="4" dirty="0">
                <a:latin typeface="Arial"/>
                <a:cs typeface="Arial"/>
              </a:rPr>
              <a:t> 5</a:t>
            </a:r>
            <a:r>
              <a:rPr lang="pl-PL" sz="1200" b="1" dirty="0">
                <a:latin typeface="Arial"/>
                <a:cs typeface="Arial"/>
              </a:rPr>
              <a:t>99</a:t>
            </a:r>
            <a:r>
              <a:rPr lang="pl-PL" sz="1200" b="1" spc="-9" dirty="0">
                <a:latin typeface="Arial"/>
                <a:cs typeface="Arial"/>
              </a:rPr>
              <a:t> </a:t>
            </a:r>
            <a:r>
              <a:rPr lang="pl-PL" sz="1200" dirty="0" smtClean="0">
                <a:latin typeface="Arial"/>
                <a:cs typeface="Arial"/>
              </a:rPr>
              <a:t>– komunikat </a:t>
            </a:r>
            <a:r>
              <a:rPr lang="pl-PL" sz="1200" spc="4" dirty="0" smtClean="0">
                <a:latin typeface="Arial"/>
                <a:cs typeface="Arial"/>
              </a:rPr>
              <a:t>po</a:t>
            </a:r>
            <a:r>
              <a:rPr lang="pl-PL" sz="1200" dirty="0" smtClean="0">
                <a:latin typeface="Arial"/>
                <a:cs typeface="Arial"/>
              </a:rPr>
              <a:t>t</a:t>
            </a:r>
            <a:r>
              <a:rPr lang="pl-PL" sz="1200" spc="-9" dirty="0" smtClean="0">
                <a:latin typeface="Arial"/>
                <a:cs typeface="Arial"/>
              </a:rPr>
              <a:t>w</a:t>
            </a:r>
            <a:r>
              <a:rPr lang="pl-PL" sz="1200" dirty="0" smtClean="0">
                <a:latin typeface="Arial"/>
                <a:cs typeface="Arial"/>
              </a:rPr>
              <a:t>ier</a:t>
            </a:r>
            <a:r>
              <a:rPr lang="pl-PL" sz="1200" spc="4" dirty="0" smtClean="0">
                <a:latin typeface="Arial"/>
                <a:cs typeface="Arial"/>
              </a:rPr>
              <a:t>d</a:t>
            </a:r>
            <a:r>
              <a:rPr lang="pl-PL" sz="1200" spc="-9" dirty="0" smtClean="0">
                <a:latin typeface="Arial"/>
                <a:cs typeface="Arial"/>
              </a:rPr>
              <a:t>z</a:t>
            </a:r>
            <a:r>
              <a:rPr lang="pl-PL" sz="1200" spc="4" dirty="0" smtClean="0">
                <a:latin typeface="Arial"/>
                <a:cs typeface="Arial"/>
              </a:rPr>
              <a:t>a</a:t>
            </a:r>
            <a:r>
              <a:rPr lang="pl-PL" sz="1200" dirty="0" smtClean="0">
                <a:latin typeface="Arial"/>
                <a:cs typeface="Arial"/>
              </a:rPr>
              <a:t>jący</a:t>
            </a:r>
            <a:r>
              <a:rPr lang="pl-PL" sz="1200" spc="-34" dirty="0" smtClean="0">
                <a:latin typeface="Arial"/>
                <a:cs typeface="Arial"/>
              </a:rPr>
              <a:t> </a:t>
            </a:r>
            <a:r>
              <a:rPr lang="pl-PL" sz="1200" spc="-14" dirty="0">
                <a:latin typeface="Arial"/>
                <a:cs typeface="Arial"/>
              </a:rPr>
              <a:t>wy</a:t>
            </a:r>
            <a:r>
              <a:rPr lang="pl-PL" sz="1200" dirty="0">
                <a:latin typeface="Arial"/>
                <a:cs typeface="Arial"/>
              </a:rPr>
              <a:t>pro</a:t>
            </a:r>
            <a:r>
              <a:rPr lang="pl-PL" sz="1200" spc="-14" dirty="0">
                <a:latin typeface="Arial"/>
                <a:cs typeface="Arial"/>
              </a:rPr>
              <a:t>w</a:t>
            </a:r>
            <a:r>
              <a:rPr lang="pl-PL" sz="1200" dirty="0">
                <a:latin typeface="Arial"/>
                <a:cs typeface="Arial"/>
              </a:rPr>
              <a:t>a</a:t>
            </a:r>
            <a:r>
              <a:rPr lang="pl-PL" sz="1200" spc="4" dirty="0">
                <a:latin typeface="Arial"/>
                <a:cs typeface="Arial"/>
              </a:rPr>
              <a:t>d</a:t>
            </a:r>
            <a:r>
              <a:rPr lang="pl-PL" sz="1200" spc="-14" dirty="0">
                <a:latin typeface="Arial"/>
                <a:cs typeface="Arial"/>
              </a:rPr>
              <a:t>z</a:t>
            </a:r>
            <a:r>
              <a:rPr lang="pl-PL" sz="1200" dirty="0">
                <a:latin typeface="Arial"/>
                <a:cs typeface="Arial"/>
              </a:rPr>
              <a:t>e</a:t>
            </a:r>
            <a:r>
              <a:rPr lang="pl-PL" sz="1200" spc="4" dirty="0">
                <a:latin typeface="Arial"/>
                <a:cs typeface="Arial"/>
              </a:rPr>
              <a:t>n</a:t>
            </a:r>
            <a:r>
              <a:rPr lang="pl-PL" sz="1200" dirty="0">
                <a:latin typeface="Arial"/>
                <a:cs typeface="Arial"/>
              </a:rPr>
              <a:t>ie</a:t>
            </a:r>
            <a:r>
              <a:rPr lang="pl-PL" sz="1200" spc="-19" dirty="0">
                <a:latin typeface="Arial"/>
                <a:cs typeface="Arial"/>
              </a:rPr>
              <a:t> </a:t>
            </a:r>
            <a:r>
              <a:rPr lang="pl-PL" sz="1200" dirty="0">
                <a:latin typeface="Arial"/>
                <a:cs typeface="Arial"/>
              </a:rPr>
              <a:t>t</a:t>
            </a:r>
            <a:r>
              <a:rPr lang="pl-PL" sz="1200" spc="4" dirty="0">
                <a:latin typeface="Arial"/>
                <a:cs typeface="Arial"/>
              </a:rPr>
              <a:t>o</a:t>
            </a:r>
            <a:r>
              <a:rPr lang="pl-PL" sz="1200" spc="-14" dirty="0">
                <a:latin typeface="Arial"/>
                <a:cs typeface="Arial"/>
              </a:rPr>
              <a:t>w</a:t>
            </a:r>
            <a:r>
              <a:rPr lang="pl-PL" sz="1200" spc="4" dirty="0">
                <a:latin typeface="Arial"/>
                <a:cs typeface="Arial"/>
              </a:rPr>
              <a:t>a</a:t>
            </a:r>
            <a:r>
              <a:rPr lang="pl-PL" sz="1200" spc="-4" dirty="0">
                <a:latin typeface="Arial"/>
                <a:cs typeface="Arial"/>
              </a:rPr>
              <a:t>r</a:t>
            </a:r>
            <a:r>
              <a:rPr lang="pl-PL" sz="1200" dirty="0">
                <a:latin typeface="Arial"/>
                <a:cs typeface="Arial"/>
              </a:rPr>
              <a:t>u</a:t>
            </a:r>
            <a:r>
              <a:rPr lang="pl-PL" sz="1200" spc="-9" dirty="0">
                <a:latin typeface="Arial"/>
                <a:cs typeface="Arial"/>
              </a:rPr>
              <a:t> </a:t>
            </a:r>
            <a:r>
              <a:rPr lang="pl-PL" sz="1200" dirty="0">
                <a:latin typeface="Arial"/>
                <a:cs typeface="Arial"/>
              </a:rPr>
              <a:t>z o</a:t>
            </a:r>
            <a:r>
              <a:rPr lang="pl-PL" sz="1200" spc="4" dirty="0">
                <a:latin typeface="Arial"/>
                <a:cs typeface="Arial"/>
              </a:rPr>
              <a:t>b</a:t>
            </a:r>
            <a:r>
              <a:rPr lang="pl-PL" sz="1200" dirty="0">
                <a:latin typeface="Arial"/>
                <a:cs typeface="Arial"/>
              </a:rPr>
              <a:t>s</a:t>
            </a:r>
            <a:r>
              <a:rPr lang="pl-PL" sz="1200" spc="-14" dirty="0">
                <a:latin typeface="Arial"/>
                <a:cs typeface="Arial"/>
              </a:rPr>
              <a:t>z</a:t>
            </a:r>
            <a:r>
              <a:rPr lang="pl-PL" sz="1200" dirty="0">
                <a:latin typeface="Arial"/>
                <a:cs typeface="Arial"/>
              </a:rPr>
              <a:t>aru</a:t>
            </a:r>
            <a:r>
              <a:rPr lang="pl-PL" sz="1200" spc="-4" dirty="0">
                <a:latin typeface="Arial"/>
                <a:cs typeface="Arial"/>
              </a:rPr>
              <a:t> </a:t>
            </a:r>
            <a:r>
              <a:rPr lang="pl-PL" sz="1200" dirty="0">
                <a:latin typeface="Arial"/>
                <a:cs typeface="Arial"/>
              </a:rPr>
              <a:t>z </a:t>
            </a:r>
            <a:r>
              <a:rPr lang="pl-PL" sz="1200" spc="-4" dirty="0">
                <a:latin typeface="Arial"/>
                <a:cs typeface="Arial"/>
              </a:rPr>
              <a:t>U</a:t>
            </a:r>
            <a:r>
              <a:rPr lang="pl-PL" sz="1200" dirty="0">
                <a:latin typeface="Arial"/>
                <a:cs typeface="Arial"/>
              </a:rPr>
              <a:t>E,</a:t>
            </a:r>
            <a:r>
              <a:rPr lang="pl-PL" sz="1200" spc="9" dirty="0">
                <a:latin typeface="Arial"/>
                <a:cs typeface="Arial"/>
              </a:rPr>
              <a:t> </a:t>
            </a:r>
            <a:r>
              <a:rPr lang="pl-PL" sz="1200" spc="4" dirty="0">
                <a:latin typeface="Arial"/>
                <a:cs typeface="Arial"/>
              </a:rPr>
              <a:t>n</a:t>
            </a:r>
            <a:r>
              <a:rPr lang="pl-PL" sz="1200" dirty="0">
                <a:latin typeface="Arial"/>
                <a:cs typeface="Arial"/>
              </a:rPr>
              <a:t>a</a:t>
            </a:r>
            <a:r>
              <a:rPr lang="pl-PL" sz="1200" spc="-14" dirty="0">
                <a:latin typeface="Arial"/>
                <a:cs typeface="Arial"/>
              </a:rPr>
              <a:t> </a:t>
            </a:r>
            <a:r>
              <a:rPr lang="pl-PL" sz="1200" dirty="0">
                <a:latin typeface="Arial"/>
                <a:cs typeface="Arial"/>
              </a:rPr>
              <a:t>p</a:t>
            </a:r>
            <a:r>
              <a:rPr lang="pl-PL" sz="1200" spc="4" dirty="0">
                <a:latin typeface="Arial"/>
                <a:cs typeface="Arial"/>
              </a:rPr>
              <a:t>o</a:t>
            </a:r>
            <a:r>
              <a:rPr lang="pl-PL" sz="1200" dirty="0">
                <a:latin typeface="Arial"/>
                <a:cs typeface="Arial"/>
              </a:rPr>
              <a:t>dsta</a:t>
            </a:r>
            <a:r>
              <a:rPr lang="pl-PL" sz="1200" spc="-14" dirty="0">
                <a:latin typeface="Arial"/>
                <a:cs typeface="Arial"/>
              </a:rPr>
              <a:t>w</a:t>
            </a:r>
            <a:r>
              <a:rPr lang="pl-PL" sz="1200" dirty="0">
                <a:latin typeface="Arial"/>
                <a:cs typeface="Arial"/>
              </a:rPr>
              <a:t>ie</a:t>
            </a:r>
            <a:r>
              <a:rPr lang="pl-PL" sz="1200" spc="-24" dirty="0">
                <a:latin typeface="Arial"/>
                <a:cs typeface="Arial"/>
              </a:rPr>
              <a:t> </a:t>
            </a:r>
            <a:r>
              <a:rPr lang="pl-PL" sz="1200" dirty="0">
                <a:latin typeface="Arial"/>
                <a:cs typeface="Arial"/>
              </a:rPr>
              <a:t>t</a:t>
            </a:r>
            <a:r>
              <a:rPr lang="pl-PL" sz="1200" spc="4" dirty="0">
                <a:latin typeface="Arial"/>
                <a:cs typeface="Arial"/>
              </a:rPr>
              <a:t>e</a:t>
            </a:r>
            <a:r>
              <a:rPr lang="pl-PL" sz="1200" spc="-9" dirty="0">
                <a:latin typeface="Arial"/>
                <a:cs typeface="Arial"/>
              </a:rPr>
              <a:t>g</a:t>
            </a:r>
            <a:r>
              <a:rPr lang="pl-PL" sz="1200" dirty="0">
                <a:latin typeface="Arial"/>
                <a:cs typeface="Arial"/>
              </a:rPr>
              <a:t>o</a:t>
            </a:r>
            <a:r>
              <a:rPr lang="pl-PL" sz="1200" spc="-4" dirty="0">
                <a:latin typeface="Arial"/>
                <a:cs typeface="Arial"/>
              </a:rPr>
              <a:t> </a:t>
            </a:r>
            <a:r>
              <a:rPr lang="pl-PL" sz="1200" dirty="0">
                <a:latin typeface="Arial"/>
                <a:cs typeface="Arial"/>
              </a:rPr>
              <a:t>ko</a:t>
            </a:r>
            <a:r>
              <a:rPr lang="pl-PL" sz="1200" spc="4" dirty="0">
                <a:latin typeface="Arial"/>
                <a:cs typeface="Arial"/>
              </a:rPr>
              <a:t>m</a:t>
            </a:r>
            <a:r>
              <a:rPr lang="pl-PL" sz="1200" dirty="0">
                <a:latin typeface="Arial"/>
                <a:cs typeface="Arial"/>
              </a:rPr>
              <a:t>u</a:t>
            </a:r>
            <a:r>
              <a:rPr lang="pl-PL" sz="1200" spc="4" dirty="0">
                <a:latin typeface="Arial"/>
                <a:cs typeface="Arial"/>
              </a:rPr>
              <a:t>n</a:t>
            </a:r>
            <a:r>
              <a:rPr lang="pl-PL" sz="1200" dirty="0">
                <a:latin typeface="Arial"/>
                <a:cs typeface="Arial"/>
              </a:rPr>
              <a:t>i</a:t>
            </a:r>
            <a:r>
              <a:rPr lang="pl-PL" sz="1200" spc="-4" dirty="0">
                <a:latin typeface="Arial"/>
                <a:cs typeface="Arial"/>
              </a:rPr>
              <a:t>k</a:t>
            </a:r>
            <a:r>
              <a:rPr lang="pl-PL" sz="1200" spc="-9" dirty="0">
                <a:latin typeface="Arial"/>
                <a:cs typeface="Arial"/>
              </a:rPr>
              <a:t>a</a:t>
            </a:r>
            <a:r>
              <a:rPr lang="pl-PL" sz="1200" dirty="0">
                <a:latin typeface="Arial"/>
                <a:cs typeface="Arial"/>
              </a:rPr>
              <a:t>tu o</a:t>
            </a:r>
            <a:r>
              <a:rPr lang="pl-PL" sz="1200" spc="-4" dirty="0">
                <a:latin typeface="Arial"/>
                <a:cs typeface="Arial"/>
              </a:rPr>
              <a:t>d</a:t>
            </a:r>
            <a:r>
              <a:rPr lang="pl-PL" sz="1200" spc="-9" dirty="0">
                <a:latin typeface="Arial"/>
                <a:cs typeface="Arial"/>
              </a:rPr>
              <a:t>b</a:t>
            </a:r>
            <a:r>
              <a:rPr lang="pl-PL" sz="1200" spc="-14" dirty="0">
                <a:latin typeface="Arial"/>
                <a:cs typeface="Arial"/>
              </a:rPr>
              <a:t>yw</a:t>
            </a:r>
            <a:r>
              <a:rPr lang="pl-PL" sz="1200" dirty="0">
                <a:latin typeface="Arial"/>
                <a:cs typeface="Arial"/>
              </a:rPr>
              <a:t>a</a:t>
            </a:r>
            <a:r>
              <a:rPr lang="pl-PL" sz="1200" spc="-19" dirty="0">
                <a:latin typeface="Arial"/>
                <a:cs typeface="Arial"/>
              </a:rPr>
              <a:t> </a:t>
            </a:r>
            <a:r>
              <a:rPr lang="pl-PL" sz="1200" dirty="0">
                <a:latin typeface="Arial"/>
                <a:cs typeface="Arial"/>
              </a:rPr>
              <a:t>s</a:t>
            </a:r>
            <a:r>
              <a:rPr lang="pl-PL" sz="1200" spc="-4" dirty="0">
                <a:latin typeface="Arial"/>
                <a:cs typeface="Arial"/>
              </a:rPr>
              <a:t>i</a:t>
            </a:r>
            <a:r>
              <a:rPr lang="pl-PL" sz="1200" dirty="0">
                <a:latin typeface="Arial"/>
                <a:cs typeface="Arial"/>
              </a:rPr>
              <a:t>ę</a:t>
            </a:r>
            <a:r>
              <a:rPr lang="pl-PL" sz="1200" spc="4" dirty="0">
                <a:latin typeface="Arial"/>
                <a:cs typeface="Arial"/>
              </a:rPr>
              <a:t> </a:t>
            </a:r>
            <a:r>
              <a:rPr lang="pl-PL" sz="1200" spc="-4" dirty="0">
                <a:latin typeface="Arial"/>
                <a:cs typeface="Arial"/>
              </a:rPr>
              <a:t>r</a:t>
            </a:r>
            <a:r>
              <a:rPr lang="pl-PL" sz="1200" spc="4" dirty="0">
                <a:latin typeface="Arial"/>
                <a:cs typeface="Arial"/>
              </a:rPr>
              <a:t>o</a:t>
            </a:r>
            <a:r>
              <a:rPr lang="pl-PL" sz="1200" spc="-9" dirty="0">
                <a:latin typeface="Arial"/>
                <a:cs typeface="Arial"/>
              </a:rPr>
              <a:t>z</a:t>
            </a:r>
            <a:r>
              <a:rPr lang="pl-PL" sz="1200" dirty="0">
                <a:latin typeface="Arial"/>
                <a:cs typeface="Arial"/>
              </a:rPr>
              <a:t>l</a:t>
            </a:r>
            <a:r>
              <a:rPr lang="pl-PL" sz="1200" spc="-4" dirty="0">
                <a:latin typeface="Arial"/>
                <a:cs typeface="Arial"/>
              </a:rPr>
              <a:t>i</a:t>
            </a:r>
            <a:r>
              <a:rPr lang="pl-PL" sz="1200" dirty="0">
                <a:latin typeface="Arial"/>
                <a:cs typeface="Arial"/>
              </a:rPr>
              <a:t>c</a:t>
            </a:r>
            <a:r>
              <a:rPr lang="pl-PL" sz="1200" spc="-9" dirty="0">
                <a:latin typeface="Arial"/>
                <a:cs typeface="Arial"/>
              </a:rPr>
              <a:t>z</a:t>
            </a:r>
            <a:r>
              <a:rPr lang="pl-PL" sz="1200" spc="4" dirty="0">
                <a:latin typeface="Arial"/>
                <a:cs typeface="Arial"/>
              </a:rPr>
              <a:t>an</a:t>
            </a:r>
            <a:r>
              <a:rPr lang="pl-PL" sz="1200" dirty="0">
                <a:latin typeface="Arial"/>
                <a:cs typeface="Arial"/>
              </a:rPr>
              <a:t>ie</a:t>
            </a:r>
            <a:r>
              <a:rPr lang="pl-PL" sz="1200" spc="-29" dirty="0">
                <a:latin typeface="Arial"/>
                <a:cs typeface="Arial"/>
              </a:rPr>
              <a:t> </a:t>
            </a:r>
            <a:r>
              <a:rPr lang="pl-PL" sz="1200" dirty="0">
                <a:latin typeface="Arial"/>
                <a:cs typeface="Arial"/>
              </a:rPr>
              <a:t>p</a:t>
            </a:r>
            <a:r>
              <a:rPr lang="pl-PL" sz="1200" spc="4" dirty="0">
                <a:latin typeface="Arial"/>
                <a:cs typeface="Arial"/>
              </a:rPr>
              <a:t>o</a:t>
            </a:r>
            <a:r>
              <a:rPr lang="pl-PL" sz="1200" dirty="0">
                <a:latin typeface="Arial"/>
                <a:cs typeface="Arial"/>
              </a:rPr>
              <a:t>d</a:t>
            </a:r>
            <a:r>
              <a:rPr lang="pl-PL" sz="1200" spc="4" dirty="0">
                <a:latin typeface="Arial"/>
                <a:cs typeface="Arial"/>
              </a:rPr>
              <a:t>a</a:t>
            </a:r>
            <a:r>
              <a:rPr lang="pl-PL" sz="1200" dirty="0">
                <a:latin typeface="Arial"/>
                <a:cs typeface="Arial"/>
              </a:rPr>
              <a:t>tku</a:t>
            </a:r>
            <a:r>
              <a:rPr lang="pl-PL" sz="1200" spc="-25" dirty="0">
                <a:latin typeface="Arial"/>
                <a:cs typeface="Arial"/>
              </a:rPr>
              <a:t> </a:t>
            </a:r>
            <a:r>
              <a:rPr lang="pl-PL" sz="1200" spc="-79" dirty="0">
                <a:latin typeface="Arial"/>
                <a:cs typeface="Arial"/>
              </a:rPr>
              <a:t>VAT</a:t>
            </a:r>
            <a:endParaRPr lang="pl-PL" sz="1200" dirty="0">
              <a:latin typeface="Arial"/>
              <a:cs typeface="Arial"/>
            </a:endParaRPr>
          </a:p>
          <a:p>
            <a:pPr marL="12700">
              <a:lnSpc>
                <a:spcPts val="1325"/>
              </a:lnSpc>
              <a:spcBef>
                <a:spcPts val="66"/>
              </a:spcBef>
            </a:pPr>
            <a:endParaRPr sz="1200" dirty="0">
              <a:latin typeface="Arial"/>
              <a:cs typeface="Arial"/>
            </a:endParaRPr>
          </a:p>
        </p:txBody>
      </p:sp>
      <p:sp>
        <p:nvSpPr>
          <p:cNvPr id="5" name="object 5"/>
          <p:cNvSpPr txBox="1"/>
          <p:nvPr/>
        </p:nvSpPr>
        <p:spPr>
          <a:xfrm>
            <a:off x="1306830" y="2313130"/>
            <a:ext cx="101752" cy="360737"/>
          </a:xfrm>
          <a:prstGeom prst="rect">
            <a:avLst/>
          </a:prstGeom>
        </p:spPr>
        <p:txBody>
          <a:bodyPr wrap="square" lIns="0" tIns="0" rIns="0" bIns="0" rtlCol="0">
            <a:noAutofit/>
          </a:bodyPr>
          <a:lstStyle/>
          <a:p>
            <a:pPr marL="12700">
              <a:lnSpc>
                <a:spcPct val="95825"/>
              </a:lnSpc>
            </a:pPr>
            <a:endParaRPr sz="1200" dirty="0">
              <a:latin typeface="Arial"/>
              <a:cs typeface="Arial"/>
            </a:endParaRPr>
          </a:p>
        </p:txBody>
      </p:sp>
      <p:sp>
        <p:nvSpPr>
          <p:cNvPr id="4" name="object 4"/>
          <p:cNvSpPr txBox="1"/>
          <p:nvPr/>
        </p:nvSpPr>
        <p:spPr>
          <a:xfrm>
            <a:off x="1593342" y="2313130"/>
            <a:ext cx="8878573" cy="360737"/>
          </a:xfrm>
          <a:prstGeom prst="rect">
            <a:avLst/>
          </a:prstGeom>
        </p:spPr>
        <p:txBody>
          <a:bodyPr wrap="square" lIns="0" tIns="0" rIns="0" bIns="0" rtlCol="0">
            <a:noAutofit/>
          </a:bodyPr>
          <a:lstStyle/>
          <a:p>
            <a:pPr marL="12700" marR="22905">
              <a:lnSpc>
                <a:spcPts val="1325"/>
              </a:lnSpc>
              <a:spcBef>
                <a:spcPts val="66"/>
              </a:spcBef>
            </a:pPr>
            <a:endParaRPr sz="1200" dirty="0">
              <a:latin typeface="Arial"/>
              <a:cs typeface="Arial"/>
            </a:endParaRPr>
          </a:p>
        </p:txBody>
      </p:sp>
      <p:sp>
        <p:nvSpPr>
          <p:cNvPr id="3" name="object 3">
            <a:hlinkClick r:id="rId16"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2</a:t>
            </a:r>
            <a:r>
              <a:rPr lang="pl-PL" sz="1600" spc="-4" dirty="0" smtClean="0">
                <a:latin typeface="Calibri"/>
                <a:cs typeface="Calibri"/>
              </a:rPr>
              <a:t>6</a:t>
            </a:r>
            <a:endParaRPr sz="1600" dirty="0">
              <a:latin typeface="Calibri"/>
              <a:cs typeface="Calibri"/>
            </a:endParaRPr>
          </a:p>
        </p:txBody>
      </p:sp>
      <p:sp>
        <p:nvSpPr>
          <p:cNvPr id="45" name="object 19"/>
          <p:cNvSpPr txBox="1"/>
          <p:nvPr/>
        </p:nvSpPr>
        <p:spPr>
          <a:xfrm>
            <a:off x="2091308" y="690705"/>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Pr</a:t>
            </a:r>
            <a:r>
              <a:rPr sz="1200" spc="-14" dirty="0" err="1" smtClean="0">
                <a:solidFill>
                  <a:srgbClr val="FFFFFF"/>
                </a:solidFill>
                <a:latin typeface="Arial"/>
                <a:cs typeface="Arial"/>
              </a:rPr>
              <a:t>z</a:t>
            </a:r>
            <a:r>
              <a:rPr sz="1200" spc="-9" dirty="0" err="1" smtClean="0">
                <a:solidFill>
                  <a:srgbClr val="FFFFFF"/>
                </a:solidFill>
                <a:latin typeface="Arial"/>
                <a:cs typeface="Arial"/>
              </a:rPr>
              <a:t>y</a:t>
            </a:r>
            <a:r>
              <a:rPr sz="1200" spc="-4" dirty="0" err="1" smtClean="0">
                <a:solidFill>
                  <a:srgbClr val="FFFFFF"/>
                </a:solidFill>
                <a:latin typeface="Arial"/>
                <a:cs typeface="Arial"/>
              </a:rPr>
              <a:t>g</a:t>
            </a:r>
            <a:r>
              <a:rPr sz="1200" spc="4" dirty="0" err="1" smtClean="0">
                <a:solidFill>
                  <a:srgbClr val="FFFFFF"/>
                </a:solidFill>
                <a:latin typeface="Arial"/>
                <a:cs typeface="Arial"/>
              </a:rPr>
              <a:t>o</a:t>
            </a:r>
            <a:r>
              <a:rPr sz="1200" spc="0" dirty="0" err="1" smtClean="0">
                <a:solidFill>
                  <a:srgbClr val="FFFFFF"/>
                </a:solidFill>
                <a:latin typeface="Arial"/>
                <a:cs typeface="Arial"/>
              </a:rPr>
              <a:t>t</a:t>
            </a:r>
            <a:r>
              <a:rPr sz="1200" spc="4" dirty="0" err="1" smtClean="0">
                <a:solidFill>
                  <a:srgbClr val="FFFFFF"/>
                </a:solidFill>
                <a:latin typeface="Arial"/>
                <a:cs typeface="Arial"/>
              </a:rPr>
              <a:t>o</a:t>
            </a:r>
            <a:r>
              <a:rPr sz="1200" spc="-14" dirty="0" err="1" smtClean="0">
                <a:solidFill>
                  <a:srgbClr val="FFFFFF"/>
                </a:solidFill>
                <a:latin typeface="Arial"/>
                <a:cs typeface="Arial"/>
              </a:rPr>
              <a:t>w</a:t>
            </a:r>
            <a:r>
              <a:rPr sz="1200" spc="4" dirty="0" err="1" smtClean="0">
                <a:solidFill>
                  <a:srgbClr val="FFFFFF"/>
                </a:solidFill>
                <a:latin typeface="Arial"/>
                <a:cs typeface="Arial"/>
              </a:rPr>
              <a:t>an</a:t>
            </a:r>
            <a:r>
              <a:rPr sz="1200" spc="0" dirty="0" err="1" smtClean="0">
                <a:solidFill>
                  <a:srgbClr val="FFFFFF"/>
                </a:solidFill>
                <a:latin typeface="Arial"/>
                <a:cs typeface="Arial"/>
              </a:rPr>
              <a:t>ie</a:t>
            </a:r>
            <a:r>
              <a:rPr lang="pl-PL" sz="1200" spc="0" dirty="0" smtClean="0">
                <a:solidFill>
                  <a:srgbClr val="FFFFFF"/>
                </a:solidFill>
                <a:latin typeface="Arial"/>
                <a:cs typeface="Arial"/>
              </a:rPr>
              <a:t> </a:t>
            </a:r>
            <a:r>
              <a:rPr lang="pl-PL" sz="1200" spc="0" dirty="0" smtClean="0">
                <a:solidFill>
                  <a:schemeClr val="bg1"/>
                </a:solidFill>
                <a:latin typeface="Arial"/>
                <a:cs typeface="Arial"/>
              </a:rPr>
              <a:t>dokumentów do odprawy </a:t>
            </a:r>
            <a:endParaRPr sz="1200" dirty="0">
              <a:solidFill>
                <a:schemeClr val="bg1"/>
              </a:solidFill>
              <a:latin typeface="Arial"/>
              <a:cs typeface="Arial"/>
            </a:endParaRPr>
          </a:p>
        </p:txBody>
      </p:sp>
      <p:sp>
        <p:nvSpPr>
          <p:cNvPr id="46" name="object 16">
            <a:hlinkClick r:id="rId3" action="ppaction://hlinksldjump"/>
          </p:cNvPr>
          <p:cNvSpPr txBox="1"/>
          <p:nvPr/>
        </p:nvSpPr>
        <p:spPr>
          <a:xfrm>
            <a:off x="239979" y="782145"/>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bject 44"/>
          <p:cNvSpPr txBox="1"/>
          <p:nvPr/>
        </p:nvSpPr>
        <p:spPr>
          <a:xfrm>
            <a:off x="1525524" y="336803"/>
            <a:ext cx="2153412" cy="1232916"/>
          </a:xfrm>
          <a:prstGeom prst="rect">
            <a:avLst/>
          </a:prstGeom>
        </p:spPr>
        <p:txBody>
          <a:bodyPr wrap="square" lIns="0" tIns="0" rIns="0" bIns="0" rtlCol="0">
            <a:noAutofit/>
          </a:bodyPr>
          <a:lstStyle/>
          <a:p>
            <a:pPr>
              <a:lnSpc>
                <a:spcPts val="1000"/>
              </a:lnSpc>
            </a:pPr>
            <a:endParaRPr sz="1000"/>
          </a:p>
          <a:p>
            <a:pPr marL="29718">
              <a:lnSpc>
                <a:spcPct val="95825"/>
              </a:lnSpc>
              <a:spcBef>
                <a:spcPts val="2453"/>
              </a:spcBef>
            </a:pPr>
            <a:r>
              <a:rPr sz="1200" spc="0" dirty="0" smtClean="0">
                <a:solidFill>
                  <a:srgbClr val="FFFFFF"/>
                </a:solidFill>
                <a:latin typeface="Arial"/>
                <a:cs typeface="Arial"/>
              </a:rPr>
              <a:t>ji</a:t>
            </a:r>
            <a:endParaRPr sz="1200">
              <a:latin typeface="Arial"/>
              <a:cs typeface="Arial"/>
            </a:endParaRPr>
          </a:p>
        </p:txBody>
      </p:sp>
      <p:sp>
        <p:nvSpPr>
          <p:cNvPr id="43" name="object 43"/>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26" name="object 26"/>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27" name="object 27"/>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28" name="object 28"/>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29" name="object 29"/>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0" name="object 30"/>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2" name="object 32"/>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34" name="object 34"/>
          <p:cNvSpPr/>
          <p:nvPr/>
        </p:nvSpPr>
        <p:spPr>
          <a:xfrm>
            <a:off x="146304"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36" name="object 36">
            <a:hlinkClick r:id="rId3" action="ppaction://hlinksldjump"/>
          </p:cNvPr>
          <p:cNvSpPr/>
          <p:nvPr/>
        </p:nvSpPr>
        <p:spPr>
          <a:xfrm>
            <a:off x="0" y="336803"/>
            <a:ext cx="2052827" cy="1232916"/>
          </a:xfrm>
          <a:prstGeom prst="rect">
            <a:avLst/>
          </a:prstGeom>
          <a:blipFill>
            <a:blip r:embed="rId4" cstate="print"/>
            <a:stretch>
              <a:fillRect/>
            </a:stretch>
          </a:blipFill>
        </p:spPr>
        <p:txBody>
          <a:bodyPr wrap="square" lIns="0" tIns="0" rIns="0" bIns="0" rtlCol="0">
            <a:noAutofit/>
          </a:bodyPr>
          <a:lstStyle/>
          <a:p>
            <a:endParaRPr/>
          </a:p>
        </p:txBody>
      </p:sp>
      <p:sp>
        <p:nvSpPr>
          <p:cNvPr id="37" name="object 37">
            <a:hlinkClick r:id="rId5" action="ppaction://hlinksldjump"/>
          </p:cNvPr>
          <p:cNvSpPr/>
          <p:nvPr/>
        </p:nvSpPr>
        <p:spPr>
          <a:xfrm>
            <a:off x="1525524" y="336803"/>
            <a:ext cx="2153412" cy="1232916"/>
          </a:xfrm>
          <a:prstGeom prst="rect">
            <a:avLst/>
          </a:prstGeom>
          <a:blipFill>
            <a:blip r:embed="rId6" cstate="print"/>
            <a:stretch>
              <a:fillRect/>
            </a:stretch>
          </a:blipFill>
        </p:spPr>
        <p:txBody>
          <a:bodyPr wrap="square" lIns="0" tIns="0" rIns="0" bIns="0" rtlCol="0">
            <a:noAutofit/>
          </a:bodyPr>
          <a:lstStyle/>
          <a:p>
            <a:endParaRPr/>
          </a:p>
        </p:txBody>
      </p:sp>
      <p:sp>
        <p:nvSpPr>
          <p:cNvPr id="38" name="object 38">
            <a:hlinkClick r:id="rId7" action="ppaction://hlinksldjump"/>
          </p:cNvPr>
          <p:cNvSpPr/>
          <p:nvPr/>
        </p:nvSpPr>
        <p:spPr>
          <a:xfrm>
            <a:off x="3151632" y="336803"/>
            <a:ext cx="2154936" cy="1232916"/>
          </a:xfrm>
          <a:prstGeom prst="rect">
            <a:avLst/>
          </a:prstGeom>
          <a:blipFill>
            <a:blip r:embed="rId8" cstate="print"/>
            <a:stretch>
              <a:fillRect/>
            </a:stretch>
          </a:blipFill>
        </p:spPr>
        <p:txBody>
          <a:bodyPr wrap="square" lIns="0" tIns="0" rIns="0" bIns="0" rtlCol="0">
            <a:noAutofit/>
          </a:bodyPr>
          <a:lstStyle/>
          <a:p>
            <a:endParaRPr/>
          </a:p>
        </p:txBody>
      </p:sp>
      <p:sp>
        <p:nvSpPr>
          <p:cNvPr id="39" name="object 39">
            <a:hlinkClick r:id="rId9" action="ppaction://hlinksldjump"/>
          </p:cNvPr>
          <p:cNvSpPr/>
          <p:nvPr/>
        </p:nvSpPr>
        <p:spPr>
          <a:xfrm>
            <a:off x="8033004" y="326135"/>
            <a:ext cx="2154936" cy="1231392"/>
          </a:xfrm>
          <a:prstGeom prst="rect">
            <a:avLst/>
          </a:prstGeom>
          <a:blipFill>
            <a:blip r:embed="rId10" cstate="print"/>
            <a:stretch>
              <a:fillRect/>
            </a:stretch>
          </a:blipFill>
        </p:spPr>
        <p:txBody>
          <a:bodyPr wrap="square" lIns="0" tIns="0" rIns="0" bIns="0" rtlCol="0">
            <a:noAutofit/>
          </a:bodyPr>
          <a:lstStyle/>
          <a:p>
            <a:endParaRPr/>
          </a:p>
        </p:txBody>
      </p:sp>
      <p:sp>
        <p:nvSpPr>
          <p:cNvPr id="40" name="object 40">
            <a:hlinkClick r:id="rId11" action="ppaction://hlinksldjump"/>
          </p:cNvPr>
          <p:cNvSpPr/>
          <p:nvPr/>
        </p:nvSpPr>
        <p:spPr>
          <a:xfrm>
            <a:off x="4779264" y="336803"/>
            <a:ext cx="2154936" cy="1232916"/>
          </a:xfrm>
          <a:prstGeom prst="rect">
            <a:avLst/>
          </a:prstGeom>
          <a:blipFill>
            <a:blip r:embed="rId12" cstate="print"/>
            <a:stretch>
              <a:fillRect/>
            </a:stretch>
          </a:blipFill>
        </p:spPr>
        <p:txBody>
          <a:bodyPr wrap="square" lIns="0" tIns="0" rIns="0" bIns="0" rtlCol="0">
            <a:noAutofit/>
          </a:bodyPr>
          <a:lstStyle/>
          <a:p>
            <a:endParaRPr/>
          </a:p>
        </p:txBody>
      </p:sp>
      <p:sp>
        <p:nvSpPr>
          <p:cNvPr id="41" name="object 41">
            <a:hlinkClick r:id="rId13" action="ppaction://hlinksldjump"/>
          </p:cNvPr>
          <p:cNvSpPr/>
          <p:nvPr/>
        </p:nvSpPr>
        <p:spPr>
          <a:xfrm>
            <a:off x="6406896" y="326135"/>
            <a:ext cx="2153411" cy="1231392"/>
          </a:xfrm>
          <a:prstGeom prst="rect">
            <a:avLst/>
          </a:prstGeom>
          <a:blipFill>
            <a:blip r:embed="rId14" cstate="print"/>
            <a:stretch>
              <a:fillRect/>
            </a:stretch>
          </a:blipFill>
        </p:spPr>
        <p:txBody>
          <a:bodyPr wrap="square" lIns="0" tIns="0" rIns="0" bIns="0" rtlCol="0">
            <a:noAutofit/>
          </a:bodyPr>
          <a:lstStyle/>
          <a:p>
            <a:endParaRPr/>
          </a:p>
        </p:txBody>
      </p:sp>
      <p:sp>
        <p:nvSpPr>
          <p:cNvPr id="42" name="object 42"/>
          <p:cNvSpPr/>
          <p:nvPr/>
        </p:nvSpPr>
        <p:spPr>
          <a:xfrm>
            <a:off x="2012695" y="3582035"/>
            <a:ext cx="42672" cy="0"/>
          </a:xfrm>
          <a:custGeom>
            <a:avLst/>
            <a:gdLst/>
            <a:ahLst/>
            <a:cxnLst/>
            <a:rect l="l" t="t" r="r" b="b"/>
            <a:pathLst>
              <a:path w="42672">
                <a:moveTo>
                  <a:pt x="0" y="0"/>
                </a:moveTo>
                <a:lnTo>
                  <a:pt x="42672" y="0"/>
                </a:lnTo>
              </a:path>
            </a:pathLst>
          </a:custGeom>
          <a:ln w="11937">
            <a:solidFill>
              <a:srgbClr val="000000"/>
            </a:solidFill>
          </a:ln>
        </p:spPr>
        <p:txBody>
          <a:bodyPr wrap="square" lIns="0" tIns="0" rIns="0" bIns="0" rtlCol="0">
            <a:noAutofit/>
          </a:bodyPr>
          <a:lstStyle/>
          <a:p>
            <a:endParaRPr/>
          </a:p>
        </p:txBody>
      </p:sp>
      <p:sp>
        <p:nvSpPr>
          <p:cNvPr id="23" name="object 23"/>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24" name="object 24"/>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1" name="object 21">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2" name="object 22"/>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19" name="object 19"/>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0" name="object 20">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17" name="object 17"/>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18" name="object 18"/>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16" name="object 16"/>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15" name="object 15"/>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13" name="object 13"/>
          <p:cNvSpPr txBox="1"/>
          <p:nvPr/>
        </p:nvSpPr>
        <p:spPr>
          <a:xfrm>
            <a:off x="6900164" y="771223"/>
            <a:ext cx="1179626" cy="360680"/>
          </a:xfrm>
          <a:prstGeom prst="rect">
            <a:avLst/>
          </a:prstGeom>
        </p:spPr>
        <p:txBody>
          <a:bodyPr wrap="square" lIns="0" tIns="0" rIns="0" bIns="0" rtlCol="0">
            <a:noAutofit/>
          </a:bodyPr>
          <a:lstStyle/>
          <a:p>
            <a:pPr algn="ctr">
              <a:lnSpc>
                <a:spcPts val="1325"/>
              </a:lnSpc>
              <a:spcBef>
                <a:spcPts val="66"/>
              </a:spcBef>
            </a:pPr>
            <a:r>
              <a:rPr sz="1200" spc="0" dirty="0" smtClean="0">
                <a:latin typeface="Arial"/>
                <a:cs typeface="Arial"/>
              </a:rPr>
              <a:t>K</a:t>
            </a:r>
            <a:r>
              <a:rPr sz="1200" spc="4" dirty="0" smtClean="0">
                <a:latin typeface="Arial"/>
                <a:cs typeface="Arial"/>
              </a:rPr>
              <a:t>o</a:t>
            </a:r>
            <a:r>
              <a:rPr sz="1200" spc="0" dirty="0" smtClean="0">
                <a:latin typeface="Arial"/>
                <a:cs typeface="Arial"/>
              </a:rPr>
              <a:t>rekta</a:t>
            </a:r>
            <a:r>
              <a:rPr sz="1200" spc="-9" dirty="0" smtClean="0">
                <a:latin typeface="Arial"/>
                <a:cs typeface="Arial"/>
              </a:rPr>
              <a:t> </a:t>
            </a:r>
            <a:r>
              <a:rPr sz="1200" spc="4" dirty="0" smtClean="0">
                <a:latin typeface="Arial"/>
                <a:cs typeface="Arial"/>
              </a:rPr>
              <a:t>odp</a:t>
            </a:r>
            <a:r>
              <a:rPr sz="1200" spc="0" dirty="0" smtClean="0">
                <a:latin typeface="Arial"/>
                <a:cs typeface="Arial"/>
              </a:rPr>
              <a:t>ra</a:t>
            </a:r>
            <a:r>
              <a:rPr sz="1200" spc="-14" dirty="0" smtClean="0">
                <a:latin typeface="Arial"/>
                <a:cs typeface="Arial"/>
              </a:rPr>
              <a:t>w</a:t>
            </a:r>
            <a:r>
              <a:rPr sz="1200" spc="0" dirty="0" smtClean="0">
                <a:latin typeface="Arial"/>
                <a:cs typeface="Arial"/>
              </a:rPr>
              <a:t>y</a:t>
            </a:r>
            <a:endParaRPr sz="1200">
              <a:latin typeface="Arial"/>
              <a:cs typeface="Arial"/>
            </a:endParaRPr>
          </a:p>
          <a:p>
            <a:pPr marL="360425" marR="371652" algn="ctr">
              <a:lnSpc>
                <a:spcPct val="95825"/>
              </a:lnSpc>
            </a:pPr>
            <a:r>
              <a:rPr sz="1200" spc="0" dirty="0" smtClean="0">
                <a:latin typeface="Arial"/>
                <a:cs typeface="Arial"/>
              </a:rPr>
              <a:t>c</a:t>
            </a:r>
            <a:r>
              <a:rPr sz="1200" spc="4" dirty="0" smtClean="0">
                <a:latin typeface="Arial"/>
                <a:cs typeface="Arial"/>
              </a:rPr>
              <a:t>e</a:t>
            </a:r>
            <a:r>
              <a:rPr sz="1200" spc="0" dirty="0" smtClean="0">
                <a:latin typeface="Arial"/>
                <a:cs typeface="Arial"/>
              </a:rPr>
              <a:t>ln</a:t>
            </a:r>
            <a:r>
              <a:rPr sz="1200" spc="4" dirty="0" smtClean="0">
                <a:latin typeface="Arial"/>
                <a:cs typeface="Arial"/>
              </a:rPr>
              <a:t>e</a:t>
            </a:r>
            <a:r>
              <a:rPr sz="1200" spc="0" dirty="0" smtClean="0">
                <a:latin typeface="Arial"/>
                <a:cs typeface="Arial"/>
              </a:rPr>
              <a:t>j</a:t>
            </a:r>
            <a:endParaRPr sz="1200">
              <a:latin typeface="Arial"/>
              <a:cs typeface="Arial"/>
            </a:endParaRPr>
          </a:p>
        </p:txBody>
      </p:sp>
      <p:sp>
        <p:nvSpPr>
          <p:cNvPr id="12" name="object 12"/>
          <p:cNvSpPr txBox="1"/>
          <p:nvPr/>
        </p:nvSpPr>
        <p:spPr>
          <a:xfrm>
            <a:off x="8744204" y="7712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9" name="object 9"/>
          <p:cNvSpPr txBox="1"/>
          <p:nvPr/>
        </p:nvSpPr>
        <p:spPr>
          <a:xfrm>
            <a:off x="3709542" y="782145"/>
            <a:ext cx="1053338"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roc</a:t>
            </a:r>
            <a:r>
              <a:rPr sz="1200" spc="4" dirty="0" smtClean="0">
                <a:solidFill>
                  <a:srgbClr val="FFFFFF"/>
                </a:solidFill>
                <a:latin typeface="Arial"/>
                <a:cs typeface="Arial"/>
              </a:rPr>
              <a:t>ed</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a:p>
            <a:pPr marL="60198" marR="74371"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a:latin typeface="Arial"/>
              <a:cs typeface="Arial"/>
            </a:endParaRPr>
          </a:p>
        </p:txBody>
      </p:sp>
      <p:sp>
        <p:nvSpPr>
          <p:cNvPr id="8" name="object 8"/>
          <p:cNvSpPr txBox="1"/>
          <p:nvPr/>
        </p:nvSpPr>
        <p:spPr>
          <a:xfrm>
            <a:off x="5353558" y="782145"/>
            <a:ext cx="1018666"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Dok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5"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2498"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5" name="object 5"/>
          <p:cNvSpPr txBox="1"/>
          <p:nvPr/>
        </p:nvSpPr>
        <p:spPr>
          <a:xfrm>
            <a:off x="1271237" y="2349000"/>
            <a:ext cx="8640000" cy="2160000"/>
          </a:xfrm>
          <a:prstGeom prst="rect">
            <a:avLst/>
          </a:prstGeom>
        </p:spPr>
        <p:txBody>
          <a:bodyPr wrap="square" lIns="0" tIns="0" rIns="0" bIns="0" rtlCol="0">
            <a:noAutofit/>
          </a:bodyPr>
          <a:lstStyle/>
          <a:p>
            <a:pPr marL="12700" marR="22859">
              <a:lnSpc>
                <a:spcPts val="1325"/>
              </a:lnSpc>
              <a:spcBef>
                <a:spcPts val="66"/>
              </a:spcBef>
            </a:pPr>
            <a:r>
              <a:rPr lang="pl-PL" sz="1400" b="1" spc="-4" dirty="0">
                <a:latin typeface="Arial"/>
                <a:cs typeface="Arial"/>
              </a:rPr>
              <a:t>Ko</a:t>
            </a:r>
            <a:r>
              <a:rPr lang="pl-PL" sz="1400" b="1" spc="4" dirty="0">
                <a:latin typeface="Arial"/>
                <a:cs typeface="Arial"/>
              </a:rPr>
              <a:t>r</a:t>
            </a:r>
            <a:r>
              <a:rPr lang="pl-PL" sz="1400" b="1" dirty="0">
                <a:latin typeface="Arial"/>
                <a:cs typeface="Arial"/>
              </a:rPr>
              <a:t>ekta</a:t>
            </a:r>
            <a:r>
              <a:rPr lang="pl-PL" sz="1400" b="1" spc="-14" dirty="0">
                <a:latin typeface="Arial"/>
                <a:cs typeface="Arial"/>
              </a:rPr>
              <a:t> </a:t>
            </a:r>
            <a:r>
              <a:rPr lang="pl-PL" sz="1400" b="1" spc="-4" dirty="0">
                <a:latin typeface="Arial"/>
                <a:cs typeface="Arial"/>
              </a:rPr>
              <a:t>do</a:t>
            </a:r>
            <a:r>
              <a:rPr lang="pl-PL" sz="1400" b="1" dirty="0">
                <a:latin typeface="Arial"/>
                <a:cs typeface="Arial"/>
              </a:rPr>
              <a:t>k</a:t>
            </a:r>
            <a:r>
              <a:rPr lang="pl-PL" sz="1400" b="1" spc="-4" dirty="0">
                <a:latin typeface="Arial"/>
                <a:cs typeface="Arial"/>
              </a:rPr>
              <a:t>u</a:t>
            </a:r>
            <a:r>
              <a:rPr lang="pl-PL" sz="1400" b="1" dirty="0">
                <a:latin typeface="Arial"/>
                <a:cs typeface="Arial"/>
              </a:rPr>
              <a:t>me</a:t>
            </a:r>
            <a:r>
              <a:rPr lang="pl-PL" sz="1400" b="1" spc="-4" dirty="0">
                <a:latin typeface="Arial"/>
                <a:cs typeface="Arial"/>
              </a:rPr>
              <a:t>n</a:t>
            </a:r>
            <a:r>
              <a:rPr lang="pl-PL" sz="1400" b="1" dirty="0">
                <a:latin typeface="Arial"/>
                <a:cs typeface="Arial"/>
              </a:rPr>
              <a:t>tu</a:t>
            </a:r>
            <a:r>
              <a:rPr lang="pl-PL" sz="1400" b="1" spc="-34" dirty="0">
                <a:latin typeface="Arial"/>
                <a:cs typeface="Arial"/>
              </a:rPr>
              <a:t> </a:t>
            </a:r>
            <a:r>
              <a:rPr lang="pl-PL" sz="1400" b="1" spc="-4" dirty="0">
                <a:latin typeface="Arial"/>
                <a:cs typeface="Arial"/>
              </a:rPr>
              <a:t>odp</a:t>
            </a:r>
            <a:r>
              <a:rPr lang="pl-PL" sz="1400" b="1" spc="4" dirty="0">
                <a:latin typeface="Arial"/>
                <a:cs typeface="Arial"/>
              </a:rPr>
              <a:t>r</a:t>
            </a:r>
            <a:r>
              <a:rPr lang="pl-PL" sz="1400" b="1" dirty="0">
                <a:latin typeface="Arial"/>
                <a:cs typeface="Arial"/>
              </a:rPr>
              <a:t>a</a:t>
            </a:r>
            <a:r>
              <a:rPr lang="pl-PL" sz="1400" b="1" spc="19" dirty="0">
                <a:latin typeface="Arial"/>
                <a:cs typeface="Arial"/>
              </a:rPr>
              <a:t>w</a:t>
            </a:r>
            <a:r>
              <a:rPr lang="pl-PL" sz="1400" b="1" dirty="0">
                <a:latin typeface="Arial"/>
                <a:cs typeface="Arial"/>
              </a:rPr>
              <a:t>y</a:t>
            </a:r>
            <a:r>
              <a:rPr lang="pl-PL" sz="1400" b="1" spc="-44" dirty="0">
                <a:latin typeface="Arial"/>
                <a:cs typeface="Arial"/>
              </a:rPr>
              <a:t> </a:t>
            </a:r>
            <a:r>
              <a:rPr lang="pl-PL" sz="1400" b="1" dirty="0">
                <a:latin typeface="Arial"/>
                <a:cs typeface="Arial"/>
              </a:rPr>
              <a:t>ce</a:t>
            </a:r>
            <a:r>
              <a:rPr lang="pl-PL" sz="1400" b="1" spc="4" dirty="0">
                <a:latin typeface="Arial"/>
                <a:cs typeface="Arial"/>
              </a:rPr>
              <a:t>l</a:t>
            </a:r>
            <a:r>
              <a:rPr lang="pl-PL" sz="1400" b="1" spc="-4" dirty="0">
                <a:latin typeface="Arial"/>
                <a:cs typeface="Arial"/>
              </a:rPr>
              <a:t>n</a:t>
            </a:r>
            <a:r>
              <a:rPr lang="pl-PL" sz="1400" b="1" dirty="0">
                <a:latin typeface="Arial"/>
                <a:cs typeface="Arial"/>
              </a:rPr>
              <a:t>ej</a:t>
            </a:r>
            <a:endParaRPr lang="pl-PL" sz="1400" dirty="0">
              <a:latin typeface="Arial"/>
              <a:cs typeface="Arial"/>
            </a:endParaRPr>
          </a:p>
          <a:p>
            <a:pPr marL="12700" marR="22859">
              <a:lnSpc>
                <a:spcPts val="1325"/>
              </a:lnSpc>
              <a:spcBef>
                <a:spcPts val="66"/>
              </a:spcBef>
            </a:pPr>
            <a:endParaRPr lang="pl-PL" sz="1200" dirty="0">
              <a:latin typeface="Arial"/>
              <a:cs typeface="Arial"/>
            </a:endParaRPr>
          </a:p>
          <a:p>
            <a:pPr marL="12700" marR="22859">
              <a:lnSpc>
                <a:spcPts val="1325"/>
              </a:lnSpc>
              <a:spcBef>
                <a:spcPts val="66"/>
              </a:spcBef>
            </a:pPr>
            <a:r>
              <a:rPr sz="1200" spc="0" dirty="0" err="1" smtClean="0">
                <a:latin typeface="Arial"/>
                <a:cs typeface="Arial"/>
              </a:rPr>
              <a:t>J</a:t>
            </a:r>
            <a:r>
              <a:rPr sz="1200" spc="4" dirty="0" err="1" smtClean="0">
                <a:latin typeface="Arial"/>
                <a:cs typeface="Arial"/>
              </a:rPr>
              <a:t>e</a:t>
            </a:r>
            <a:r>
              <a:rPr sz="1200" spc="-9" dirty="0" err="1" smtClean="0">
                <a:latin typeface="Arial"/>
                <a:cs typeface="Arial"/>
              </a:rPr>
              <a:t>ż</a:t>
            </a:r>
            <a:r>
              <a:rPr sz="1200" spc="4" dirty="0" err="1" smtClean="0">
                <a:latin typeface="Arial"/>
                <a:cs typeface="Arial"/>
              </a:rPr>
              <a:t>e</a:t>
            </a:r>
            <a:r>
              <a:rPr sz="1200" spc="0" dirty="0" err="1" smtClean="0">
                <a:latin typeface="Arial"/>
                <a:cs typeface="Arial"/>
              </a:rPr>
              <a:t>li</a:t>
            </a:r>
            <a:r>
              <a:rPr sz="1200" spc="-9" dirty="0" smtClean="0">
                <a:latin typeface="Arial"/>
                <a:cs typeface="Arial"/>
              </a:rPr>
              <a:t> </a:t>
            </a:r>
            <a:r>
              <a:rPr sz="1200" spc="0" dirty="0" smtClean="0">
                <a:latin typeface="Arial"/>
                <a:cs typeface="Arial"/>
              </a:rPr>
              <a:t>st</a:t>
            </a:r>
            <a:r>
              <a:rPr sz="1200" spc="-9" dirty="0" smtClean="0">
                <a:latin typeface="Arial"/>
                <a:cs typeface="Arial"/>
              </a:rPr>
              <a:t>w</a:t>
            </a:r>
            <a:r>
              <a:rPr sz="1200" spc="0" dirty="0" smtClean="0">
                <a:latin typeface="Arial"/>
                <a:cs typeface="Arial"/>
              </a:rPr>
              <a:t>ierd</a:t>
            </a:r>
            <a:r>
              <a:rPr sz="1200" spc="-9" dirty="0" smtClean="0">
                <a:latin typeface="Arial"/>
                <a:cs typeface="Arial"/>
              </a:rPr>
              <a:t>z</a:t>
            </a:r>
            <a:r>
              <a:rPr sz="1200" spc="0" dirty="0" smtClean="0">
                <a:latin typeface="Arial"/>
                <a:cs typeface="Arial"/>
              </a:rPr>
              <a:t>is</a:t>
            </a:r>
            <a:r>
              <a:rPr sz="1200" spc="-14" dirty="0" smtClean="0">
                <a:latin typeface="Arial"/>
                <a:cs typeface="Arial"/>
              </a:rPr>
              <a:t>z</a:t>
            </a:r>
            <a:r>
              <a:rPr sz="1200" spc="0" dirty="0" smtClean="0">
                <a:latin typeface="Arial"/>
                <a:cs typeface="Arial"/>
              </a:rPr>
              <a:t>,</a:t>
            </a:r>
            <a:r>
              <a:rPr sz="1200" spc="29" dirty="0" smtClean="0">
                <a:latin typeface="Arial"/>
                <a:cs typeface="Arial"/>
              </a:rPr>
              <a:t> </a:t>
            </a:r>
            <a:r>
              <a:rPr sz="1200" spc="-9" dirty="0" smtClean="0">
                <a:latin typeface="Arial"/>
                <a:cs typeface="Arial"/>
              </a:rPr>
              <a:t>ż</a:t>
            </a:r>
            <a:r>
              <a:rPr sz="1200" spc="0" dirty="0" smtClean="0">
                <a:latin typeface="Arial"/>
                <a:cs typeface="Arial"/>
              </a:rPr>
              <a:t>e</a:t>
            </a:r>
            <a:r>
              <a:rPr sz="1200" spc="4" dirty="0" smtClean="0">
                <a:latin typeface="Arial"/>
                <a:cs typeface="Arial"/>
              </a:rPr>
              <a:t> do</a:t>
            </a:r>
            <a:r>
              <a:rPr sz="1200" spc="0" dirty="0" smtClean="0">
                <a:latin typeface="Arial"/>
                <a:cs typeface="Arial"/>
              </a:rPr>
              <a:t>k</a:t>
            </a:r>
            <a:r>
              <a:rPr sz="1200" spc="4" dirty="0" smtClean="0">
                <a:latin typeface="Arial"/>
                <a:cs typeface="Arial"/>
              </a:rPr>
              <a:t>ume</a:t>
            </a:r>
            <a:r>
              <a:rPr sz="1200" spc="-4" dirty="0" smtClean="0">
                <a:latin typeface="Arial"/>
                <a:cs typeface="Arial"/>
              </a:rPr>
              <a:t>n</a:t>
            </a:r>
            <a:r>
              <a:rPr sz="1200" spc="0" dirty="0" smtClean="0">
                <a:latin typeface="Arial"/>
                <a:cs typeface="Arial"/>
              </a:rPr>
              <a:t>t</a:t>
            </a:r>
            <a:r>
              <a:rPr sz="1200" spc="-29" dirty="0" smtClean="0">
                <a:latin typeface="Arial"/>
                <a:cs typeface="Arial"/>
              </a:rPr>
              <a:t> </a:t>
            </a:r>
            <a:r>
              <a:rPr sz="1200" spc="4" dirty="0" smtClean="0">
                <a:latin typeface="Arial"/>
                <a:cs typeface="Arial"/>
              </a:rPr>
              <a:t>odp</a:t>
            </a:r>
            <a:r>
              <a:rPr sz="1200" spc="0" dirty="0" smtClean="0">
                <a:latin typeface="Arial"/>
                <a:cs typeface="Arial"/>
              </a:rPr>
              <a:t>ra</a:t>
            </a:r>
            <a:r>
              <a:rPr sz="1200" spc="-14" dirty="0" smtClean="0">
                <a:latin typeface="Arial"/>
                <a:cs typeface="Arial"/>
              </a:rPr>
              <a:t>w</a:t>
            </a:r>
            <a:r>
              <a:rPr sz="1200" spc="0" dirty="0" smtClean="0">
                <a:latin typeface="Arial"/>
                <a:cs typeface="Arial"/>
              </a:rPr>
              <a:t>y</a:t>
            </a:r>
            <a:r>
              <a:rPr sz="1200" spc="-19" dirty="0" smtClean="0">
                <a:latin typeface="Arial"/>
                <a:cs typeface="Arial"/>
              </a:rPr>
              <a:t> </a:t>
            </a:r>
            <a:r>
              <a:rPr sz="1200" spc="0" dirty="0" smtClean="0">
                <a:latin typeface="Arial"/>
                <a:cs typeface="Arial"/>
              </a:rPr>
              <a:t>c</a:t>
            </a:r>
            <a:r>
              <a:rPr sz="1200" spc="4" dirty="0" smtClean="0">
                <a:latin typeface="Arial"/>
                <a:cs typeface="Arial"/>
              </a:rPr>
              <a:t>e</a:t>
            </a:r>
            <a:r>
              <a:rPr sz="1200" spc="0" dirty="0" smtClean="0">
                <a:latin typeface="Arial"/>
                <a:cs typeface="Arial"/>
              </a:rPr>
              <a:t>ln</a:t>
            </a:r>
            <a:r>
              <a:rPr sz="1200" spc="4" dirty="0" smtClean="0">
                <a:latin typeface="Arial"/>
                <a:cs typeface="Arial"/>
              </a:rPr>
              <a:t>e</a:t>
            </a:r>
            <a:r>
              <a:rPr sz="1200" spc="0" dirty="0" smtClean="0">
                <a:latin typeface="Arial"/>
                <a:cs typeface="Arial"/>
              </a:rPr>
              <a:t>j</a:t>
            </a:r>
            <a:r>
              <a:rPr sz="1200" spc="-24" dirty="0" smtClean="0">
                <a:latin typeface="Arial"/>
                <a:cs typeface="Arial"/>
              </a:rPr>
              <a:t> </a:t>
            </a:r>
            <a:r>
              <a:rPr sz="1200" spc="0" dirty="0" smtClean="0">
                <a:latin typeface="Arial"/>
                <a:cs typeface="Arial"/>
              </a:rPr>
              <a:t>jest</a:t>
            </a:r>
            <a:r>
              <a:rPr sz="1200" spc="-4" dirty="0" smtClean="0">
                <a:latin typeface="Arial"/>
                <a:cs typeface="Arial"/>
              </a:rPr>
              <a:t> </a:t>
            </a:r>
            <a:r>
              <a:rPr sz="1200" spc="4" dirty="0" smtClean="0">
                <a:latin typeface="Arial"/>
                <a:cs typeface="Arial"/>
              </a:rPr>
              <a:t>b</a:t>
            </a:r>
            <a:r>
              <a:rPr sz="1200" spc="0" dirty="0" smtClean="0">
                <a:latin typeface="Arial"/>
                <a:cs typeface="Arial"/>
              </a:rPr>
              <a:t>łę</a:t>
            </a:r>
            <a:r>
              <a:rPr sz="1200" spc="4" dirty="0" smtClean="0">
                <a:latin typeface="Arial"/>
                <a:cs typeface="Arial"/>
              </a:rPr>
              <a:t>dn</a:t>
            </a:r>
            <a:r>
              <a:rPr sz="1200" spc="-94" dirty="0" smtClean="0">
                <a:latin typeface="Arial"/>
                <a:cs typeface="Arial"/>
              </a:rPr>
              <a:t>y</a:t>
            </a:r>
            <a:r>
              <a:rPr sz="1200" spc="0" dirty="0" smtClean="0">
                <a:latin typeface="Arial"/>
                <a:cs typeface="Arial"/>
              </a:rPr>
              <a:t>,</a:t>
            </a:r>
            <a:r>
              <a:rPr sz="1200" spc="-19" dirty="0" smtClean="0">
                <a:latin typeface="Arial"/>
                <a:cs typeface="Arial"/>
              </a:rPr>
              <a:t> </a:t>
            </a:r>
            <a:r>
              <a:rPr sz="1200" spc="-4" dirty="0" smtClean="0">
                <a:latin typeface="Arial"/>
                <a:cs typeface="Arial"/>
              </a:rPr>
              <a:t>g</a:t>
            </a:r>
            <a:r>
              <a:rPr sz="1200" spc="4" dirty="0" smtClean="0">
                <a:latin typeface="Arial"/>
                <a:cs typeface="Arial"/>
              </a:rPr>
              <a:t>d</a:t>
            </a:r>
            <a:r>
              <a:rPr sz="1200" spc="-9" dirty="0" smtClean="0">
                <a:latin typeface="Arial"/>
                <a:cs typeface="Arial"/>
              </a:rPr>
              <a:t>y</a:t>
            </a:r>
            <a:r>
              <a:rPr sz="1200" spc="0" dirty="0" smtClean="0">
                <a:latin typeface="Arial"/>
                <a:cs typeface="Arial"/>
              </a:rPr>
              <a:t>ż </a:t>
            </a:r>
            <a:r>
              <a:rPr sz="1200" spc="4" dirty="0" smtClean="0">
                <a:latin typeface="Arial"/>
                <a:cs typeface="Arial"/>
              </a:rPr>
              <a:t>np</a:t>
            </a:r>
            <a:r>
              <a:rPr sz="1200" spc="0" dirty="0" smtClean="0">
                <a:latin typeface="Arial"/>
                <a:cs typeface="Arial"/>
              </a:rPr>
              <a:t>.</a:t>
            </a:r>
            <a:r>
              <a:rPr sz="1200" spc="-4" dirty="0" smtClean="0">
                <a:latin typeface="Arial"/>
                <a:cs typeface="Arial"/>
              </a:rPr>
              <a:t> </a:t>
            </a:r>
            <a:r>
              <a:rPr sz="1200" spc="0" dirty="0" smtClean="0">
                <a:latin typeface="Arial"/>
                <a:cs typeface="Arial"/>
              </a:rPr>
              <a:t>jest</a:t>
            </a:r>
            <a:r>
              <a:rPr sz="1200" spc="-4" dirty="0" smtClean="0">
                <a:latin typeface="Arial"/>
                <a:cs typeface="Arial"/>
              </a:rPr>
              <a:t> </a:t>
            </a:r>
            <a:r>
              <a:rPr sz="1200" spc="-14" dirty="0" smtClean="0">
                <a:latin typeface="Arial"/>
                <a:cs typeface="Arial"/>
              </a:rPr>
              <a:t>w</a:t>
            </a:r>
            <a:r>
              <a:rPr sz="1200" spc="4" dirty="0" smtClean="0">
                <a:latin typeface="Arial"/>
                <a:cs typeface="Arial"/>
              </a:rPr>
              <a:t>p</a:t>
            </a:r>
            <a:r>
              <a:rPr sz="1200" spc="0" dirty="0" smtClean="0">
                <a:latin typeface="Arial"/>
                <a:cs typeface="Arial"/>
              </a:rPr>
              <a:t>isa</a:t>
            </a:r>
            <a:r>
              <a:rPr sz="1200" spc="4" dirty="0" smtClean="0">
                <a:latin typeface="Arial"/>
                <a:cs typeface="Arial"/>
              </a:rPr>
              <a:t>n</a:t>
            </a:r>
            <a:r>
              <a:rPr sz="1200" spc="0" dirty="0" smtClean="0">
                <a:latin typeface="Arial"/>
                <a:cs typeface="Arial"/>
              </a:rPr>
              <a:t>a</a:t>
            </a:r>
            <a:r>
              <a:rPr sz="1200" spc="-14" dirty="0" smtClean="0">
                <a:latin typeface="Arial"/>
                <a:cs typeface="Arial"/>
              </a:rPr>
              <a:t> </a:t>
            </a:r>
            <a:r>
              <a:rPr sz="1200" spc="4" dirty="0" smtClean="0">
                <a:latin typeface="Arial"/>
                <a:cs typeface="Arial"/>
              </a:rPr>
              <a:t>d</a:t>
            </a:r>
            <a:r>
              <a:rPr sz="1200" spc="0" dirty="0" smtClean="0">
                <a:latin typeface="Arial"/>
                <a:cs typeface="Arial"/>
              </a:rPr>
              <a:t>o</a:t>
            </a:r>
            <a:r>
              <a:rPr sz="1200" spc="-14" dirty="0" smtClean="0">
                <a:latin typeface="Arial"/>
                <a:cs typeface="Arial"/>
              </a:rPr>
              <a:t> </a:t>
            </a:r>
            <a:r>
              <a:rPr sz="1200" spc="4" dirty="0" smtClean="0">
                <a:latin typeface="Arial"/>
                <a:cs typeface="Arial"/>
              </a:rPr>
              <a:t>n</a:t>
            </a:r>
            <a:r>
              <a:rPr sz="1200" spc="0" dirty="0" smtClean="0">
                <a:latin typeface="Arial"/>
                <a:cs typeface="Arial"/>
              </a:rPr>
              <a:t>ie</a:t>
            </a:r>
            <a:r>
              <a:rPr sz="1200" spc="-4" dirty="0" smtClean="0">
                <a:latin typeface="Arial"/>
                <a:cs typeface="Arial"/>
              </a:rPr>
              <a:t>g</a:t>
            </a:r>
            <a:r>
              <a:rPr sz="1200" spc="0" dirty="0" smtClean="0">
                <a:latin typeface="Arial"/>
                <a:cs typeface="Arial"/>
              </a:rPr>
              <a:t>o</a:t>
            </a:r>
            <a:r>
              <a:rPr sz="1200" spc="-14" dirty="0" smtClean="0">
                <a:latin typeface="Arial"/>
                <a:cs typeface="Arial"/>
              </a:rPr>
              <a:t> </a:t>
            </a:r>
            <a:r>
              <a:rPr sz="1200" spc="4" dirty="0" smtClean="0">
                <a:latin typeface="Arial"/>
                <a:cs typeface="Arial"/>
              </a:rPr>
              <a:t>b</a:t>
            </a:r>
            <a:r>
              <a:rPr sz="1200" spc="0" dirty="0" smtClean="0">
                <a:latin typeface="Arial"/>
                <a:cs typeface="Arial"/>
              </a:rPr>
              <a:t>łę</a:t>
            </a:r>
            <a:r>
              <a:rPr sz="1200" spc="4" dirty="0" smtClean="0">
                <a:latin typeface="Arial"/>
                <a:cs typeface="Arial"/>
              </a:rPr>
              <a:t>dn</a:t>
            </a:r>
            <a:r>
              <a:rPr sz="1200" spc="0" dirty="0" smtClean="0">
                <a:latin typeface="Arial"/>
                <a:cs typeface="Arial"/>
              </a:rPr>
              <a:t>a</a:t>
            </a:r>
            <a:r>
              <a:rPr sz="1200" spc="-39" dirty="0" smtClean="0">
                <a:latin typeface="Arial"/>
                <a:cs typeface="Arial"/>
              </a:rPr>
              <a:t> </a:t>
            </a:r>
            <a:r>
              <a:rPr sz="1200" spc="4" dirty="0" err="1" smtClean="0">
                <a:latin typeface="Arial"/>
                <a:cs typeface="Arial"/>
              </a:rPr>
              <a:t>na</a:t>
            </a:r>
            <a:r>
              <a:rPr sz="1200" spc="-9" dirty="0" err="1" smtClean="0">
                <a:latin typeface="Arial"/>
                <a:cs typeface="Arial"/>
              </a:rPr>
              <a:t>z</a:t>
            </a:r>
            <a:r>
              <a:rPr sz="1200" spc="-14" dirty="0" err="1" smtClean="0">
                <a:latin typeface="Arial"/>
                <a:cs typeface="Arial"/>
              </a:rPr>
              <a:t>w</a:t>
            </a:r>
            <a:r>
              <a:rPr sz="1200" spc="0" dirty="0" err="1" smtClean="0">
                <a:latin typeface="Arial"/>
                <a:cs typeface="Arial"/>
              </a:rPr>
              <a:t>a</a:t>
            </a:r>
            <a:r>
              <a:rPr sz="1200" spc="4" dirty="0" smtClean="0">
                <a:latin typeface="Arial"/>
                <a:cs typeface="Arial"/>
              </a:rPr>
              <a:t> </a:t>
            </a:r>
            <a:r>
              <a:rPr lang="pl-PL" sz="1200" spc="4" dirty="0" smtClean="0">
                <a:latin typeface="Arial"/>
                <a:cs typeface="Arial"/>
              </a:rPr>
              <a:t>nadawcy,</a:t>
            </a:r>
            <a:endParaRPr sz="1200" dirty="0">
              <a:latin typeface="Arial"/>
              <a:cs typeface="Arial"/>
            </a:endParaRPr>
          </a:p>
          <a:p>
            <a:pPr marL="12700" marR="314682">
              <a:lnSpc>
                <a:spcPct val="100041"/>
              </a:lnSpc>
            </a:pPr>
            <a:r>
              <a:rPr sz="1200" spc="0" dirty="0" smtClean="0">
                <a:latin typeface="Arial"/>
                <a:cs typeface="Arial"/>
              </a:rPr>
              <a:t>ro</a:t>
            </a:r>
            <a:r>
              <a:rPr sz="1200" spc="4" dirty="0" smtClean="0">
                <a:latin typeface="Arial"/>
                <a:cs typeface="Arial"/>
              </a:rPr>
              <a:t>d</a:t>
            </a:r>
            <a:r>
              <a:rPr sz="1200" spc="-9" dirty="0" smtClean="0">
                <a:latin typeface="Arial"/>
                <a:cs typeface="Arial"/>
              </a:rPr>
              <a:t>z</a:t>
            </a:r>
            <a:r>
              <a:rPr sz="1200" spc="4" dirty="0" smtClean="0">
                <a:latin typeface="Arial"/>
                <a:cs typeface="Arial"/>
              </a:rPr>
              <a:t>a</a:t>
            </a:r>
            <a:r>
              <a:rPr sz="1200" spc="0" dirty="0" smtClean="0">
                <a:latin typeface="Arial"/>
                <a:cs typeface="Arial"/>
              </a:rPr>
              <a:t>j</a:t>
            </a:r>
            <a:r>
              <a:rPr sz="1200" spc="-9" dirty="0" smtClean="0">
                <a:latin typeface="Arial"/>
                <a:cs typeface="Arial"/>
              </a:rPr>
              <a:t> </a:t>
            </a:r>
            <a:r>
              <a:rPr sz="1200" spc="-14" dirty="0" smtClean="0">
                <a:latin typeface="Arial"/>
                <a:cs typeface="Arial"/>
              </a:rPr>
              <a:t>w</a:t>
            </a:r>
            <a:r>
              <a:rPr sz="1200" spc="4" dirty="0" smtClean="0">
                <a:latin typeface="Arial"/>
                <a:cs typeface="Arial"/>
              </a:rPr>
              <a:t>a</a:t>
            </a:r>
            <a:r>
              <a:rPr sz="1200" spc="0" dirty="0" smtClean="0">
                <a:latin typeface="Arial"/>
                <a:cs typeface="Arial"/>
              </a:rPr>
              <a:t>lu</a:t>
            </a:r>
            <a:r>
              <a:rPr sz="1200" spc="4" dirty="0" smtClean="0">
                <a:latin typeface="Arial"/>
                <a:cs typeface="Arial"/>
              </a:rPr>
              <a:t>t</a:t>
            </a:r>
            <a:r>
              <a:rPr sz="1200" spc="0" dirty="0" smtClean="0">
                <a:latin typeface="Arial"/>
                <a:cs typeface="Arial"/>
              </a:rPr>
              <a:t>y</a:t>
            </a:r>
            <a:r>
              <a:rPr sz="1200" spc="-9" dirty="0" smtClean="0">
                <a:latin typeface="Arial"/>
                <a:cs typeface="Arial"/>
              </a:rPr>
              <a:t> </a:t>
            </a:r>
            <a:r>
              <a:rPr sz="1200" spc="0" dirty="0" smtClean="0">
                <a:latin typeface="Arial"/>
                <a:cs typeface="Arial"/>
              </a:rPr>
              <a:t>l</a:t>
            </a:r>
            <a:r>
              <a:rPr sz="1200" spc="4" dirty="0" smtClean="0">
                <a:latin typeface="Arial"/>
                <a:cs typeface="Arial"/>
              </a:rPr>
              <a:t>u</a:t>
            </a:r>
            <a:r>
              <a:rPr sz="1200" spc="0" dirty="0" smtClean="0">
                <a:latin typeface="Arial"/>
                <a:cs typeface="Arial"/>
              </a:rPr>
              <a:t>b</a:t>
            </a:r>
            <a:r>
              <a:rPr sz="1200" spc="-4" dirty="0" smtClean="0">
                <a:latin typeface="Arial"/>
                <a:cs typeface="Arial"/>
              </a:rPr>
              <a:t> </a:t>
            </a:r>
            <a:r>
              <a:rPr sz="1200" spc="4" dirty="0" smtClean="0">
                <a:latin typeface="Arial"/>
                <a:cs typeface="Arial"/>
              </a:rPr>
              <a:t>po</a:t>
            </a:r>
            <a:r>
              <a:rPr sz="1200" spc="0" dirty="0" smtClean="0">
                <a:latin typeface="Arial"/>
                <a:cs typeface="Arial"/>
              </a:rPr>
              <a:t>sia</a:t>
            </a:r>
            <a:r>
              <a:rPr sz="1200" spc="4" dirty="0" smtClean="0">
                <a:latin typeface="Arial"/>
                <a:cs typeface="Arial"/>
              </a:rPr>
              <a:t>d</a:t>
            </a:r>
            <a:r>
              <a:rPr sz="1200" spc="-4" dirty="0" smtClean="0">
                <a:latin typeface="Arial"/>
                <a:cs typeface="Arial"/>
              </a:rPr>
              <a:t>a</a:t>
            </a:r>
            <a:r>
              <a:rPr sz="1200" spc="0" dirty="0" smtClean="0">
                <a:latin typeface="Arial"/>
                <a:cs typeface="Arial"/>
              </a:rPr>
              <a:t>sz</a:t>
            </a:r>
            <a:r>
              <a:rPr sz="1200" spc="-29" dirty="0" smtClean="0">
                <a:latin typeface="Arial"/>
                <a:cs typeface="Arial"/>
              </a:rPr>
              <a:t> </a:t>
            </a:r>
            <a:r>
              <a:rPr sz="1200" spc="14" dirty="0" smtClean="0">
                <a:latin typeface="Arial"/>
                <a:cs typeface="Arial"/>
              </a:rPr>
              <a:t>f</a:t>
            </a:r>
            <a:r>
              <a:rPr sz="1200" spc="4" dirty="0" smtClean="0">
                <a:latin typeface="Arial"/>
                <a:cs typeface="Arial"/>
              </a:rPr>
              <a:t>a</a:t>
            </a:r>
            <a:r>
              <a:rPr sz="1200" spc="0" dirty="0" smtClean="0">
                <a:latin typeface="Arial"/>
                <a:cs typeface="Arial"/>
              </a:rPr>
              <a:t>kt</a:t>
            </a:r>
            <a:r>
              <a:rPr sz="1200" spc="4" dirty="0" smtClean="0">
                <a:latin typeface="Arial"/>
                <a:cs typeface="Arial"/>
              </a:rPr>
              <a:t>u</a:t>
            </a:r>
            <a:r>
              <a:rPr sz="1200" spc="0" dirty="0" smtClean="0">
                <a:latin typeface="Arial"/>
                <a:cs typeface="Arial"/>
              </a:rPr>
              <a:t>rę</a:t>
            </a:r>
            <a:r>
              <a:rPr sz="1200" spc="-29" dirty="0" smtClean="0">
                <a:latin typeface="Arial"/>
                <a:cs typeface="Arial"/>
              </a:rPr>
              <a:t> </a:t>
            </a:r>
            <a:r>
              <a:rPr sz="1200" spc="4" dirty="0" smtClean="0">
                <a:latin typeface="Arial"/>
                <a:cs typeface="Arial"/>
              </a:rPr>
              <a:t>n</a:t>
            </a:r>
            <a:r>
              <a:rPr sz="1200" spc="0" dirty="0" smtClean="0">
                <a:latin typeface="Arial"/>
                <a:cs typeface="Arial"/>
              </a:rPr>
              <a:t>a</a:t>
            </a:r>
            <a:r>
              <a:rPr sz="1200" spc="-4" dirty="0" smtClean="0">
                <a:latin typeface="Arial"/>
                <a:cs typeface="Arial"/>
              </a:rPr>
              <a:t> </a:t>
            </a:r>
            <a:r>
              <a:rPr sz="1200" spc="-14" dirty="0" smtClean="0">
                <a:latin typeface="Arial"/>
                <a:cs typeface="Arial"/>
              </a:rPr>
              <a:t>w</a:t>
            </a:r>
            <a:r>
              <a:rPr sz="1200" spc="-9" dirty="0" smtClean="0">
                <a:latin typeface="Arial"/>
                <a:cs typeface="Arial"/>
              </a:rPr>
              <a:t>yż</a:t>
            </a:r>
            <a:r>
              <a:rPr sz="1200" spc="0" dirty="0" smtClean="0">
                <a:latin typeface="Arial"/>
                <a:cs typeface="Arial"/>
              </a:rPr>
              <a:t>s</a:t>
            </a:r>
            <a:r>
              <a:rPr sz="1200" spc="-9" dirty="0" smtClean="0">
                <a:latin typeface="Arial"/>
                <a:cs typeface="Arial"/>
              </a:rPr>
              <a:t>z</a:t>
            </a:r>
            <a:r>
              <a:rPr sz="1200" spc="0" dirty="0" smtClean="0">
                <a:latin typeface="Arial"/>
                <a:cs typeface="Arial"/>
              </a:rPr>
              <a:t>ą</a:t>
            </a:r>
            <a:r>
              <a:rPr sz="1200" spc="39" dirty="0" smtClean="0">
                <a:latin typeface="Arial"/>
                <a:cs typeface="Arial"/>
              </a:rPr>
              <a:t> </a:t>
            </a:r>
            <a:r>
              <a:rPr sz="1200" spc="-14" dirty="0" smtClean="0">
                <a:latin typeface="Arial"/>
                <a:cs typeface="Arial"/>
              </a:rPr>
              <a:t>w</a:t>
            </a:r>
            <a:r>
              <a:rPr sz="1200" spc="4" dirty="0" smtClean="0">
                <a:latin typeface="Arial"/>
                <a:cs typeface="Arial"/>
              </a:rPr>
              <a:t>a</a:t>
            </a:r>
            <a:r>
              <a:rPr sz="1200" spc="0" dirty="0" smtClean="0">
                <a:latin typeface="Arial"/>
                <a:cs typeface="Arial"/>
              </a:rPr>
              <a:t>rtość </a:t>
            </a:r>
            <a:r>
              <a:rPr sz="1200" spc="4" dirty="0" smtClean="0">
                <a:latin typeface="Arial"/>
                <a:cs typeface="Arial"/>
              </a:rPr>
              <a:t>to</a:t>
            </a:r>
            <a:r>
              <a:rPr sz="1200" spc="-14" dirty="0" smtClean="0">
                <a:latin typeface="Arial"/>
                <a:cs typeface="Arial"/>
              </a:rPr>
              <a:t>w</a:t>
            </a:r>
            <a:r>
              <a:rPr sz="1200" spc="4" dirty="0" smtClean="0">
                <a:latin typeface="Arial"/>
                <a:cs typeface="Arial"/>
              </a:rPr>
              <a:t>a</a:t>
            </a:r>
            <a:r>
              <a:rPr sz="1200" spc="0" dirty="0" smtClean="0">
                <a:latin typeface="Arial"/>
                <a:cs typeface="Arial"/>
              </a:rPr>
              <a:t>ru</a:t>
            </a:r>
            <a:r>
              <a:rPr sz="1200" spc="-4" dirty="0" smtClean="0">
                <a:latin typeface="Arial"/>
                <a:cs typeface="Arial"/>
              </a:rPr>
              <a:t> </a:t>
            </a:r>
            <a:r>
              <a:rPr sz="1200" spc="4" dirty="0" smtClean="0">
                <a:latin typeface="Arial"/>
                <a:cs typeface="Arial"/>
              </a:rPr>
              <a:t>n</a:t>
            </a:r>
            <a:r>
              <a:rPr sz="1200" spc="0" dirty="0" smtClean="0">
                <a:latin typeface="Arial"/>
                <a:cs typeface="Arial"/>
              </a:rPr>
              <a:t>iż</a:t>
            </a:r>
            <a:r>
              <a:rPr sz="1200" spc="-14" dirty="0" smtClean="0">
                <a:latin typeface="Arial"/>
                <a:cs typeface="Arial"/>
              </a:rPr>
              <a:t> </a:t>
            </a:r>
            <a:r>
              <a:rPr sz="1200" spc="4" dirty="0" smtClean="0">
                <a:latin typeface="Arial"/>
                <a:cs typeface="Arial"/>
              </a:rPr>
              <a:t>poda</a:t>
            </a:r>
            <a:r>
              <a:rPr sz="1200" spc="-4" dirty="0" smtClean="0">
                <a:latin typeface="Arial"/>
                <a:cs typeface="Arial"/>
              </a:rPr>
              <a:t>n</a:t>
            </a:r>
            <a:r>
              <a:rPr sz="1200" spc="0" dirty="0" smtClean="0">
                <a:latin typeface="Arial"/>
                <a:cs typeface="Arial"/>
              </a:rPr>
              <a:t>a</a:t>
            </a:r>
            <a:r>
              <a:rPr sz="1200" spc="-39" dirty="0" smtClean="0">
                <a:latin typeface="Arial"/>
                <a:cs typeface="Arial"/>
              </a:rPr>
              <a:t> </a:t>
            </a:r>
            <a:r>
              <a:rPr sz="1200" spc="0" dirty="0" smtClean="0">
                <a:latin typeface="Arial"/>
                <a:cs typeface="Arial"/>
              </a:rPr>
              <a:t>w </a:t>
            </a:r>
            <a:r>
              <a:rPr sz="1200" spc="-9" dirty="0" smtClean="0">
                <a:latin typeface="Arial"/>
                <a:cs typeface="Arial"/>
              </a:rPr>
              <a:t>z</a:t>
            </a:r>
            <a:r>
              <a:rPr sz="1200" spc="-4" dirty="0" smtClean="0">
                <a:latin typeface="Arial"/>
                <a:cs typeface="Arial"/>
              </a:rPr>
              <a:t>g</a:t>
            </a:r>
            <a:r>
              <a:rPr sz="1200" spc="0" dirty="0" smtClean="0">
                <a:latin typeface="Arial"/>
                <a:cs typeface="Arial"/>
              </a:rPr>
              <a:t>łos</a:t>
            </a:r>
            <a:r>
              <a:rPr sz="1200" spc="-9" dirty="0" smtClean="0">
                <a:latin typeface="Arial"/>
                <a:cs typeface="Arial"/>
              </a:rPr>
              <a:t>z</a:t>
            </a:r>
            <a:r>
              <a:rPr sz="1200" spc="4" dirty="0" smtClean="0">
                <a:latin typeface="Arial"/>
                <a:cs typeface="Arial"/>
              </a:rPr>
              <a:t>en</a:t>
            </a:r>
            <a:r>
              <a:rPr sz="1200" spc="0" dirty="0" smtClean="0">
                <a:latin typeface="Arial"/>
                <a:cs typeface="Arial"/>
              </a:rPr>
              <a:t>iu</a:t>
            </a:r>
            <a:r>
              <a:rPr sz="1200" spc="-4" dirty="0" smtClean="0">
                <a:latin typeface="Arial"/>
                <a:cs typeface="Arial"/>
              </a:rPr>
              <a:t> </a:t>
            </a:r>
            <a:r>
              <a:rPr sz="1200" spc="0" dirty="0" smtClean="0">
                <a:latin typeface="Arial"/>
                <a:cs typeface="Arial"/>
              </a:rPr>
              <a:t>c</a:t>
            </a:r>
            <a:r>
              <a:rPr sz="1200" spc="4" dirty="0" smtClean="0">
                <a:latin typeface="Arial"/>
                <a:cs typeface="Arial"/>
              </a:rPr>
              <a:t>e</a:t>
            </a:r>
            <a:r>
              <a:rPr sz="1200" spc="0" dirty="0" smtClean="0">
                <a:latin typeface="Arial"/>
                <a:cs typeface="Arial"/>
              </a:rPr>
              <a:t>ln</a:t>
            </a:r>
            <a:r>
              <a:rPr sz="1200" spc="-9" dirty="0" smtClean="0">
                <a:latin typeface="Arial"/>
                <a:cs typeface="Arial"/>
              </a:rPr>
              <a:t>y</a:t>
            </a:r>
            <a:r>
              <a:rPr sz="1200" spc="0" dirty="0" smtClean="0">
                <a:latin typeface="Arial"/>
                <a:cs typeface="Arial"/>
              </a:rPr>
              <a:t>m</a:t>
            </a:r>
            <a:r>
              <a:rPr sz="1200" spc="44" dirty="0" smtClean="0">
                <a:latin typeface="Arial"/>
                <a:cs typeface="Arial"/>
              </a:rPr>
              <a:t> </a:t>
            </a:r>
            <a:r>
              <a:rPr sz="1200" spc="-4" dirty="0" smtClean="0">
                <a:latin typeface="Arial"/>
                <a:cs typeface="Arial"/>
              </a:rPr>
              <a:t>-</a:t>
            </a:r>
            <a:r>
              <a:rPr sz="1200" spc="4" dirty="0" smtClean="0">
                <a:latin typeface="Arial"/>
                <a:cs typeface="Arial"/>
              </a:rPr>
              <a:t>mo</a:t>
            </a:r>
            <a:r>
              <a:rPr sz="1200" spc="-9" dirty="0" smtClean="0">
                <a:latin typeface="Arial"/>
                <a:cs typeface="Arial"/>
              </a:rPr>
              <a:t>ż</a:t>
            </a:r>
            <a:r>
              <a:rPr sz="1200" spc="4" dirty="0" smtClean="0">
                <a:latin typeface="Arial"/>
                <a:cs typeface="Arial"/>
              </a:rPr>
              <a:t>e</a:t>
            </a:r>
            <a:r>
              <a:rPr sz="1200" spc="0" dirty="0" smtClean="0">
                <a:latin typeface="Arial"/>
                <a:cs typeface="Arial"/>
              </a:rPr>
              <a:t>sz</a:t>
            </a:r>
            <a:r>
              <a:rPr sz="1200" spc="-9" dirty="0" smtClean="0">
                <a:latin typeface="Arial"/>
                <a:cs typeface="Arial"/>
              </a:rPr>
              <a:t> z</a:t>
            </a:r>
            <a:r>
              <a:rPr sz="1200" spc="0" dirty="0" smtClean="0">
                <a:latin typeface="Arial"/>
                <a:cs typeface="Arial"/>
              </a:rPr>
              <a:t>lecić </a:t>
            </a:r>
            <a:r>
              <a:rPr sz="1200" spc="9" dirty="0" smtClean="0">
                <a:latin typeface="Arial"/>
                <a:cs typeface="Arial"/>
              </a:rPr>
              <a:t>T</a:t>
            </a:r>
            <a:r>
              <a:rPr sz="1200" spc="0" dirty="0" smtClean="0">
                <a:latin typeface="Arial"/>
                <a:cs typeface="Arial"/>
              </a:rPr>
              <a:t>NT</a:t>
            </a:r>
            <a:r>
              <a:rPr sz="1200" spc="-24" dirty="0" smtClean="0">
                <a:latin typeface="Arial"/>
                <a:cs typeface="Arial"/>
              </a:rPr>
              <a:t> </a:t>
            </a:r>
            <a:r>
              <a:rPr sz="1200" spc="-14" dirty="0" smtClean="0">
                <a:latin typeface="Arial"/>
                <a:cs typeface="Arial"/>
              </a:rPr>
              <a:t>w</a:t>
            </a:r>
            <a:r>
              <a:rPr sz="1200" spc="-9" dirty="0" smtClean="0">
                <a:latin typeface="Arial"/>
                <a:cs typeface="Arial"/>
              </a:rPr>
              <a:t>y</a:t>
            </a:r>
            <a:r>
              <a:rPr sz="1200" spc="0" dirty="0" smtClean="0">
                <a:latin typeface="Arial"/>
                <a:cs typeface="Arial"/>
              </a:rPr>
              <a:t>st</a:t>
            </a:r>
            <a:r>
              <a:rPr sz="1200" spc="4" dirty="0" smtClean="0">
                <a:latin typeface="Arial"/>
                <a:cs typeface="Arial"/>
              </a:rPr>
              <a:t>ąp</a:t>
            </a:r>
            <a:r>
              <a:rPr sz="1200" spc="0" dirty="0" smtClean="0">
                <a:latin typeface="Arial"/>
                <a:cs typeface="Arial"/>
              </a:rPr>
              <a:t>ie</a:t>
            </a:r>
            <a:r>
              <a:rPr sz="1200" spc="4" dirty="0" smtClean="0">
                <a:latin typeface="Arial"/>
                <a:cs typeface="Arial"/>
              </a:rPr>
              <a:t>n</a:t>
            </a:r>
            <a:r>
              <a:rPr sz="1200" spc="0" dirty="0" smtClean="0">
                <a:latin typeface="Arial"/>
                <a:cs typeface="Arial"/>
              </a:rPr>
              <a:t>ie</a:t>
            </a:r>
            <a:r>
              <a:rPr sz="1200" spc="-19" dirty="0" smtClean="0">
                <a:latin typeface="Arial"/>
                <a:cs typeface="Arial"/>
              </a:rPr>
              <a:t> </a:t>
            </a:r>
            <a:r>
              <a:rPr sz="1200" spc="4" dirty="0" smtClean="0">
                <a:latin typeface="Arial"/>
                <a:cs typeface="Arial"/>
              </a:rPr>
              <a:t>d</a:t>
            </a:r>
            <a:r>
              <a:rPr sz="1200" spc="0" dirty="0" smtClean="0">
                <a:latin typeface="Arial"/>
                <a:cs typeface="Arial"/>
              </a:rPr>
              <a:t>o</a:t>
            </a:r>
            <a:r>
              <a:rPr sz="1200" spc="-4" dirty="0" smtClean="0">
                <a:latin typeface="Arial"/>
                <a:cs typeface="Arial"/>
              </a:rPr>
              <a:t> </a:t>
            </a:r>
            <a:r>
              <a:rPr lang="pl-PL" sz="1200" spc="4" dirty="0">
                <a:latin typeface="Arial"/>
                <a:cs typeface="Arial"/>
              </a:rPr>
              <a:t>U</a:t>
            </a:r>
            <a:r>
              <a:rPr sz="1200" spc="0" dirty="0" err="1" smtClean="0">
                <a:latin typeface="Arial"/>
                <a:cs typeface="Arial"/>
              </a:rPr>
              <a:t>r</a:t>
            </a:r>
            <a:r>
              <a:rPr sz="1200" spc="-14" dirty="0" err="1" smtClean="0">
                <a:latin typeface="Arial"/>
                <a:cs typeface="Arial"/>
              </a:rPr>
              <a:t>z</a:t>
            </a:r>
            <a:r>
              <a:rPr sz="1200" spc="4" dirty="0" err="1" smtClean="0">
                <a:latin typeface="Arial"/>
                <a:cs typeface="Arial"/>
              </a:rPr>
              <a:t>ęd</a:t>
            </a:r>
            <a:r>
              <a:rPr sz="1200" spc="0" dirty="0" err="1" smtClean="0">
                <a:latin typeface="Arial"/>
                <a:cs typeface="Arial"/>
              </a:rPr>
              <a:t>u</a:t>
            </a:r>
            <a:r>
              <a:rPr sz="1200" spc="-14" dirty="0" smtClean="0">
                <a:latin typeface="Arial"/>
                <a:cs typeface="Arial"/>
              </a:rPr>
              <a:t> </a:t>
            </a:r>
            <a:r>
              <a:rPr lang="pl-PL" sz="1200" spc="-14" dirty="0" smtClean="0">
                <a:latin typeface="Arial"/>
                <a:cs typeface="Arial"/>
              </a:rPr>
              <a:t>C</a:t>
            </a:r>
            <a:r>
              <a:rPr sz="1200" spc="4" dirty="0" err="1" smtClean="0">
                <a:latin typeface="Arial"/>
                <a:cs typeface="Arial"/>
              </a:rPr>
              <a:t>e</a:t>
            </a:r>
            <a:r>
              <a:rPr sz="1200" spc="0" dirty="0" err="1" smtClean="0">
                <a:latin typeface="Arial"/>
                <a:cs typeface="Arial"/>
              </a:rPr>
              <a:t>ln</a:t>
            </a:r>
            <a:r>
              <a:rPr sz="1200" spc="4" dirty="0" err="1" smtClean="0">
                <a:latin typeface="Arial"/>
                <a:cs typeface="Arial"/>
              </a:rPr>
              <a:t>e</a:t>
            </a:r>
            <a:r>
              <a:rPr sz="1200" spc="-4" dirty="0" err="1" smtClean="0">
                <a:latin typeface="Arial"/>
                <a:cs typeface="Arial"/>
              </a:rPr>
              <a:t>g</a:t>
            </a:r>
            <a:r>
              <a:rPr sz="1200" spc="0" dirty="0" err="1" smtClean="0">
                <a:latin typeface="Arial"/>
                <a:cs typeface="Arial"/>
              </a:rPr>
              <a:t>o</a:t>
            </a:r>
            <a:r>
              <a:rPr sz="1200" spc="-29" dirty="0" smtClean="0">
                <a:latin typeface="Arial"/>
                <a:cs typeface="Arial"/>
              </a:rPr>
              <a:t> </a:t>
            </a:r>
            <a:r>
              <a:rPr sz="1200" spc="0" dirty="0" smtClean="0">
                <a:latin typeface="Arial"/>
                <a:cs typeface="Arial"/>
              </a:rPr>
              <a:t>z </a:t>
            </a:r>
            <a:r>
              <a:rPr sz="1200" spc="-14" dirty="0" smtClean="0">
                <a:latin typeface="Arial"/>
                <a:cs typeface="Arial"/>
              </a:rPr>
              <a:t>w</a:t>
            </a:r>
            <a:r>
              <a:rPr sz="1200" spc="4" dirty="0" smtClean="0">
                <a:latin typeface="Arial"/>
                <a:cs typeface="Arial"/>
              </a:rPr>
              <a:t>n</a:t>
            </a:r>
            <a:r>
              <a:rPr sz="1200" spc="0" dirty="0" smtClean="0">
                <a:latin typeface="Arial"/>
                <a:cs typeface="Arial"/>
              </a:rPr>
              <a:t>ioski</a:t>
            </a:r>
            <a:r>
              <a:rPr sz="1200" spc="4" dirty="0" smtClean="0">
                <a:latin typeface="Arial"/>
                <a:cs typeface="Arial"/>
              </a:rPr>
              <a:t>e</a:t>
            </a:r>
            <a:r>
              <a:rPr sz="1200" spc="0" dirty="0" smtClean="0">
                <a:latin typeface="Arial"/>
                <a:cs typeface="Arial"/>
              </a:rPr>
              <a:t>m</a:t>
            </a:r>
            <a:r>
              <a:rPr sz="1200" spc="-14" dirty="0" smtClean="0">
                <a:latin typeface="Arial"/>
                <a:cs typeface="Arial"/>
              </a:rPr>
              <a:t> </a:t>
            </a:r>
            <a:r>
              <a:rPr sz="1200" spc="0" dirty="0" smtClean="0">
                <a:latin typeface="Arial"/>
                <a:cs typeface="Arial"/>
              </a:rPr>
              <a:t>o</a:t>
            </a:r>
            <a:r>
              <a:rPr sz="1200" spc="-4" dirty="0" smtClean="0">
                <a:latin typeface="Arial"/>
                <a:cs typeface="Arial"/>
              </a:rPr>
              <a:t> </a:t>
            </a:r>
            <a:r>
              <a:rPr sz="1200" spc="4" dirty="0" smtClean="0">
                <a:latin typeface="Arial"/>
                <a:cs typeface="Arial"/>
              </a:rPr>
              <a:t>do</a:t>
            </a:r>
            <a:r>
              <a:rPr sz="1200" spc="0" dirty="0" smtClean="0">
                <a:latin typeface="Arial"/>
                <a:cs typeface="Arial"/>
              </a:rPr>
              <a:t>k</a:t>
            </a:r>
            <a:r>
              <a:rPr sz="1200" spc="4" dirty="0" smtClean="0">
                <a:latin typeface="Arial"/>
                <a:cs typeface="Arial"/>
              </a:rPr>
              <a:t>on</a:t>
            </a:r>
            <a:r>
              <a:rPr sz="1200" spc="-4" dirty="0" smtClean="0">
                <a:latin typeface="Arial"/>
                <a:cs typeface="Arial"/>
              </a:rPr>
              <a:t>an</a:t>
            </a:r>
            <a:r>
              <a:rPr sz="1200" spc="0" dirty="0" smtClean="0">
                <a:latin typeface="Arial"/>
                <a:cs typeface="Arial"/>
              </a:rPr>
              <a:t>ie</a:t>
            </a:r>
            <a:r>
              <a:rPr sz="1200" spc="-9" dirty="0" smtClean="0">
                <a:latin typeface="Arial"/>
                <a:cs typeface="Arial"/>
              </a:rPr>
              <a:t> </a:t>
            </a:r>
            <a:r>
              <a:rPr sz="1200" spc="0" dirty="0" smtClean="0">
                <a:latin typeface="Arial"/>
                <a:cs typeface="Arial"/>
              </a:rPr>
              <a:t>k</a:t>
            </a:r>
            <a:r>
              <a:rPr sz="1200" spc="4" dirty="0" smtClean="0">
                <a:latin typeface="Arial"/>
                <a:cs typeface="Arial"/>
              </a:rPr>
              <a:t>o</a:t>
            </a:r>
            <a:r>
              <a:rPr sz="1200" spc="0" dirty="0" smtClean="0">
                <a:latin typeface="Arial"/>
                <a:cs typeface="Arial"/>
              </a:rPr>
              <a:t>r</a:t>
            </a:r>
            <a:r>
              <a:rPr sz="1200" spc="-9" dirty="0" smtClean="0">
                <a:latin typeface="Arial"/>
                <a:cs typeface="Arial"/>
              </a:rPr>
              <a:t>e</a:t>
            </a:r>
            <a:r>
              <a:rPr sz="1200" spc="0" dirty="0" smtClean="0">
                <a:latin typeface="Arial"/>
                <a:cs typeface="Arial"/>
              </a:rPr>
              <a:t>kt</a:t>
            </a:r>
            <a:r>
              <a:rPr sz="1200" spc="-94" dirty="0" smtClean="0">
                <a:latin typeface="Arial"/>
                <a:cs typeface="Arial"/>
              </a:rPr>
              <a:t>y</a:t>
            </a:r>
            <a:r>
              <a:rPr sz="1200" spc="0" dirty="0" smtClean="0">
                <a:latin typeface="Arial"/>
                <a:cs typeface="Arial"/>
              </a:rPr>
              <a:t>.</a:t>
            </a:r>
            <a:r>
              <a:rPr sz="1200" spc="-19" dirty="0" smtClean="0">
                <a:latin typeface="Arial"/>
                <a:cs typeface="Arial"/>
              </a:rPr>
              <a:t> </a:t>
            </a:r>
            <a:endParaRPr lang="pl-PL" sz="1200" spc="-19" dirty="0" smtClean="0">
              <a:latin typeface="Arial"/>
              <a:cs typeface="Arial"/>
            </a:endParaRPr>
          </a:p>
          <a:p>
            <a:pPr marL="12700" marR="314682">
              <a:lnSpc>
                <a:spcPct val="100041"/>
              </a:lnSpc>
            </a:pPr>
            <a:endParaRPr lang="pl-PL" sz="1200" spc="-19" dirty="0">
              <a:latin typeface="Arial"/>
              <a:cs typeface="Arial"/>
            </a:endParaRPr>
          </a:p>
          <a:p>
            <a:pPr marL="12700" marR="314682">
              <a:lnSpc>
                <a:spcPct val="100041"/>
              </a:lnSpc>
            </a:pPr>
            <a:r>
              <a:rPr sz="1200" spc="0" dirty="0" err="1" smtClean="0">
                <a:latin typeface="Arial"/>
                <a:cs typeface="Arial"/>
              </a:rPr>
              <a:t>J</a:t>
            </a:r>
            <a:r>
              <a:rPr sz="1200" spc="4" dirty="0" err="1" smtClean="0">
                <a:latin typeface="Arial"/>
                <a:cs typeface="Arial"/>
              </a:rPr>
              <a:t>e</a:t>
            </a:r>
            <a:r>
              <a:rPr sz="1200" spc="-9" dirty="0" err="1" smtClean="0">
                <a:latin typeface="Arial"/>
                <a:cs typeface="Arial"/>
              </a:rPr>
              <a:t>ż</a:t>
            </a:r>
            <a:r>
              <a:rPr sz="1200" spc="4" dirty="0" err="1" smtClean="0">
                <a:latin typeface="Arial"/>
                <a:cs typeface="Arial"/>
              </a:rPr>
              <a:t>e</a:t>
            </a:r>
            <a:r>
              <a:rPr sz="1200" spc="0" dirty="0" err="1" smtClean="0">
                <a:latin typeface="Arial"/>
                <a:cs typeface="Arial"/>
              </a:rPr>
              <a:t>li</a:t>
            </a:r>
            <a:r>
              <a:rPr sz="1200" spc="-4" dirty="0" smtClean="0">
                <a:latin typeface="Arial"/>
                <a:cs typeface="Arial"/>
              </a:rPr>
              <a:t> </a:t>
            </a:r>
            <a:r>
              <a:rPr sz="1200" spc="4" dirty="0" smtClean="0">
                <a:latin typeface="Arial"/>
                <a:cs typeface="Arial"/>
              </a:rPr>
              <a:t>po</a:t>
            </a:r>
            <a:r>
              <a:rPr sz="1200" spc="-14" dirty="0" smtClean="0">
                <a:latin typeface="Arial"/>
                <a:cs typeface="Arial"/>
              </a:rPr>
              <a:t>w</a:t>
            </a:r>
            <a:r>
              <a:rPr sz="1200" spc="4" dirty="0" smtClean="0">
                <a:latin typeface="Arial"/>
                <a:cs typeface="Arial"/>
              </a:rPr>
              <a:t>od</a:t>
            </a:r>
            <a:r>
              <a:rPr sz="1200" spc="-4" dirty="0" smtClean="0">
                <a:latin typeface="Arial"/>
                <a:cs typeface="Arial"/>
              </a:rPr>
              <a:t>e</a:t>
            </a:r>
            <a:r>
              <a:rPr sz="1200" spc="0" dirty="0" smtClean="0">
                <a:latin typeface="Arial"/>
                <a:cs typeface="Arial"/>
              </a:rPr>
              <a:t>m</a:t>
            </a:r>
            <a:r>
              <a:rPr sz="1200" spc="-24" dirty="0" smtClean="0">
                <a:latin typeface="Arial"/>
                <a:cs typeface="Arial"/>
              </a:rPr>
              <a:t> </a:t>
            </a:r>
            <a:r>
              <a:rPr sz="1200" spc="0" dirty="0" smtClean="0">
                <a:latin typeface="Arial"/>
                <a:cs typeface="Arial"/>
              </a:rPr>
              <a:t>k</a:t>
            </a:r>
            <a:r>
              <a:rPr sz="1200" spc="4" dirty="0" smtClean="0">
                <a:latin typeface="Arial"/>
                <a:cs typeface="Arial"/>
              </a:rPr>
              <a:t>o</a:t>
            </a:r>
            <a:r>
              <a:rPr sz="1200" spc="0" dirty="0" smtClean="0">
                <a:latin typeface="Arial"/>
                <a:cs typeface="Arial"/>
              </a:rPr>
              <a:t>rekty</a:t>
            </a:r>
            <a:r>
              <a:rPr sz="1200" spc="-9" dirty="0" smtClean="0">
                <a:latin typeface="Arial"/>
                <a:cs typeface="Arial"/>
              </a:rPr>
              <a:t> </a:t>
            </a:r>
            <a:r>
              <a:rPr sz="1200" spc="0" dirty="0" smtClean="0">
                <a:latin typeface="Arial"/>
                <a:cs typeface="Arial"/>
              </a:rPr>
              <a:t>są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9" dirty="0" smtClean="0">
                <a:latin typeface="Arial"/>
                <a:cs typeface="Arial"/>
              </a:rPr>
              <a:t>y</a:t>
            </a:r>
            <a:r>
              <a:rPr sz="1200" spc="0" dirty="0" smtClean="0">
                <a:latin typeface="Arial"/>
                <a:cs typeface="Arial"/>
              </a:rPr>
              <a:t>c</a:t>
            </a:r>
            <a:r>
              <a:rPr sz="1200" spc="-9" dirty="0" smtClean="0">
                <a:latin typeface="Arial"/>
                <a:cs typeface="Arial"/>
              </a:rPr>
              <a:t>zy</a:t>
            </a:r>
            <a:r>
              <a:rPr sz="1200" spc="4" dirty="0" smtClean="0">
                <a:latin typeface="Arial"/>
                <a:cs typeface="Arial"/>
              </a:rPr>
              <a:t>n</a:t>
            </a:r>
            <a:r>
              <a:rPr sz="1200" spc="0" dirty="0" smtClean="0">
                <a:latin typeface="Arial"/>
                <a:cs typeface="Arial"/>
              </a:rPr>
              <a:t>y le</a:t>
            </a:r>
            <a:r>
              <a:rPr sz="1200" spc="-9" dirty="0" smtClean="0">
                <a:latin typeface="Arial"/>
                <a:cs typeface="Arial"/>
              </a:rPr>
              <a:t>ż</a:t>
            </a:r>
            <a:r>
              <a:rPr sz="1200" spc="4" dirty="0" smtClean="0">
                <a:latin typeface="Arial"/>
                <a:cs typeface="Arial"/>
              </a:rPr>
              <a:t>ą</a:t>
            </a:r>
            <a:r>
              <a:rPr sz="1200" spc="0" dirty="0" smtClean="0">
                <a:latin typeface="Arial"/>
                <a:cs typeface="Arial"/>
              </a:rPr>
              <a:t>ce</a:t>
            </a:r>
            <a:r>
              <a:rPr sz="1200" spc="-4" dirty="0" smtClean="0">
                <a:latin typeface="Arial"/>
                <a:cs typeface="Arial"/>
              </a:rPr>
              <a:t> </a:t>
            </a:r>
            <a:r>
              <a:rPr sz="1200" spc="4" dirty="0" smtClean="0">
                <a:latin typeface="Arial"/>
                <a:cs typeface="Arial"/>
              </a:rPr>
              <a:t>po</a:t>
            </a:r>
            <a:r>
              <a:rPr sz="1200" spc="-9" dirty="0" smtClean="0">
                <a:latin typeface="Arial"/>
                <a:cs typeface="Arial"/>
              </a:rPr>
              <a:t>z</a:t>
            </a:r>
            <a:r>
              <a:rPr sz="1200" spc="0" dirty="0" smtClean="0">
                <a:latin typeface="Arial"/>
                <a:cs typeface="Arial"/>
              </a:rPr>
              <a:t>a</a:t>
            </a:r>
            <a:r>
              <a:rPr sz="1200" spc="-14" dirty="0" smtClean="0">
                <a:latin typeface="Arial"/>
                <a:cs typeface="Arial"/>
              </a:rPr>
              <a:t> </a:t>
            </a:r>
            <a:r>
              <a:rPr sz="1200" spc="4" dirty="0" smtClean="0">
                <a:latin typeface="Arial"/>
                <a:cs typeface="Arial"/>
              </a:rPr>
              <a:t>odpo</a:t>
            </a:r>
            <a:r>
              <a:rPr sz="1200" spc="-14" dirty="0" smtClean="0">
                <a:latin typeface="Arial"/>
                <a:cs typeface="Arial"/>
              </a:rPr>
              <a:t>w</a:t>
            </a:r>
            <a:r>
              <a:rPr sz="1200" spc="0" dirty="0" smtClean="0">
                <a:latin typeface="Arial"/>
                <a:cs typeface="Arial"/>
              </a:rPr>
              <a:t>ie</a:t>
            </a:r>
            <a:r>
              <a:rPr sz="1200" spc="-4" dirty="0" smtClean="0">
                <a:latin typeface="Arial"/>
                <a:cs typeface="Arial"/>
              </a:rPr>
              <a:t>d</a:t>
            </a:r>
            <a:r>
              <a:rPr sz="1200" spc="-9" dirty="0" smtClean="0">
                <a:latin typeface="Arial"/>
                <a:cs typeface="Arial"/>
              </a:rPr>
              <a:t>z</a:t>
            </a:r>
            <a:r>
              <a:rPr sz="1200" spc="0" dirty="0" smtClean="0">
                <a:latin typeface="Arial"/>
                <a:cs typeface="Arial"/>
              </a:rPr>
              <a:t>ial</a:t>
            </a:r>
            <a:r>
              <a:rPr sz="1200" spc="4" dirty="0" smtClean="0">
                <a:latin typeface="Arial"/>
                <a:cs typeface="Arial"/>
              </a:rPr>
              <a:t>n</a:t>
            </a:r>
            <a:r>
              <a:rPr sz="1200" spc="-4" dirty="0" smtClean="0">
                <a:latin typeface="Arial"/>
                <a:cs typeface="Arial"/>
              </a:rPr>
              <a:t>o</a:t>
            </a:r>
            <a:r>
              <a:rPr sz="1200" spc="0" dirty="0" smtClean="0">
                <a:latin typeface="Arial"/>
                <a:cs typeface="Arial"/>
              </a:rPr>
              <a:t>ścią</a:t>
            </a:r>
            <a:r>
              <a:rPr sz="1200" spc="-64" dirty="0" smtClean="0">
                <a:latin typeface="Arial"/>
                <a:cs typeface="Arial"/>
              </a:rPr>
              <a:t> </a:t>
            </a:r>
            <a:r>
              <a:rPr sz="1200" spc="9" dirty="0" smtClean="0">
                <a:latin typeface="Arial"/>
                <a:cs typeface="Arial"/>
              </a:rPr>
              <a:t>T</a:t>
            </a:r>
            <a:r>
              <a:rPr sz="1200" spc="0" dirty="0" smtClean="0">
                <a:latin typeface="Arial"/>
                <a:cs typeface="Arial"/>
              </a:rPr>
              <a:t>NT</a:t>
            </a:r>
            <a:r>
              <a:rPr sz="1200" spc="-9" dirty="0" smtClean="0">
                <a:latin typeface="Arial"/>
                <a:cs typeface="Arial"/>
              </a:rPr>
              <a:t> </a:t>
            </a:r>
            <a:r>
              <a:rPr sz="1200" spc="0" dirty="0" smtClean="0">
                <a:latin typeface="Arial"/>
                <a:cs typeface="Arial"/>
              </a:rPr>
              <a:t>–</a:t>
            </a:r>
            <a:r>
              <a:rPr sz="1200" spc="9" dirty="0" smtClean="0">
                <a:latin typeface="Arial"/>
                <a:cs typeface="Arial"/>
              </a:rPr>
              <a:t> </a:t>
            </a:r>
            <a:r>
              <a:rPr sz="1200" spc="-14" dirty="0" smtClean="0">
                <a:latin typeface="Arial"/>
                <a:cs typeface="Arial"/>
              </a:rPr>
              <a:t>w</a:t>
            </a:r>
            <a:r>
              <a:rPr sz="1200" spc="4" dirty="0" smtClean="0">
                <a:latin typeface="Arial"/>
                <a:cs typeface="Arial"/>
              </a:rPr>
              <a:t>ó</a:t>
            </a:r>
            <a:r>
              <a:rPr sz="1200" spc="-14" dirty="0" smtClean="0">
                <a:latin typeface="Arial"/>
                <a:cs typeface="Arial"/>
              </a:rPr>
              <a:t>w</a:t>
            </a:r>
            <a:r>
              <a:rPr sz="1200" spc="0" dirty="0" smtClean="0">
                <a:latin typeface="Arial"/>
                <a:cs typeface="Arial"/>
              </a:rPr>
              <a:t>c</a:t>
            </a:r>
            <a:r>
              <a:rPr sz="1200" spc="-9" dirty="0" smtClean="0">
                <a:latin typeface="Arial"/>
                <a:cs typeface="Arial"/>
              </a:rPr>
              <a:t>z</a:t>
            </a:r>
            <a:r>
              <a:rPr sz="1200" spc="4" dirty="0" smtClean="0">
                <a:latin typeface="Arial"/>
                <a:cs typeface="Arial"/>
              </a:rPr>
              <a:t>a</a:t>
            </a:r>
            <a:r>
              <a:rPr sz="1200" spc="0" dirty="0" smtClean="0">
                <a:latin typeface="Arial"/>
                <a:cs typeface="Arial"/>
              </a:rPr>
              <a:t>s</a:t>
            </a:r>
            <a:r>
              <a:rPr sz="1200" spc="14" dirty="0" smtClean="0">
                <a:latin typeface="Arial"/>
                <a:cs typeface="Arial"/>
              </a:rPr>
              <a:t> </a:t>
            </a:r>
            <a:r>
              <a:rPr sz="1200" spc="0" dirty="0" smtClean="0">
                <a:latin typeface="Arial"/>
                <a:cs typeface="Arial"/>
              </a:rPr>
              <a:t>jest</a:t>
            </a:r>
            <a:r>
              <a:rPr sz="1200" spc="-4" dirty="0" smtClean="0">
                <a:latin typeface="Arial"/>
                <a:cs typeface="Arial"/>
              </a:rPr>
              <a:t> </a:t>
            </a:r>
            <a:r>
              <a:rPr sz="1200" spc="0" dirty="0" smtClean="0">
                <a:latin typeface="Arial"/>
                <a:cs typeface="Arial"/>
              </a:rPr>
              <a:t>to</a:t>
            </a:r>
            <a:r>
              <a:rPr sz="1200" spc="19" dirty="0" smtClean="0">
                <a:latin typeface="Arial"/>
                <a:cs typeface="Arial"/>
              </a:rPr>
              <a:t> </a:t>
            </a:r>
            <a:r>
              <a:rPr sz="1200" b="1" spc="0" dirty="0" smtClean="0">
                <a:latin typeface="Arial"/>
                <a:cs typeface="Arial"/>
              </a:rPr>
              <a:t>usługa</a:t>
            </a:r>
            <a:r>
              <a:rPr sz="1200" b="1" spc="9" dirty="0" smtClean="0">
                <a:latin typeface="Arial"/>
                <a:cs typeface="Arial"/>
              </a:rPr>
              <a:t> </a:t>
            </a:r>
            <a:r>
              <a:rPr sz="1200" b="1" spc="0" dirty="0" err="1" smtClean="0">
                <a:latin typeface="Arial"/>
                <a:cs typeface="Arial"/>
              </a:rPr>
              <a:t>dodatko</a:t>
            </a:r>
            <a:r>
              <a:rPr sz="1200" b="1" spc="25" dirty="0" err="1" smtClean="0">
                <a:latin typeface="Arial"/>
                <a:cs typeface="Arial"/>
              </a:rPr>
              <a:t>w</a:t>
            </a:r>
            <a:r>
              <a:rPr sz="1200" b="1" spc="0" dirty="0" err="1" smtClean="0">
                <a:latin typeface="Arial"/>
                <a:cs typeface="Arial"/>
              </a:rPr>
              <a:t>a</a:t>
            </a:r>
            <a:r>
              <a:rPr sz="1200" b="1" spc="-14" dirty="0" smtClean="0">
                <a:latin typeface="Arial"/>
                <a:cs typeface="Arial"/>
              </a:rPr>
              <a:t> </a:t>
            </a:r>
            <a:r>
              <a:rPr lang="pl-PL" sz="1200" b="1" dirty="0">
                <a:latin typeface="Arial"/>
                <a:cs typeface="Arial"/>
              </a:rPr>
              <a:t>pł</a:t>
            </a:r>
            <a:r>
              <a:rPr lang="pl-PL" sz="1200" b="1" spc="4" dirty="0">
                <a:latin typeface="Arial"/>
                <a:cs typeface="Arial"/>
              </a:rPr>
              <a:t>a</a:t>
            </a:r>
            <a:r>
              <a:rPr lang="pl-PL" sz="1200" b="1" dirty="0">
                <a:latin typeface="Arial"/>
                <a:cs typeface="Arial"/>
              </a:rPr>
              <a:t>t</a:t>
            </a:r>
            <a:r>
              <a:rPr lang="pl-PL" sz="1200" b="1" spc="-4" dirty="0">
                <a:latin typeface="Arial"/>
                <a:cs typeface="Arial"/>
              </a:rPr>
              <a:t>n</a:t>
            </a:r>
            <a:r>
              <a:rPr lang="pl-PL" sz="1200" b="1" dirty="0">
                <a:latin typeface="Arial"/>
                <a:cs typeface="Arial"/>
              </a:rPr>
              <a:t>a</a:t>
            </a:r>
            <a:r>
              <a:rPr lang="pl-PL" sz="1200" b="1" spc="4" dirty="0">
                <a:latin typeface="Arial"/>
                <a:cs typeface="Arial"/>
              </a:rPr>
              <a:t> </a:t>
            </a:r>
            <a:r>
              <a:rPr lang="pl-PL" sz="1200" b="1" spc="29" dirty="0">
                <a:latin typeface="Arial"/>
                <a:cs typeface="Arial"/>
              </a:rPr>
              <a:t>w</a:t>
            </a:r>
            <a:r>
              <a:rPr lang="pl-PL" sz="1200" b="1" dirty="0">
                <a:latin typeface="Arial"/>
                <a:cs typeface="Arial"/>
              </a:rPr>
              <a:t>g</a:t>
            </a:r>
            <a:r>
              <a:rPr lang="pl-PL" sz="1200" b="1" spc="-19" dirty="0">
                <a:latin typeface="Arial"/>
                <a:cs typeface="Arial"/>
              </a:rPr>
              <a:t> </a:t>
            </a:r>
            <a:r>
              <a:rPr lang="pl-PL" sz="1200" b="1" dirty="0" smtClean="0">
                <a:latin typeface="Arial"/>
                <a:cs typeface="Arial"/>
              </a:rPr>
              <a:t>obo</a:t>
            </a:r>
            <a:r>
              <a:rPr lang="pl-PL" sz="1200" b="1" spc="19" dirty="0" smtClean="0">
                <a:latin typeface="Arial"/>
                <a:cs typeface="Arial"/>
              </a:rPr>
              <a:t>w</a:t>
            </a:r>
            <a:r>
              <a:rPr lang="pl-PL" sz="1200" b="1" dirty="0" smtClean="0">
                <a:latin typeface="Arial"/>
                <a:cs typeface="Arial"/>
              </a:rPr>
              <a:t>i</a:t>
            </a:r>
            <a:r>
              <a:rPr lang="pl-PL" sz="1200" b="1" spc="4" dirty="0" smtClean="0">
                <a:latin typeface="Arial"/>
                <a:cs typeface="Arial"/>
              </a:rPr>
              <a:t>ą</a:t>
            </a:r>
            <a:r>
              <a:rPr lang="pl-PL" sz="1200" b="1" dirty="0" smtClean="0">
                <a:latin typeface="Arial"/>
                <a:cs typeface="Arial"/>
              </a:rPr>
              <a:t>zu</a:t>
            </a:r>
            <a:r>
              <a:rPr lang="pl-PL" sz="1200" b="1" spc="-9" dirty="0" smtClean="0">
                <a:latin typeface="Arial"/>
                <a:cs typeface="Arial"/>
              </a:rPr>
              <a:t>j</a:t>
            </a:r>
            <a:r>
              <a:rPr lang="pl-PL" sz="1200" b="1" spc="4" dirty="0" smtClean="0">
                <a:latin typeface="Arial"/>
                <a:cs typeface="Arial"/>
              </a:rPr>
              <a:t>ąc</a:t>
            </a:r>
            <a:r>
              <a:rPr lang="pl-PL" sz="1200" b="1" spc="-29" dirty="0" smtClean="0">
                <a:latin typeface="Arial"/>
                <a:cs typeface="Arial"/>
              </a:rPr>
              <a:t>y</a:t>
            </a:r>
            <a:r>
              <a:rPr lang="pl-PL" sz="1200" b="1" spc="4" dirty="0" smtClean="0">
                <a:latin typeface="Arial"/>
                <a:cs typeface="Arial"/>
              </a:rPr>
              <a:t>c</a:t>
            </a:r>
            <a:r>
              <a:rPr lang="pl-PL" sz="1200" b="1" dirty="0" smtClean="0">
                <a:latin typeface="Arial"/>
                <a:cs typeface="Arial"/>
              </a:rPr>
              <a:t>h</a:t>
            </a:r>
            <a:r>
              <a:rPr lang="pl-PL" sz="1200" dirty="0" smtClean="0">
                <a:latin typeface="Arial"/>
                <a:cs typeface="Arial"/>
              </a:rPr>
              <a:t> </a:t>
            </a:r>
            <a:r>
              <a:rPr sz="1200" b="1" spc="4" dirty="0" err="1" smtClean="0">
                <a:latin typeface="Arial"/>
                <a:cs typeface="Arial"/>
              </a:rPr>
              <a:t>s</a:t>
            </a:r>
            <a:r>
              <a:rPr sz="1200" b="1" spc="0" dirty="0" err="1" smtClean="0">
                <a:latin typeface="Arial"/>
                <a:cs typeface="Arial"/>
              </a:rPr>
              <a:t>ta</a:t>
            </a:r>
            <a:r>
              <a:rPr sz="1200" b="1" spc="25" dirty="0" err="1" smtClean="0">
                <a:latin typeface="Arial"/>
                <a:cs typeface="Arial"/>
              </a:rPr>
              <a:t>w</a:t>
            </a:r>
            <a:r>
              <a:rPr sz="1200" b="1" spc="-4" dirty="0" err="1" smtClean="0">
                <a:latin typeface="Arial"/>
                <a:cs typeface="Arial"/>
              </a:rPr>
              <a:t>ek</a:t>
            </a:r>
            <a:r>
              <a:rPr sz="1200" spc="0" dirty="0" smtClean="0">
                <a:latin typeface="Arial"/>
                <a:cs typeface="Arial"/>
              </a:rPr>
              <a:t>.</a:t>
            </a:r>
            <a:r>
              <a:rPr sz="1200" spc="-19" dirty="0" smtClean="0">
                <a:latin typeface="Arial"/>
                <a:cs typeface="Arial"/>
              </a:rPr>
              <a:t> </a:t>
            </a:r>
            <a:r>
              <a:rPr sz="1200" spc="0" dirty="0" smtClean="0">
                <a:latin typeface="Arial"/>
                <a:cs typeface="Arial"/>
              </a:rPr>
              <a:t>W t</a:t>
            </a:r>
            <a:r>
              <a:rPr sz="1200" spc="4" dirty="0" smtClean="0">
                <a:latin typeface="Arial"/>
                <a:cs typeface="Arial"/>
              </a:rPr>
              <a:t>a</a:t>
            </a:r>
            <a:r>
              <a:rPr sz="1200" spc="0" dirty="0" smtClean="0">
                <a:latin typeface="Arial"/>
                <a:cs typeface="Arial"/>
              </a:rPr>
              <a:t>kim</a:t>
            </a:r>
            <a:r>
              <a:rPr sz="1200" spc="-4" dirty="0" smtClean="0">
                <a:latin typeface="Arial"/>
                <a:cs typeface="Arial"/>
              </a:rPr>
              <a:t> </a:t>
            </a:r>
            <a:r>
              <a:rPr sz="1200" spc="-14" dirty="0" smtClean="0">
                <a:latin typeface="Arial"/>
                <a:cs typeface="Arial"/>
              </a:rPr>
              <a:t>w</a:t>
            </a:r>
            <a:r>
              <a:rPr sz="1200" spc="-9" dirty="0" smtClean="0">
                <a:latin typeface="Arial"/>
                <a:cs typeface="Arial"/>
              </a:rPr>
              <a:t>y</a:t>
            </a:r>
            <a:r>
              <a:rPr sz="1200" spc="4" dirty="0" smtClean="0">
                <a:latin typeface="Arial"/>
                <a:cs typeface="Arial"/>
              </a:rPr>
              <a:t>pad</a:t>
            </a:r>
            <a:r>
              <a:rPr sz="1200" spc="0" dirty="0" smtClean="0">
                <a:latin typeface="Arial"/>
                <a:cs typeface="Arial"/>
              </a:rPr>
              <a:t>ku</a:t>
            </a:r>
            <a:r>
              <a:rPr sz="1200" spc="-4" dirty="0" smtClean="0">
                <a:latin typeface="Arial"/>
                <a:cs typeface="Arial"/>
              </a:rPr>
              <a:t> </a:t>
            </a:r>
            <a:r>
              <a:rPr sz="1200" spc="4" dirty="0" err="1" smtClean="0">
                <a:latin typeface="Arial"/>
                <a:cs typeface="Arial"/>
              </a:rPr>
              <a:t>na</a:t>
            </a:r>
            <a:r>
              <a:rPr sz="1200" spc="0" dirty="0" err="1" smtClean="0">
                <a:latin typeface="Arial"/>
                <a:cs typeface="Arial"/>
              </a:rPr>
              <a:t>le</a:t>
            </a:r>
            <a:r>
              <a:rPr sz="1200" spc="-9" dirty="0" err="1" smtClean="0">
                <a:latin typeface="Arial"/>
                <a:cs typeface="Arial"/>
              </a:rPr>
              <a:t>ż</a:t>
            </a:r>
            <a:r>
              <a:rPr sz="1200" spc="0" dirty="0" err="1" smtClean="0">
                <a:latin typeface="Arial"/>
                <a:cs typeface="Arial"/>
              </a:rPr>
              <a:t>y</a:t>
            </a:r>
            <a:r>
              <a:rPr sz="1200" spc="-9" dirty="0" smtClean="0">
                <a:latin typeface="Arial"/>
                <a:cs typeface="Arial"/>
              </a:rPr>
              <a:t> </a:t>
            </a:r>
            <a:r>
              <a:rPr sz="1200" spc="-9" dirty="0" err="1" smtClean="0">
                <a:latin typeface="Arial"/>
                <a:cs typeface="Arial"/>
              </a:rPr>
              <a:t>wy</a:t>
            </a:r>
            <a:r>
              <a:rPr sz="1200" spc="4" dirty="0" err="1" smtClean="0">
                <a:latin typeface="Arial"/>
                <a:cs typeface="Arial"/>
              </a:rPr>
              <a:t>pe</a:t>
            </a:r>
            <a:r>
              <a:rPr sz="1200" spc="0" dirty="0" err="1" smtClean="0">
                <a:latin typeface="Arial"/>
                <a:cs typeface="Arial"/>
              </a:rPr>
              <a:t>łnić</a:t>
            </a:r>
            <a:r>
              <a:rPr sz="1200" spc="19" dirty="0" smtClean="0">
                <a:latin typeface="Arial"/>
                <a:cs typeface="Arial"/>
              </a:rPr>
              <a:t>:</a:t>
            </a:r>
            <a:r>
              <a:rPr lang="pl-PL" sz="1200" spc="19" dirty="0">
                <a:latin typeface="Arial"/>
                <a:cs typeface="Arial"/>
              </a:rPr>
              <a:t> </a:t>
            </a:r>
            <a:r>
              <a:rPr sz="1200" b="1" spc="0" dirty="0" err="1" smtClean="0">
                <a:latin typeface="Arial"/>
                <a:cs typeface="Arial"/>
                <a:hlinkClick r:id="rId15"/>
              </a:rPr>
              <a:t>f</a:t>
            </a:r>
            <a:r>
              <a:rPr sz="1200" b="1" spc="-4" dirty="0" err="1" smtClean="0">
                <a:latin typeface="Arial"/>
                <a:cs typeface="Arial"/>
                <a:hlinkClick r:id="rId15"/>
              </a:rPr>
              <a:t>o</a:t>
            </a:r>
            <a:r>
              <a:rPr sz="1200" b="1" spc="0" dirty="0" err="1" smtClean="0">
                <a:latin typeface="Arial"/>
                <a:cs typeface="Arial"/>
                <a:hlinkClick r:id="rId15"/>
              </a:rPr>
              <a:t>rmul</a:t>
            </a:r>
            <a:r>
              <a:rPr sz="1200" b="1" spc="4" dirty="0" err="1" smtClean="0">
                <a:latin typeface="Arial"/>
                <a:cs typeface="Arial"/>
                <a:hlinkClick r:id="rId15"/>
              </a:rPr>
              <a:t>a</a:t>
            </a:r>
            <a:r>
              <a:rPr sz="1200" b="1" spc="0" dirty="0" err="1" smtClean="0">
                <a:latin typeface="Arial"/>
                <a:cs typeface="Arial"/>
                <a:hlinkClick r:id="rId15"/>
              </a:rPr>
              <a:t>rz</a:t>
            </a:r>
            <a:r>
              <a:rPr sz="1200" b="1" spc="-4" dirty="0" smtClean="0">
                <a:latin typeface="Arial"/>
                <a:cs typeface="Arial"/>
                <a:hlinkClick r:id="rId15"/>
              </a:rPr>
              <a:t> </a:t>
            </a:r>
            <a:r>
              <a:rPr sz="1200" b="1" spc="0" dirty="0" smtClean="0">
                <a:latin typeface="Arial"/>
                <a:cs typeface="Arial"/>
                <a:hlinkClick r:id="rId15"/>
              </a:rPr>
              <a:t>r</a:t>
            </a:r>
            <a:r>
              <a:rPr sz="1200" b="1" spc="4" dirty="0" smtClean="0">
                <a:latin typeface="Arial"/>
                <a:cs typeface="Arial"/>
                <a:hlinkClick r:id="rId15"/>
              </a:rPr>
              <a:t>ek</a:t>
            </a:r>
            <a:r>
              <a:rPr sz="1200" b="1" spc="0" dirty="0" smtClean="0">
                <a:latin typeface="Arial"/>
                <a:cs typeface="Arial"/>
                <a:hlinkClick r:id="rId15"/>
              </a:rPr>
              <a:t>l</a:t>
            </a:r>
            <a:r>
              <a:rPr sz="1200" b="1" spc="4" dirty="0" smtClean="0">
                <a:latin typeface="Arial"/>
                <a:cs typeface="Arial"/>
                <a:hlinkClick r:id="rId15"/>
              </a:rPr>
              <a:t>a</a:t>
            </a:r>
            <a:r>
              <a:rPr sz="1200" b="1" spc="0" dirty="0" smtClean="0">
                <a:latin typeface="Arial"/>
                <a:cs typeface="Arial"/>
                <a:hlinkClick r:id="rId15"/>
              </a:rPr>
              <a:t>m</a:t>
            </a:r>
            <a:r>
              <a:rPr sz="1200" b="1" spc="-4" dirty="0" smtClean="0">
                <a:latin typeface="Arial"/>
                <a:cs typeface="Arial"/>
                <a:hlinkClick r:id="rId15"/>
              </a:rPr>
              <a:t>a</a:t>
            </a:r>
            <a:r>
              <a:rPr sz="1200" b="1" spc="4" dirty="0" smtClean="0">
                <a:latin typeface="Arial"/>
                <a:cs typeface="Arial"/>
                <a:hlinkClick r:id="rId15"/>
              </a:rPr>
              <a:t>c</a:t>
            </a:r>
            <a:r>
              <a:rPr sz="1200" b="1" spc="-9" dirty="0" smtClean="0">
                <a:latin typeface="Arial"/>
                <a:cs typeface="Arial"/>
                <a:hlinkClick r:id="rId15"/>
              </a:rPr>
              <a:t>j</a:t>
            </a:r>
            <a:r>
              <a:rPr sz="1200" b="1" spc="0" dirty="0" smtClean="0">
                <a:latin typeface="Arial"/>
                <a:cs typeface="Arial"/>
                <a:hlinkClick r:id="rId15"/>
              </a:rPr>
              <a:t>i</a:t>
            </a:r>
            <a:r>
              <a:rPr sz="1200" b="1" spc="-19" dirty="0" smtClean="0">
                <a:latin typeface="Arial"/>
                <a:cs typeface="Arial"/>
                <a:hlinkClick r:id="rId15"/>
              </a:rPr>
              <a:t> </a:t>
            </a:r>
            <a:r>
              <a:rPr sz="1200" b="1" spc="4" dirty="0" smtClean="0">
                <a:latin typeface="Arial"/>
                <a:cs typeface="Arial"/>
                <a:hlinkClick r:id="rId15"/>
              </a:rPr>
              <a:t>ce</a:t>
            </a:r>
            <a:r>
              <a:rPr sz="1200" b="1" spc="0" dirty="0" smtClean="0">
                <a:latin typeface="Arial"/>
                <a:cs typeface="Arial"/>
                <a:hlinkClick r:id="rId15"/>
              </a:rPr>
              <a:t>ln</a:t>
            </a:r>
            <a:r>
              <a:rPr sz="1200" b="1" spc="4" dirty="0" smtClean="0">
                <a:latin typeface="Arial"/>
                <a:cs typeface="Arial"/>
                <a:hlinkClick r:id="rId15"/>
              </a:rPr>
              <a:t>e</a:t>
            </a:r>
            <a:r>
              <a:rPr sz="1200" b="1" spc="0" dirty="0" smtClean="0">
                <a:latin typeface="Arial"/>
                <a:cs typeface="Arial"/>
                <a:hlinkClick r:id="rId15"/>
              </a:rPr>
              <a:t>j </a:t>
            </a:r>
            <a:r>
              <a:rPr sz="1200" b="1" spc="9" dirty="0" smtClean="0">
                <a:latin typeface="Arial"/>
                <a:cs typeface="Arial"/>
              </a:rPr>
              <a:t> </a:t>
            </a:r>
            <a:r>
              <a:rPr sz="1200" b="1" spc="0" dirty="0" smtClean="0">
                <a:latin typeface="Arial"/>
                <a:cs typeface="Arial"/>
              </a:rPr>
              <a:t>dostępny</a:t>
            </a:r>
            <a:r>
              <a:rPr sz="1200" b="1" spc="9" dirty="0" smtClean="0">
                <a:latin typeface="Arial"/>
                <a:cs typeface="Arial"/>
              </a:rPr>
              <a:t> </a:t>
            </a:r>
            <a:r>
              <a:rPr sz="1200" b="1" spc="0" dirty="0" smtClean="0">
                <a:latin typeface="Arial"/>
                <a:cs typeface="Arial"/>
              </a:rPr>
              <a:t>na</a:t>
            </a:r>
            <a:r>
              <a:rPr sz="1200" b="1" spc="-4" dirty="0" smtClean="0">
                <a:latin typeface="Arial"/>
                <a:cs typeface="Arial"/>
              </a:rPr>
              <a:t> </a:t>
            </a:r>
            <a:r>
              <a:rPr sz="1200" b="1" spc="4" dirty="0" smtClean="0">
                <a:latin typeface="Arial"/>
                <a:cs typeface="Arial"/>
              </a:rPr>
              <a:t>s</a:t>
            </a:r>
            <a:r>
              <a:rPr sz="1200" b="1" spc="0" dirty="0" smtClean="0">
                <a:latin typeface="Arial"/>
                <a:cs typeface="Arial"/>
              </a:rPr>
              <a:t>tro</a:t>
            </a:r>
            <a:r>
              <a:rPr sz="1200" b="1" spc="-4" dirty="0" smtClean="0">
                <a:latin typeface="Arial"/>
                <a:cs typeface="Arial"/>
              </a:rPr>
              <a:t>n</a:t>
            </a:r>
            <a:r>
              <a:rPr sz="1200" b="1" spc="0" dirty="0" smtClean="0">
                <a:latin typeface="Arial"/>
                <a:cs typeface="Arial"/>
              </a:rPr>
              <a:t>ie</a:t>
            </a:r>
            <a:r>
              <a:rPr sz="1200" b="1" spc="4" dirty="0" smtClean="0">
                <a:latin typeface="Arial"/>
                <a:cs typeface="Arial"/>
              </a:rPr>
              <a:t> </a:t>
            </a:r>
            <a:r>
              <a:rPr sz="1200" b="1" spc="4" dirty="0" err="1" smtClean="0">
                <a:latin typeface="Arial"/>
                <a:cs typeface="Arial"/>
              </a:rPr>
              <a:t>i</a:t>
            </a:r>
            <a:r>
              <a:rPr sz="1200" b="1" spc="0" dirty="0" err="1" smtClean="0">
                <a:latin typeface="Arial"/>
                <a:cs typeface="Arial"/>
              </a:rPr>
              <a:t>n</a:t>
            </a:r>
            <a:r>
              <a:rPr sz="1200" b="1" spc="-4" dirty="0" err="1" smtClean="0">
                <a:latin typeface="Arial"/>
                <a:cs typeface="Arial"/>
              </a:rPr>
              <a:t>t</a:t>
            </a:r>
            <a:r>
              <a:rPr sz="1200" b="1" spc="4" dirty="0" err="1" smtClean="0">
                <a:latin typeface="Arial"/>
                <a:cs typeface="Arial"/>
              </a:rPr>
              <a:t>e</a:t>
            </a:r>
            <a:r>
              <a:rPr sz="1200" b="1" spc="0" dirty="0" err="1" smtClean="0">
                <a:latin typeface="Arial"/>
                <a:cs typeface="Arial"/>
              </a:rPr>
              <a:t>rn</a:t>
            </a:r>
            <a:r>
              <a:rPr sz="1200" b="1" spc="4" dirty="0" err="1" smtClean="0">
                <a:latin typeface="Arial"/>
                <a:cs typeface="Arial"/>
              </a:rPr>
              <a:t>e</a:t>
            </a:r>
            <a:r>
              <a:rPr sz="1200" b="1" spc="0" dirty="0" err="1" smtClean="0">
                <a:latin typeface="Arial"/>
                <a:cs typeface="Arial"/>
              </a:rPr>
              <a:t>t</a:t>
            </a:r>
            <a:r>
              <a:rPr sz="1200" b="1" spc="-4" dirty="0" err="1" smtClean="0">
                <a:latin typeface="Arial"/>
                <a:cs typeface="Arial"/>
              </a:rPr>
              <a:t>o</a:t>
            </a:r>
            <a:r>
              <a:rPr sz="1200" b="1" spc="25" dirty="0" err="1" smtClean="0">
                <a:latin typeface="Arial"/>
                <a:cs typeface="Arial"/>
              </a:rPr>
              <a:t>w</a:t>
            </a:r>
            <a:r>
              <a:rPr sz="1200" b="1" spc="4" dirty="0" err="1" smtClean="0">
                <a:latin typeface="Arial"/>
                <a:cs typeface="Arial"/>
              </a:rPr>
              <a:t>e</a:t>
            </a:r>
            <a:r>
              <a:rPr sz="1200" b="1" spc="0" dirty="0" err="1" smtClean="0">
                <a:latin typeface="Arial"/>
                <a:cs typeface="Arial"/>
              </a:rPr>
              <a:t>j</a:t>
            </a:r>
            <a:r>
              <a:rPr sz="1200" b="1" spc="-4" dirty="0" smtClean="0">
                <a:latin typeface="Arial"/>
                <a:cs typeface="Arial"/>
              </a:rPr>
              <a:t> </a:t>
            </a:r>
            <a:r>
              <a:rPr sz="1200" b="1" spc="0" dirty="0" smtClean="0">
                <a:latin typeface="Arial"/>
                <a:cs typeface="Arial"/>
              </a:rPr>
              <a:t>T</a:t>
            </a:r>
            <a:r>
              <a:rPr sz="1200" b="1" spc="-4" dirty="0" smtClean="0">
                <a:latin typeface="Arial"/>
                <a:cs typeface="Arial"/>
              </a:rPr>
              <a:t>N</a:t>
            </a:r>
            <a:r>
              <a:rPr sz="1200" b="1" spc="0" dirty="0" smtClean="0">
                <a:latin typeface="Arial"/>
                <a:cs typeface="Arial"/>
              </a:rPr>
              <a:t>T</a:t>
            </a:r>
            <a:r>
              <a:rPr lang="pl-PL" sz="1200" b="1" dirty="0">
                <a:latin typeface="Arial"/>
                <a:cs typeface="Arial"/>
              </a:rPr>
              <a:t> or</a:t>
            </a:r>
            <a:r>
              <a:rPr lang="pl-PL" sz="1200" b="1" spc="4" dirty="0">
                <a:latin typeface="Arial"/>
                <a:cs typeface="Arial"/>
              </a:rPr>
              <a:t>a</a:t>
            </a:r>
            <a:r>
              <a:rPr lang="pl-PL" sz="1200" b="1" dirty="0">
                <a:latin typeface="Arial"/>
                <a:cs typeface="Arial"/>
              </a:rPr>
              <a:t>z</a:t>
            </a:r>
            <a:r>
              <a:rPr lang="pl-PL" sz="1200" b="1" spc="-4" dirty="0">
                <a:latin typeface="Arial"/>
                <a:cs typeface="Arial"/>
              </a:rPr>
              <a:t> </a:t>
            </a:r>
            <a:r>
              <a:rPr lang="pl-PL" sz="1200" b="1" dirty="0">
                <a:latin typeface="Arial"/>
                <a:cs typeface="Arial"/>
              </a:rPr>
              <a:t>doł</a:t>
            </a:r>
            <a:r>
              <a:rPr lang="pl-PL" sz="1200" b="1" spc="4" dirty="0">
                <a:latin typeface="Arial"/>
                <a:cs typeface="Arial"/>
              </a:rPr>
              <a:t>ąc</a:t>
            </a:r>
            <a:r>
              <a:rPr lang="pl-PL" sz="1200" b="1" dirty="0">
                <a:latin typeface="Arial"/>
                <a:cs typeface="Arial"/>
              </a:rPr>
              <a:t>z</a:t>
            </a:r>
            <a:r>
              <a:rPr lang="pl-PL" sz="1200" b="1" spc="-29" dirty="0">
                <a:latin typeface="Arial"/>
                <a:cs typeface="Arial"/>
              </a:rPr>
              <a:t>y</a:t>
            </a:r>
            <a:r>
              <a:rPr lang="pl-PL" sz="1200" b="1" dirty="0">
                <a:latin typeface="Arial"/>
                <a:cs typeface="Arial"/>
              </a:rPr>
              <a:t>ć</a:t>
            </a:r>
            <a:r>
              <a:rPr lang="pl-PL" sz="1200" b="1" spc="24" dirty="0">
                <a:latin typeface="Arial"/>
                <a:cs typeface="Arial"/>
              </a:rPr>
              <a:t> </a:t>
            </a:r>
            <a:r>
              <a:rPr lang="pl-PL" sz="1200" b="1" spc="4" dirty="0" err="1">
                <a:latin typeface="Arial"/>
                <a:cs typeface="Arial"/>
              </a:rPr>
              <a:t>ska</a:t>
            </a:r>
            <a:r>
              <a:rPr lang="pl-PL" sz="1200" b="1" dirty="0" err="1">
                <a:latin typeface="Arial"/>
                <a:cs typeface="Arial"/>
              </a:rPr>
              <a:t>ny</a:t>
            </a:r>
            <a:r>
              <a:rPr lang="pl-PL" sz="1200" b="1" spc="-14" dirty="0">
                <a:latin typeface="Arial"/>
                <a:cs typeface="Arial"/>
              </a:rPr>
              <a:t> </a:t>
            </a:r>
            <a:r>
              <a:rPr lang="pl-PL" sz="1200" b="1" spc="25" dirty="0">
                <a:latin typeface="Arial"/>
                <a:cs typeface="Arial"/>
              </a:rPr>
              <a:t>w</a:t>
            </a:r>
            <a:r>
              <a:rPr lang="pl-PL" sz="1200" b="1" spc="4" dirty="0">
                <a:latin typeface="Arial"/>
                <a:cs typeface="Arial"/>
              </a:rPr>
              <a:t>s</a:t>
            </a:r>
            <a:r>
              <a:rPr lang="pl-PL" sz="1200" b="1" dirty="0">
                <a:latin typeface="Arial"/>
                <a:cs typeface="Arial"/>
              </a:rPr>
              <a:t>z</a:t>
            </a:r>
            <a:r>
              <a:rPr lang="pl-PL" sz="1200" b="1" spc="-4" dirty="0">
                <a:latin typeface="Arial"/>
                <a:cs typeface="Arial"/>
              </a:rPr>
              <a:t>e</a:t>
            </a:r>
            <a:r>
              <a:rPr lang="pl-PL" sz="1200" b="1" dirty="0">
                <a:latin typeface="Arial"/>
                <a:cs typeface="Arial"/>
              </a:rPr>
              <a:t>l</a:t>
            </a:r>
            <a:r>
              <a:rPr lang="pl-PL" sz="1200" b="1" spc="4" dirty="0">
                <a:latin typeface="Arial"/>
                <a:cs typeface="Arial"/>
              </a:rPr>
              <a:t>k</a:t>
            </a:r>
            <a:r>
              <a:rPr lang="pl-PL" sz="1200" b="1" dirty="0">
                <a:latin typeface="Arial"/>
                <a:cs typeface="Arial"/>
              </a:rPr>
              <a:t>i</a:t>
            </a:r>
            <a:r>
              <a:rPr lang="pl-PL" sz="1200" b="1" spc="-4" dirty="0">
                <a:latin typeface="Arial"/>
                <a:cs typeface="Arial"/>
              </a:rPr>
              <a:t>e</a:t>
            </a:r>
            <a:r>
              <a:rPr lang="pl-PL" sz="1200" b="1" dirty="0">
                <a:latin typeface="Arial"/>
                <a:cs typeface="Arial"/>
              </a:rPr>
              <a:t>j</a:t>
            </a:r>
            <a:r>
              <a:rPr lang="pl-PL" sz="1200" b="1" spc="-29" dirty="0">
                <a:latin typeface="Arial"/>
                <a:cs typeface="Arial"/>
              </a:rPr>
              <a:t> </a:t>
            </a:r>
            <a:r>
              <a:rPr lang="pl-PL" sz="1200" b="1" dirty="0">
                <a:latin typeface="Arial"/>
                <a:cs typeface="Arial"/>
              </a:rPr>
              <a:t>dokum</a:t>
            </a:r>
            <a:r>
              <a:rPr lang="pl-PL" sz="1200" b="1" spc="4" dirty="0">
                <a:latin typeface="Arial"/>
                <a:cs typeface="Arial"/>
              </a:rPr>
              <a:t>e</a:t>
            </a:r>
            <a:r>
              <a:rPr lang="pl-PL" sz="1200" b="1" dirty="0">
                <a:latin typeface="Arial"/>
                <a:cs typeface="Arial"/>
              </a:rPr>
              <a:t>n</a:t>
            </a:r>
            <a:r>
              <a:rPr lang="pl-PL" sz="1200" b="1" spc="-4" dirty="0">
                <a:latin typeface="Arial"/>
                <a:cs typeface="Arial"/>
              </a:rPr>
              <a:t>t</a:t>
            </a:r>
            <a:r>
              <a:rPr lang="pl-PL" sz="1200" b="1" spc="4" dirty="0">
                <a:latin typeface="Arial"/>
                <a:cs typeface="Arial"/>
              </a:rPr>
              <a:t>ac</a:t>
            </a:r>
            <a:r>
              <a:rPr lang="pl-PL" sz="1200" b="1" spc="-9" dirty="0">
                <a:latin typeface="Arial"/>
                <a:cs typeface="Arial"/>
              </a:rPr>
              <a:t>j</a:t>
            </a:r>
            <a:r>
              <a:rPr lang="pl-PL" sz="1200" b="1" dirty="0">
                <a:latin typeface="Arial"/>
                <a:cs typeface="Arial"/>
              </a:rPr>
              <a:t>i</a:t>
            </a:r>
            <a:r>
              <a:rPr lang="pl-PL" sz="1200" b="1" spc="4" dirty="0">
                <a:latin typeface="Arial"/>
                <a:cs typeface="Arial"/>
              </a:rPr>
              <a:t> k</a:t>
            </a:r>
            <a:r>
              <a:rPr lang="pl-PL" sz="1200" b="1" dirty="0">
                <a:latin typeface="Arial"/>
                <a:cs typeface="Arial"/>
              </a:rPr>
              <a:t>t</a:t>
            </a:r>
            <a:r>
              <a:rPr lang="pl-PL" sz="1200" b="1" spc="-4" dirty="0">
                <a:latin typeface="Arial"/>
                <a:cs typeface="Arial"/>
              </a:rPr>
              <a:t>ó</a:t>
            </a:r>
            <a:r>
              <a:rPr lang="pl-PL" sz="1200" b="1" dirty="0">
                <a:latin typeface="Arial"/>
                <a:cs typeface="Arial"/>
              </a:rPr>
              <a:t>r</a:t>
            </a:r>
            <a:r>
              <a:rPr lang="pl-PL" sz="1200" b="1" spc="4" dirty="0">
                <a:latin typeface="Arial"/>
                <a:cs typeface="Arial"/>
              </a:rPr>
              <a:t>e</a:t>
            </a:r>
            <a:r>
              <a:rPr lang="pl-PL" sz="1200" b="1" dirty="0">
                <a:latin typeface="Arial"/>
                <a:cs typeface="Arial"/>
              </a:rPr>
              <a:t>j</a:t>
            </a:r>
            <a:r>
              <a:rPr lang="pl-PL" sz="1200" b="1" spc="-9" dirty="0">
                <a:latin typeface="Arial"/>
                <a:cs typeface="Arial"/>
              </a:rPr>
              <a:t> </a:t>
            </a:r>
            <a:r>
              <a:rPr lang="pl-PL" sz="1200" b="1" dirty="0">
                <a:latin typeface="Arial"/>
                <a:cs typeface="Arial"/>
              </a:rPr>
              <a:t>dot</a:t>
            </a:r>
            <a:r>
              <a:rPr lang="pl-PL" sz="1200" b="1" spc="-34" dirty="0">
                <a:latin typeface="Arial"/>
                <a:cs typeface="Arial"/>
              </a:rPr>
              <a:t>y</a:t>
            </a:r>
            <a:r>
              <a:rPr lang="pl-PL" sz="1200" b="1" spc="4" dirty="0">
                <a:latin typeface="Arial"/>
                <a:cs typeface="Arial"/>
              </a:rPr>
              <a:t>c</a:t>
            </a:r>
            <a:r>
              <a:rPr lang="pl-PL" sz="1200" b="1" dirty="0">
                <a:latin typeface="Arial"/>
                <a:cs typeface="Arial"/>
              </a:rPr>
              <a:t>zy</a:t>
            </a:r>
            <a:r>
              <a:rPr lang="pl-PL" sz="1200" b="1" spc="29" dirty="0">
                <a:latin typeface="Arial"/>
                <a:cs typeface="Arial"/>
              </a:rPr>
              <a:t> </a:t>
            </a:r>
            <a:r>
              <a:rPr lang="pl-PL" sz="1200" b="1" spc="4" dirty="0">
                <a:latin typeface="Arial"/>
                <a:cs typeface="Arial"/>
              </a:rPr>
              <a:t>k</a:t>
            </a:r>
            <a:r>
              <a:rPr lang="pl-PL" sz="1200" b="1" dirty="0">
                <a:latin typeface="Arial"/>
                <a:cs typeface="Arial"/>
              </a:rPr>
              <a:t>or</a:t>
            </a:r>
            <a:r>
              <a:rPr lang="pl-PL" sz="1200" b="1" spc="4" dirty="0">
                <a:latin typeface="Arial"/>
                <a:cs typeface="Arial"/>
              </a:rPr>
              <a:t>ek</a:t>
            </a:r>
            <a:r>
              <a:rPr lang="pl-PL" sz="1200" b="1" dirty="0">
                <a:latin typeface="Arial"/>
                <a:cs typeface="Arial"/>
              </a:rPr>
              <a:t>ta</a:t>
            </a:r>
            <a:endParaRPr sz="1200" dirty="0">
              <a:latin typeface="Arial"/>
              <a:cs typeface="Arial"/>
            </a:endParaRPr>
          </a:p>
        </p:txBody>
      </p:sp>
      <p:sp>
        <p:nvSpPr>
          <p:cNvPr id="4" name="object 4"/>
          <p:cNvSpPr txBox="1"/>
          <p:nvPr/>
        </p:nvSpPr>
        <p:spPr>
          <a:xfrm>
            <a:off x="1489710" y="3607641"/>
            <a:ext cx="4942535"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Arial"/>
                <a:cs typeface="Arial"/>
              </a:rPr>
              <a:t>.</a:t>
            </a:r>
            <a:endParaRPr sz="1200" dirty="0">
              <a:latin typeface="Arial"/>
              <a:cs typeface="Arial"/>
            </a:endParaRPr>
          </a:p>
        </p:txBody>
      </p:sp>
      <p:sp>
        <p:nvSpPr>
          <p:cNvPr id="3" name="object 3">
            <a:hlinkClick r:id="rId16"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2</a:t>
            </a:r>
            <a:r>
              <a:rPr lang="pl-PL" sz="1600" spc="-4" dirty="0" smtClean="0">
                <a:latin typeface="Calibri"/>
                <a:cs typeface="Calibri"/>
              </a:rPr>
              <a:t>7</a:t>
            </a:r>
          </a:p>
        </p:txBody>
      </p:sp>
      <p:sp>
        <p:nvSpPr>
          <p:cNvPr id="45" name="object 19"/>
          <p:cNvSpPr txBox="1"/>
          <p:nvPr/>
        </p:nvSpPr>
        <p:spPr>
          <a:xfrm>
            <a:off x="2091308" y="690705"/>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Pr</a:t>
            </a:r>
            <a:r>
              <a:rPr sz="1200" spc="-14" dirty="0" err="1" smtClean="0">
                <a:solidFill>
                  <a:srgbClr val="FFFFFF"/>
                </a:solidFill>
                <a:latin typeface="Arial"/>
                <a:cs typeface="Arial"/>
              </a:rPr>
              <a:t>z</a:t>
            </a:r>
            <a:r>
              <a:rPr sz="1200" spc="-9" dirty="0" err="1" smtClean="0">
                <a:solidFill>
                  <a:srgbClr val="FFFFFF"/>
                </a:solidFill>
                <a:latin typeface="Arial"/>
                <a:cs typeface="Arial"/>
              </a:rPr>
              <a:t>y</a:t>
            </a:r>
            <a:r>
              <a:rPr sz="1200" spc="-4" dirty="0" err="1" smtClean="0">
                <a:solidFill>
                  <a:srgbClr val="FFFFFF"/>
                </a:solidFill>
                <a:latin typeface="Arial"/>
                <a:cs typeface="Arial"/>
              </a:rPr>
              <a:t>g</a:t>
            </a:r>
            <a:r>
              <a:rPr sz="1200" spc="4" dirty="0" err="1" smtClean="0">
                <a:solidFill>
                  <a:srgbClr val="FFFFFF"/>
                </a:solidFill>
                <a:latin typeface="Arial"/>
                <a:cs typeface="Arial"/>
              </a:rPr>
              <a:t>o</a:t>
            </a:r>
            <a:r>
              <a:rPr sz="1200" spc="0" dirty="0" err="1" smtClean="0">
                <a:solidFill>
                  <a:srgbClr val="FFFFFF"/>
                </a:solidFill>
                <a:latin typeface="Arial"/>
                <a:cs typeface="Arial"/>
              </a:rPr>
              <a:t>t</a:t>
            </a:r>
            <a:r>
              <a:rPr sz="1200" spc="4" dirty="0" err="1" smtClean="0">
                <a:solidFill>
                  <a:srgbClr val="FFFFFF"/>
                </a:solidFill>
                <a:latin typeface="Arial"/>
                <a:cs typeface="Arial"/>
              </a:rPr>
              <a:t>o</a:t>
            </a:r>
            <a:r>
              <a:rPr sz="1200" spc="-14" dirty="0" err="1" smtClean="0">
                <a:solidFill>
                  <a:srgbClr val="FFFFFF"/>
                </a:solidFill>
                <a:latin typeface="Arial"/>
                <a:cs typeface="Arial"/>
              </a:rPr>
              <a:t>w</a:t>
            </a:r>
            <a:r>
              <a:rPr sz="1200" spc="4" dirty="0" err="1" smtClean="0">
                <a:solidFill>
                  <a:srgbClr val="FFFFFF"/>
                </a:solidFill>
                <a:latin typeface="Arial"/>
                <a:cs typeface="Arial"/>
              </a:rPr>
              <a:t>an</a:t>
            </a:r>
            <a:r>
              <a:rPr sz="1200" spc="0" dirty="0" err="1" smtClean="0">
                <a:solidFill>
                  <a:srgbClr val="FFFFFF"/>
                </a:solidFill>
                <a:latin typeface="Arial"/>
                <a:cs typeface="Arial"/>
              </a:rPr>
              <a:t>ie</a:t>
            </a:r>
            <a:r>
              <a:rPr lang="pl-PL" sz="1200" spc="0" dirty="0" smtClean="0">
                <a:solidFill>
                  <a:srgbClr val="FFFFFF"/>
                </a:solidFill>
                <a:latin typeface="Arial"/>
                <a:cs typeface="Arial"/>
              </a:rPr>
              <a:t> </a:t>
            </a:r>
            <a:r>
              <a:rPr lang="pl-PL" sz="1200" spc="0" dirty="0" smtClean="0">
                <a:solidFill>
                  <a:schemeClr val="bg1"/>
                </a:solidFill>
                <a:latin typeface="Arial"/>
                <a:cs typeface="Arial"/>
              </a:rPr>
              <a:t>dokumentów do odprawy </a:t>
            </a:r>
            <a:endParaRPr sz="1200" dirty="0">
              <a:solidFill>
                <a:schemeClr val="bg1"/>
              </a:solidFill>
              <a:latin typeface="Arial"/>
              <a:cs typeface="Arial"/>
            </a:endParaRPr>
          </a:p>
        </p:txBody>
      </p:sp>
      <p:sp>
        <p:nvSpPr>
          <p:cNvPr id="46" name="object 16">
            <a:hlinkClick r:id="rId3" action="ppaction://hlinksldjump"/>
          </p:cNvPr>
          <p:cNvSpPr txBox="1"/>
          <p:nvPr/>
        </p:nvSpPr>
        <p:spPr>
          <a:xfrm>
            <a:off x="239979" y="782145"/>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47"/>
          <p:cNvSpPr txBox="1"/>
          <p:nvPr/>
        </p:nvSpPr>
        <p:spPr>
          <a:xfrm>
            <a:off x="1453896" y="0"/>
            <a:ext cx="2154936" cy="972312"/>
          </a:xfrm>
          <a:prstGeom prst="rect">
            <a:avLst/>
          </a:prstGeom>
        </p:spPr>
        <p:txBody>
          <a:bodyPr wrap="square" lIns="0" tIns="0" rIns="0" bIns="0" rtlCol="0">
            <a:noAutofit/>
          </a:bodyPr>
          <a:lstStyle/>
          <a:p>
            <a:pPr>
              <a:lnSpc>
                <a:spcPts val="1400"/>
              </a:lnSpc>
              <a:spcBef>
                <a:spcPts val="6"/>
              </a:spcBef>
            </a:pPr>
            <a:endParaRPr sz="1400"/>
          </a:p>
          <a:p>
            <a:pPr marL="30937">
              <a:lnSpc>
                <a:spcPct val="95825"/>
              </a:lnSpc>
            </a:pPr>
            <a:r>
              <a:rPr sz="1200" spc="0" dirty="0" smtClean="0">
                <a:solidFill>
                  <a:srgbClr val="FFFFFF"/>
                </a:solidFill>
                <a:latin typeface="Arial"/>
                <a:cs typeface="Arial"/>
              </a:rPr>
              <a:t>ji</a:t>
            </a:r>
            <a:endParaRPr sz="1200">
              <a:latin typeface="Arial"/>
              <a:cs typeface="Arial"/>
            </a:endParaRPr>
          </a:p>
        </p:txBody>
      </p:sp>
      <p:sp>
        <p:nvSpPr>
          <p:cNvPr id="46" name="object 46"/>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27" name="object 27"/>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28" name="object 28"/>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29" name="object 29"/>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0" name="object 30"/>
          <p:cNvSpPr/>
          <p:nvPr/>
        </p:nvSpPr>
        <p:spPr>
          <a:xfrm>
            <a:off x="9838944"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1" name="object 31"/>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2" name="object 32"/>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34" name="object 34"/>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196596" y="758951"/>
            <a:ext cx="10157460" cy="5458968"/>
          </a:xfrm>
          <a:custGeom>
            <a:avLst/>
            <a:gdLst/>
            <a:ahLst/>
            <a:cxnLst/>
            <a:rect l="l" t="t" r="r" b="b"/>
            <a:pathLst>
              <a:path w="10157460" h="5458968">
                <a:moveTo>
                  <a:pt x="0" y="909827"/>
                </a:moveTo>
                <a:lnTo>
                  <a:pt x="0" y="4549140"/>
                </a:lnTo>
                <a:lnTo>
                  <a:pt x="3016" y="4623758"/>
                </a:lnTo>
                <a:lnTo>
                  <a:pt x="11908" y="4696716"/>
                </a:lnTo>
                <a:lnTo>
                  <a:pt x="26442" y="4767779"/>
                </a:lnTo>
                <a:lnTo>
                  <a:pt x="46384" y="4836712"/>
                </a:lnTo>
                <a:lnTo>
                  <a:pt x="71500" y="4903282"/>
                </a:lnTo>
                <a:lnTo>
                  <a:pt x="101555" y="4967254"/>
                </a:lnTo>
                <a:lnTo>
                  <a:pt x="136315" y="5028394"/>
                </a:lnTo>
                <a:lnTo>
                  <a:pt x="175547" y="5086468"/>
                </a:lnTo>
                <a:lnTo>
                  <a:pt x="219015" y="5141242"/>
                </a:lnTo>
                <a:lnTo>
                  <a:pt x="266487" y="5192482"/>
                </a:lnTo>
                <a:lnTo>
                  <a:pt x="317727" y="5239953"/>
                </a:lnTo>
                <a:lnTo>
                  <a:pt x="372501" y="5283421"/>
                </a:lnTo>
                <a:lnTo>
                  <a:pt x="430576" y="5322652"/>
                </a:lnTo>
                <a:lnTo>
                  <a:pt x="491717" y="5357413"/>
                </a:lnTo>
                <a:lnTo>
                  <a:pt x="555690" y="5387467"/>
                </a:lnTo>
                <a:lnTo>
                  <a:pt x="622261" y="5412583"/>
                </a:lnTo>
                <a:lnTo>
                  <a:pt x="691196" y="5432525"/>
                </a:lnTo>
                <a:lnTo>
                  <a:pt x="762260" y="5447059"/>
                </a:lnTo>
                <a:lnTo>
                  <a:pt x="835220" y="5455951"/>
                </a:lnTo>
                <a:lnTo>
                  <a:pt x="909840" y="5458968"/>
                </a:lnTo>
                <a:lnTo>
                  <a:pt x="9247632" y="5458968"/>
                </a:lnTo>
                <a:lnTo>
                  <a:pt x="9322259" y="5455951"/>
                </a:lnTo>
                <a:lnTo>
                  <a:pt x="9395224" y="5447059"/>
                </a:lnTo>
                <a:lnTo>
                  <a:pt x="9466292" y="5432525"/>
                </a:lnTo>
                <a:lnTo>
                  <a:pt x="9535229" y="5412583"/>
                </a:lnTo>
                <a:lnTo>
                  <a:pt x="9601801" y="5387467"/>
                </a:lnTo>
                <a:lnTo>
                  <a:pt x="9665774" y="5357413"/>
                </a:lnTo>
                <a:lnTo>
                  <a:pt x="9726914" y="5322652"/>
                </a:lnTo>
                <a:lnTo>
                  <a:pt x="9784988" y="5283421"/>
                </a:lnTo>
                <a:lnTo>
                  <a:pt x="9839760" y="5239953"/>
                </a:lnTo>
                <a:lnTo>
                  <a:pt x="9890998" y="5192482"/>
                </a:lnTo>
                <a:lnTo>
                  <a:pt x="9938466" y="5141242"/>
                </a:lnTo>
                <a:lnTo>
                  <a:pt x="9981931" y="5086468"/>
                </a:lnTo>
                <a:lnTo>
                  <a:pt x="10021159" y="5028394"/>
                </a:lnTo>
                <a:lnTo>
                  <a:pt x="10055917" y="4967254"/>
                </a:lnTo>
                <a:lnTo>
                  <a:pt x="10085968" y="4903282"/>
                </a:lnTo>
                <a:lnTo>
                  <a:pt x="10111081" y="4836712"/>
                </a:lnTo>
                <a:lnTo>
                  <a:pt x="10131021" y="4767779"/>
                </a:lnTo>
                <a:lnTo>
                  <a:pt x="10145553" y="4696716"/>
                </a:lnTo>
                <a:lnTo>
                  <a:pt x="10154444" y="4623758"/>
                </a:lnTo>
                <a:lnTo>
                  <a:pt x="10157460" y="4549140"/>
                </a:lnTo>
                <a:lnTo>
                  <a:pt x="10157460" y="909827"/>
                </a:lnTo>
                <a:lnTo>
                  <a:pt x="10154444" y="835200"/>
                </a:lnTo>
                <a:lnTo>
                  <a:pt x="10145553" y="762235"/>
                </a:lnTo>
                <a:lnTo>
                  <a:pt x="10131021" y="691167"/>
                </a:lnTo>
                <a:lnTo>
                  <a:pt x="10111081" y="622230"/>
                </a:lnTo>
                <a:lnTo>
                  <a:pt x="10085968" y="555658"/>
                </a:lnTo>
                <a:lnTo>
                  <a:pt x="10055917" y="491685"/>
                </a:lnTo>
                <a:lnTo>
                  <a:pt x="10021159" y="430545"/>
                </a:lnTo>
                <a:lnTo>
                  <a:pt x="9981931" y="372471"/>
                </a:lnTo>
                <a:lnTo>
                  <a:pt x="9938466" y="317699"/>
                </a:lnTo>
                <a:lnTo>
                  <a:pt x="9890998" y="266461"/>
                </a:lnTo>
                <a:lnTo>
                  <a:pt x="9839760" y="218993"/>
                </a:lnTo>
                <a:lnTo>
                  <a:pt x="9784988" y="175528"/>
                </a:lnTo>
                <a:lnTo>
                  <a:pt x="9726914" y="136300"/>
                </a:lnTo>
                <a:lnTo>
                  <a:pt x="9665774" y="101542"/>
                </a:lnTo>
                <a:lnTo>
                  <a:pt x="9601801" y="71491"/>
                </a:lnTo>
                <a:lnTo>
                  <a:pt x="9535229" y="46378"/>
                </a:lnTo>
                <a:lnTo>
                  <a:pt x="9466292" y="26438"/>
                </a:lnTo>
                <a:lnTo>
                  <a:pt x="9395224" y="11906"/>
                </a:lnTo>
                <a:lnTo>
                  <a:pt x="9322259" y="3015"/>
                </a:lnTo>
                <a:lnTo>
                  <a:pt x="9247632" y="0"/>
                </a:lnTo>
                <a:lnTo>
                  <a:pt x="909840" y="0"/>
                </a:lnTo>
                <a:lnTo>
                  <a:pt x="835220" y="3015"/>
                </a:lnTo>
                <a:lnTo>
                  <a:pt x="762260" y="11906"/>
                </a:lnTo>
                <a:lnTo>
                  <a:pt x="691196" y="26438"/>
                </a:lnTo>
                <a:lnTo>
                  <a:pt x="622261" y="46378"/>
                </a:lnTo>
                <a:lnTo>
                  <a:pt x="555690" y="71491"/>
                </a:lnTo>
                <a:lnTo>
                  <a:pt x="491717" y="101542"/>
                </a:lnTo>
                <a:lnTo>
                  <a:pt x="430576" y="136300"/>
                </a:lnTo>
                <a:lnTo>
                  <a:pt x="372501" y="175528"/>
                </a:lnTo>
                <a:lnTo>
                  <a:pt x="317727" y="218993"/>
                </a:lnTo>
                <a:lnTo>
                  <a:pt x="266487" y="266461"/>
                </a:lnTo>
                <a:lnTo>
                  <a:pt x="219015" y="317699"/>
                </a:lnTo>
                <a:lnTo>
                  <a:pt x="175547" y="372471"/>
                </a:lnTo>
                <a:lnTo>
                  <a:pt x="136315" y="430545"/>
                </a:lnTo>
                <a:lnTo>
                  <a:pt x="101555" y="491685"/>
                </a:lnTo>
                <a:lnTo>
                  <a:pt x="71500" y="555658"/>
                </a:lnTo>
                <a:lnTo>
                  <a:pt x="46384" y="622230"/>
                </a:lnTo>
                <a:lnTo>
                  <a:pt x="26442" y="691167"/>
                </a:lnTo>
                <a:lnTo>
                  <a:pt x="11908" y="762235"/>
                </a:lnTo>
                <a:lnTo>
                  <a:pt x="3016" y="835200"/>
                </a:lnTo>
                <a:lnTo>
                  <a:pt x="0" y="909827"/>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196596" y="758951"/>
            <a:ext cx="10157460" cy="5458968"/>
          </a:xfrm>
          <a:custGeom>
            <a:avLst/>
            <a:gdLst/>
            <a:ahLst/>
            <a:cxnLst/>
            <a:rect l="l" t="t" r="r" b="b"/>
            <a:pathLst>
              <a:path w="10157460" h="5458968">
                <a:moveTo>
                  <a:pt x="0" y="909827"/>
                </a:moveTo>
                <a:lnTo>
                  <a:pt x="3016" y="835200"/>
                </a:lnTo>
                <a:lnTo>
                  <a:pt x="11908" y="762235"/>
                </a:lnTo>
                <a:lnTo>
                  <a:pt x="26442" y="691167"/>
                </a:lnTo>
                <a:lnTo>
                  <a:pt x="46384" y="622230"/>
                </a:lnTo>
                <a:lnTo>
                  <a:pt x="71500" y="555658"/>
                </a:lnTo>
                <a:lnTo>
                  <a:pt x="101555" y="491685"/>
                </a:lnTo>
                <a:lnTo>
                  <a:pt x="136315" y="430545"/>
                </a:lnTo>
                <a:lnTo>
                  <a:pt x="175547" y="372471"/>
                </a:lnTo>
                <a:lnTo>
                  <a:pt x="219015" y="317699"/>
                </a:lnTo>
                <a:lnTo>
                  <a:pt x="266487" y="266461"/>
                </a:lnTo>
                <a:lnTo>
                  <a:pt x="317727" y="218993"/>
                </a:lnTo>
                <a:lnTo>
                  <a:pt x="372501" y="175528"/>
                </a:lnTo>
                <a:lnTo>
                  <a:pt x="430576" y="136300"/>
                </a:lnTo>
                <a:lnTo>
                  <a:pt x="491717" y="101542"/>
                </a:lnTo>
                <a:lnTo>
                  <a:pt x="555690" y="71491"/>
                </a:lnTo>
                <a:lnTo>
                  <a:pt x="622261" y="46378"/>
                </a:lnTo>
                <a:lnTo>
                  <a:pt x="691196" y="26438"/>
                </a:lnTo>
                <a:lnTo>
                  <a:pt x="762260" y="11906"/>
                </a:lnTo>
                <a:lnTo>
                  <a:pt x="835220" y="3015"/>
                </a:lnTo>
                <a:lnTo>
                  <a:pt x="909840" y="0"/>
                </a:lnTo>
                <a:lnTo>
                  <a:pt x="9247632" y="0"/>
                </a:lnTo>
                <a:lnTo>
                  <a:pt x="9322259" y="3015"/>
                </a:lnTo>
                <a:lnTo>
                  <a:pt x="9395224" y="11906"/>
                </a:lnTo>
                <a:lnTo>
                  <a:pt x="9466292" y="26438"/>
                </a:lnTo>
                <a:lnTo>
                  <a:pt x="9535229" y="46378"/>
                </a:lnTo>
                <a:lnTo>
                  <a:pt x="9601801" y="71491"/>
                </a:lnTo>
                <a:lnTo>
                  <a:pt x="9665774" y="101542"/>
                </a:lnTo>
                <a:lnTo>
                  <a:pt x="9726914" y="136300"/>
                </a:lnTo>
                <a:lnTo>
                  <a:pt x="9784988" y="175528"/>
                </a:lnTo>
                <a:lnTo>
                  <a:pt x="9839760" y="218993"/>
                </a:lnTo>
                <a:lnTo>
                  <a:pt x="9890998" y="266461"/>
                </a:lnTo>
                <a:lnTo>
                  <a:pt x="9938466" y="317699"/>
                </a:lnTo>
                <a:lnTo>
                  <a:pt x="9981931" y="372471"/>
                </a:lnTo>
                <a:lnTo>
                  <a:pt x="10021159" y="430545"/>
                </a:lnTo>
                <a:lnTo>
                  <a:pt x="10055917" y="491685"/>
                </a:lnTo>
                <a:lnTo>
                  <a:pt x="10085968" y="555658"/>
                </a:lnTo>
                <a:lnTo>
                  <a:pt x="10111081" y="622230"/>
                </a:lnTo>
                <a:lnTo>
                  <a:pt x="10131021" y="691167"/>
                </a:lnTo>
                <a:lnTo>
                  <a:pt x="10145553" y="762235"/>
                </a:lnTo>
                <a:lnTo>
                  <a:pt x="10154444" y="835200"/>
                </a:lnTo>
                <a:lnTo>
                  <a:pt x="10157460" y="909827"/>
                </a:lnTo>
                <a:lnTo>
                  <a:pt x="10157460" y="4549140"/>
                </a:lnTo>
                <a:lnTo>
                  <a:pt x="10154444" y="4623758"/>
                </a:lnTo>
                <a:lnTo>
                  <a:pt x="10145553" y="4696716"/>
                </a:lnTo>
                <a:lnTo>
                  <a:pt x="10131021" y="4767779"/>
                </a:lnTo>
                <a:lnTo>
                  <a:pt x="10111081" y="4836712"/>
                </a:lnTo>
                <a:lnTo>
                  <a:pt x="10085968" y="4903282"/>
                </a:lnTo>
                <a:lnTo>
                  <a:pt x="10055917" y="4967254"/>
                </a:lnTo>
                <a:lnTo>
                  <a:pt x="10021159" y="5028394"/>
                </a:lnTo>
                <a:lnTo>
                  <a:pt x="9981931" y="5086468"/>
                </a:lnTo>
                <a:lnTo>
                  <a:pt x="9938466" y="5141242"/>
                </a:lnTo>
                <a:lnTo>
                  <a:pt x="9890998" y="5192482"/>
                </a:lnTo>
                <a:lnTo>
                  <a:pt x="9839760" y="5239953"/>
                </a:lnTo>
                <a:lnTo>
                  <a:pt x="9784988" y="5283421"/>
                </a:lnTo>
                <a:lnTo>
                  <a:pt x="9726914" y="5322652"/>
                </a:lnTo>
                <a:lnTo>
                  <a:pt x="9665774" y="5357413"/>
                </a:lnTo>
                <a:lnTo>
                  <a:pt x="9601801" y="5387467"/>
                </a:lnTo>
                <a:lnTo>
                  <a:pt x="9535229" y="5412583"/>
                </a:lnTo>
                <a:lnTo>
                  <a:pt x="9466292" y="5432525"/>
                </a:lnTo>
                <a:lnTo>
                  <a:pt x="9395224" y="5447059"/>
                </a:lnTo>
                <a:lnTo>
                  <a:pt x="9322259" y="5455951"/>
                </a:lnTo>
                <a:lnTo>
                  <a:pt x="9247632" y="5458968"/>
                </a:lnTo>
                <a:lnTo>
                  <a:pt x="909840" y="5458968"/>
                </a:lnTo>
                <a:lnTo>
                  <a:pt x="835220" y="5455951"/>
                </a:lnTo>
                <a:lnTo>
                  <a:pt x="762260" y="5447059"/>
                </a:lnTo>
                <a:lnTo>
                  <a:pt x="691196" y="5432525"/>
                </a:lnTo>
                <a:lnTo>
                  <a:pt x="622261" y="5412583"/>
                </a:lnTo>
                <a:lnTo>
                  <a:pt x="555690" y="5387467"/>
                </a:lnTo>
                <a:lnTo>
                  <a:pt x="491717" y="5357413"/>
                </a:lnTo>
                <a:lnTo>
                  <a:pt x="430576" y="5322652"/>
                </a:lnTo>
                <a:lnTo>
                  <a:pt x="372501" y="5283421"/>
                </a:lnTo>
                <a:lnTo>
                  <a:pt x="317727" y="5239953"/>
                </a:lnTo>
                <a:lnTo>
                  <a:pt x="266487" y="5192482"/>
                </a:lnTo>
                <a:lnTo>
                  <a:pt x="219015" y="5141242"/>
                </a:lnTo>
                <a:lnTo>
                  <a:pt x="175547" y="5086468"/>
                </a:lnTo>
                <a:lnTo>
                  <a:pt x="136315" y="5028394"/>
                </a:lnTo>
                <a:lnTo>
                  <a:pt x="101555" y="4967254"/>
                </a:lnTo>
                <a:lnTo>
                  <a:pt x="71500" y="4903282"/>
                </a:lnTo>
                <a:lnTo>
                  <a:pt x="46384" y="4836712"/>
                </a:lnTo>
                <a:lnTo>
                  <a:pt x="26442" y="4767779"/>
                </a:lnTo>
                <a:lnTo>
                  <a:pt x="11908" y="4696716"/>
                </a:lnTo>
                <a:lnTo>
                  <a:pt x="3016" y="4623758"/>
                </a:lnTo>
                <a:lnTo>
                  <a:pt x="0" y="4549140"/>
                </a:lnTo>
                <a:lnTo>
                  <a:pt x="0" y="909827"/>
                </a:lnTo>
                <a:close/>
              </a:path>
            </a:pathLst>
          </a:custGeom>
          <a:ln w="12191">
            <a:solidFill>
              <a:srgbClr val="41709C"/>
            </a:solidFill>
          </a:ln>
        </p:spPr>
        <p:txBody>
          <a:bodyPr wrap="square" lIns="0" tIns="0" rIns="0" bIns="0" rtlCol="0">
            <a:noAutofit/>
          </a:bodyPr>
          <a:lstStyle/>
          <a:p>
            <a:endParaRPr/>
          </a:p>
        </p:txBody>
      </p:sp>
      <p:sp>
        <p:nvSpPr>
          <p:cNvPr id="37" name="object 37">
            <a:hlinkClick r:id="rId3" action="ppaction://hlinksldjump"/>
          </p:cNvPr>
          <p:cNvSpPr/>
          <p:nvPr/>
        </p:nvSpPr>
        <p:spPr>
          <a:xfrm>
            <a:off x="0" y="0"/>
            <a:ext cx="1981200" cy="972312"/>
          </a:xfrm>
          <a:prstGeom prst="rect">
            <a:avLst/>
          </a:prstGeom>
          <a:blipFill>
            <a:blip r:embed="rId4" cstate="print"/>
            <a:stretch>
              <a:fillRect/>
            </a:stretch>
          </a:blipFill>
        </p:spPr>
        <p:txBody>
          <a:bodyPr wrap="square" lIns="0" tIns="0" rIns="0" bIns="0" rtlCol="0">
            <a:noAutofit/>
          </a:bodyPr>
          <a:lstStyle/>
          <a:p>
            <a:endParaRPr/>
          </a:p>
        </p:txBody>
      </p:sp>
      <p:sp>
        <p:nvSpPr>
          <p:cNvPr id="38" name="object 38">
            <a:hlinkClick r:id="rId5" action="ppaction://hlinksldjump"/>
          </p:cNvPr>
          <p:cNvSpPr/>
          <p:nvPr/>
        </p:nvSpPr>
        <p:spPr>
          <a:xfrm>
            <a:off x="1453896" y="0"/>
            <a:ext cx="2154936" cy="972312"/>
          </a:xfrm>
          <a:prstGeom prst="rect">
            <a:avLst/>
          </a:prstGeom>
          <a:blipFill>
            <a:blip r:embed="rId6" cstate="print"/>
            <a:stretch>
              <a:fillRect/>
            </a:stretch>
          </a:blipFill>
        </p:spPr>
        <p:txBody>
          <a:bodyPr wrap="square" lIns="0" tIns="0" rIns="0" bIns="0" rtlCol="0">
            <a:noAutofit/>
          </a:bodyPr>
          <a:lstStyle/>
          <a:p>
            <a:endParaRPr/>
          </a:p>
        </p:txBody>
      </p:sp>
      <p:sp>
        <p:nvSpPr>
          <p:cNvPr id="39" name="object 39">
            <a:hlinkClick r:id="rId7" action="ppaction://hlinksldjump"/>
          </p:cNvPr>
          <p:cNvSpPr/>
          <p:nvPr/>
        </p:nvSpPr>
        <p:spPr>
          <a:xfrm>
            <a:off x="4709160" y="0"/>
            <a:ext cx="2153412" cy="972312"/>
          </a:xfrm>
          <a:prstGeom prst="rect">
            <a:avLst/>
          </a:prstGeom>
          <a:blipFill>
            <a:blip r:embed="rId8" cstate="print"/>
            <a:stretch>
              <a:fillRect/>
            </a:stretch>
          </a:blipFill>
        </p:spPr>
        <p:txBody>
          <a:bodyPr wrap="square" lIns="0" tIns="0" rIns="0" bIns="0" rtlCol="0">
            <a:noAutofit/>
          </a:bodyPr>
          <a:lstStyle/>
          <a:p>
            <a:endParaRPr/>
          </a:p>
        </p:txBody>
      </p:sp>
      <p:sp>
        <p:nvSpPr>
          <p:cNvPr id="40" name="object 40">
            <a:hlinkClick r:id="rId9" action="ppaction://hlinksldjump"/>
          </p:cNvPr>
          <p:cNvSpPr/>
          <p:nvPr/>
        </p:nvSpPr>
        <p:spPr>
          <a:xfrm>
            <a:off x="3081528" y="0"/>
            <a:ext cx="2154936" cy="976884"/>
          </a:xfrm>
          <a:prstGeom prst="rect">
            <a:avLst/>
          </a:prstGeom>
          <a:blipFill>
            <a:blip r:embed="rId10" cstate="print"/>
            <a:stretch>
              <a:fillRect/>
            </a:stretch>
          </a:blipFill>
        </p:spPr>
        <p:txBody>
          <a:bodyPr wrap="square" lIns="0" tIns="0" rIns="0" bIns="0" rtlCol="0">
            <a:noAutofit/>
          </a:bodyPr>
          <a:lstStyle/>
          <a:p>
            <a:endParaRPr/>
          </a:p>
        </p:txBody>
      </p:sp>
      <p:sp>
        <p:nvSpPr>
          <p:cNvPr id="41" name="object 41">
            <a:hlinkClick r:id="rId11" action="ppaction://hlinksldjump"/>
          </p:cNvPr>
          <p:cNvSpPr/>
          <p:nvPr/>
        </p:nvSpPr>
        <p:spPr>
          <a:xfrm>
            <a:off x="7962900" y="0"/>
            <a:ext cx="2154936" cy="967739"/>
          </a:xfrm>
          <a:prstGeom prst="rect">
            <a:avLst/>
          </a:prstGeom>
          <a:blipFill>
            <a:blip r:embed="rId12" cstate="print"/>
            <a:stretch>
              <a:fillRect/>
            </a:stretch>
          </a:blipFill>
        </p:spPr>
        <p:txBody>
          <a:bodyPr wrap="square" lIns="0" tIns="0" rIns="0" bIns="0" rtlCol="0">
            <a:noAutofit/>
          </a:bodyPr>
          <a:lstStyle/>
          <a:p>
            <a:endParaRPr/>
          </a:p>
        </p:txBody>
      </p:sp>
      <p:sp>
        <p:nvSpPr>
          <p:cNvPr id="42" name="object 42">
            <a:hlinkClick r:id="rId13" action="ppaction://hlinksldjump"/>
          </p:cNvPr>
          <p:cNvSpPr/>
          <p:nvPr/>
        </p:nvSpPr>
        <p:spPr>
          <a:xfrm>
            <a:off x="6335268" y="0"/>
            <a:ext cx="2154936" cy="967739"/>
          </a:xfrm>
          <a:prstGeom prst="rect">
            <a:avLst/>
          </a:prstGeom>
          <a:blipFill>
            <a:blip r:embed="rId14" cstate="print"/>
            <a:stretch>
              <a:fillRect/>
            </a:stretch>
          </a:blipFill>
        </p:spPr>
        <p:txBody>
          <a:bodyPr wrap="square" lIns="0" tIns="0" rIns="0" bIns="0" rtlCol="0">
            <a:noAutofit/>
          </a:bodyPr>
          <a:lstStyle/>
          <a:p>
            <a:endParaRPr/>
          </a:p>
        </p:txBody>
      </p:sp>
      <p:sp>
        <p:nvSpPr>
          <p:cNvPr id="43" name="object 43">
            <a:hlinkClick r:id="rId11" action="ppaction://hlinksldjump"/>
          </p:cNvPr>
          <p:cNvSpPr/>
          <p:nvPr/>
        </p:nvSpPr>
        <p:spPr>
          <a:xfrm>
            <a:off x="0" y="1767839"/>
            <a:ext cx="5103876" cy="1350264"/>
          </a:xfrm>
          <a:prstGeom prst="rect">
            <a:avLst/>
          </a:prstGeom>
          <a:blipFill>
            <a:blip r:embed="rId15" cstate="print"/>
            <a:stretch>
              <a:fillRect/>
            </a:stretch>
          </a:blipFill>
        </p:spPr>
        <p:txBody>
          <a:bodyPr wrap="square" lIns="0" tIns="0" rIns="0" bIns="0" rtlCol="0">
            <a:noAutofit/>
          </a:bodyPr>
          <a:lstStyle/>
          <a:p>
            <a:endParaRPr/>
          </a:p>
        </p:txBody>
      </p:sp>
      <p:sp>
        <p:nvSpPr>
          <p:cNvPr id="44" name="object 44">
            <a:hlinkClick r:id="rId16" action="ppaction://hlinksldjump"/>
          </p:cNvPr>
          <p:cNvSpPr/>
          <p:nvPr/>
        </p:nvSpPr>
        <p:spPr>
          <a:xfrm>
            <a:off x="0" y="2878836"/>
            <a:ext cx="5103876" cy="1348739"/>
          </a:xfrm>
          <a:prstGeom prst="rect">
            <a:avLst/>
          </a:prstGeom>
          <a:blipFill>
            <a:blip r:embed="rId17" cstate="print"/>
            <a:stretch>
              <a:fillRect/>
            </a:stretch>
          </a:blipFill>
        </p:spPr>
        <p:txBody>
          <a:bodyPr wrap="square" lIns="0" tIns="0" rIns="0" bIns="0" rtlCol="0">
            <a:noAutofit/>
          </a:bodyPr>
          <a:lstStyle/>
          <a:p>
            <a:endParaRPr/>
          </a:p>
        </p:txBody>
      </p:sp>
      <p:sp>
        <p:nvSpPr>
          <p:cNvPr id="45" name="object 45">
            <a:hlinkClick r:id="rId18" action="ppaction://hlinksldjump"/>
          </p:cNvPr>
          <p:cNvSpPr/>
          <p:nvPr/>
        </p:nvSpPr>
        <p:spPr>
          <a:xfrm>
            <a:off x="0" y="3988308"/>
            <a:ext cx="5103876" cy="1350263"/>
          </a:xfrm>
          <a:prstGeom prst="rect">
            <a:avLst/>
          </a:prstGeom>
          <a:blipFill>
            <a:blip r:embed="rId19" cstate="print"/>
            <a:stretch>
              <a:fillRect/>
            </a:stretch>
          </a:blipFill>
        </p:spPr>
        <p:txBody>
          <a:bodyPr wrap="square" lIns="0" tIns="0" rIns="0" bIns="0" rtlCol="0">
            <a:noAutofit/>
          </a:bodyPr>
          <a:lstStyle/>
          <a:p>
            <a:endParaRPr/>
          </a:p>
        </p:txBody>
      </p:sp>
      <p:sp>
        <p:nvSpPr>
          <p:cNvPr id="24" name="object 24"/>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25" name="object 25"/>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2" name="object 22">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3" name="object 23">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0" name="object 20">
            <a:hlinkClick r:id="" action="ppaction://hlinkshowjump?jump=previousslide"/>
          </p:cNvPr>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1" name="object 21">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18" name="object 18"/>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19" name="object 19"/>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16" name="object 16"/>
          <p:cNvSpPr txBox="1"/>
          <p:nvPr/>
        </p:nvSpPr>
        <p:spPr>
          <a:xfrm>
            <a:off x="6829806" y="181054"/>
            <a:ext cx="1179626" cy="360679"/>
          </a:xfrm>
          <a:prstGeom prst="rect">
            <a:avLst/>
          </a:prstGeom>
        </p:spPr>
        <p:txBody>
          <a:bodyPr wrap="square" lIns="0" tIns="0" rIns="0" bIns="0" rtlCol="0">
            <a:noAutofit/>
          </a:bodyPr>
          <a:lstStyle/>
          <a:p>
            <a:pPr algn="ctr">
              <a:lnSpc>
                <a:spcPts val="1325"/>
              </a:lnSpc>
              <a:spcBef>
                <a:spcPts val="66"/>
              </a:spcBef>
            </a:pPr>
            <a:r>
              <a:rPr sz="1200" spc="4" dirty="0" smtClean="0">
                <a:solidFill>
                  <a:srgbClr val="FFFFFF"/>
                </a:solidFill>
                <a:latin typeface="Arial"/>
                <a:cs typeface="Arial"/>
              </a:rPr>
              <a:t>Ko</a:t>
            </a:r>
            <a:r>
              <a:rPr sz="1200" spc="0" dirty="0" smtClean="0">
                <a:solidFill>
                  <a:srgbClr val="FFFFFF"/>
                </a:solidFill>
                <a:latin typeface="Arial"/>
                <a:cs typeface="Arial"/>
              </a:rPr>
              <a:t>re</a:t>
            </a:r>
            <a:r>
              <a:rPr sz="1200" spc="4" dirty="0" smtClean="0">
                <a:solidFill>
                  <a:srgbClr val="FFFFFF"/>
                </a:solidFill>
                <a:latin typeface="Arial"/>
                <a:cs typeface="Arial"/>
              </a:rPr>
              <a:t>k</a:t>
            </a:r>
            <a:r>
              <a:rPr sz="1200" spc="0" dirty="0" smtClean="0">
                <a:solidFill>
                  <a:srgbClr val="FFFFFF"/>
                </a:solidFill>
                <a:latin typeface="Arial"/>
                <a:cs typeface="Arial"/>
              </a:rPr>
              <a:t>ta</a:t>
            </a:r>
            <a:r>
              <a:rPr sz="1200" spc="-1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679" marR="371398"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5" name="object 15"/>
          <p:cNvSpPr txBox="1"/>
          <p:nvPr/>
        </p:nvSpPr>
        <p:spPr>
          <a:xfrm>
            <a:off x="8673846" y="181054"/>
            <a:ext cx="757377" cy="360679"/>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N</a:t>
            </a:r>
            <a:r>
              <a:rPr sz="1200" spc="-4" dirty="0" smtClean="0">
                <a:latin typeface="Arial"/>
                <a:cs typeface="Arial"/>
              </a:rPr>
              <a:t>i</a:t>
            </a:r>
            <a:r>
              <a:rPr sz="1200" spc="4" dirty="0" smtClean="0">
                <a:latin typeface="Arial"/>
                <a:cs typeface="Arial"/>
              </a:rPr>
              <a:t>e</a:t>
            </a:r>
            <a:r>
              <a:rPr sz="1200" spc="0" dirty="0" smtClean="0">
                <a:latin typeface="Arial"/>
                <a:cs typeface="Arial"/>
              </a:rPr>
              <a:t>t</a:t>
            </a:r>
            <a:r>
              <a:rPr sz="1200" spc="-9" dirty="0" smtClean="0">
                <a:latin typeface="Arial"/>
                <a:cs typeface="Arial"/>
              </a:rPr>
              <a:t>y</a:t>
            </a:r>
            <a:r>
              <a:rPr sz="1200" spc="4" dirty="0" smtClean="0">
                <a:latin typeface="Arial"/>
                <a:cs typeface="Arial"/>
              </a:rPr>
              <a:t>po</a:t>
            </a:r>
            <a:r>
              <a:rPr sz="1200" spc="-14" dirty="0" smtClean="0">
                <a:latin typeface="Arial"/>
                <a:cs typeface="Arial"/>
              </a:rPr>
              <a:t>w</a:t>
            </a:r>
            <a:r>
              <a:rPr sz="1200" spc="0" dirty="0" smtClean="0">
                <a:latin typeface="Arial"/>
                <a:cs typeface="Arial"/>
              </a:rPr>
              <a:t>e</a:t>
            </a:r>
            <a:endParaRPr sz="1200">
              <a:latin typeface="Arial"/>
              <a:cs typeface="Arial"/>
            </a:endParaRPr>
          </a:p>
          <a:p>
            <a:pPr marL="41655" marR="22859">
              <a:lnSpc>
                <a:spcPct val="95825"/>
              </a:lnSpc>
            </a:pP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9" dirty="0" smtClean="0">
                <a:latin typeface="Arial"/>
                <a:cs typeface="Arial"/>
              </a:rPr>
              <a:t>y</a:t>
            </a:r>
            <a:r>
              <a:rPr sz="1200" spc="4" dirty="0" smtClean="0">
                <a:latin typeface="Arial"/>
                <a:cs typeface="Arial"/>
              </a:rPr>
              <a:t>pad</a:t>
            </a:r>
            <a:r>
              <a:rPr sz="1200" spc="0" dirty="0" smtClean="0">
                <a:latin typeface="Arial"/>
                <a:cs typeface="Arial"/>
              </a:rPr>
              <a:t>ki</a:t>
            </a:r>
            <a:endParaRPr sz="1200">
              <a:latin typeface="Arial"/>
              <a:cs typeface="Arial"/>
            </a:endParaRPr>
          </a:p>
        </p:txBody>
      </p:sp>
      <p:sp>
        <p:nvSpPr>
          <p:cNvPr id="13" name="object 13"/>
          <p:cNvSpPr txBox="1"/>
          <p:nvPr/>
        </p:nvSpPr>
        <p:spPr>
          <a:xfrm>
            <a:off x="5283200" y="185372"/>
            <a:ext cx="1018539"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Dok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5"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0847"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9"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12" name="object 12"/>
          <p:cNvSpPr txBox="1"/>
          <p:nvPr/>
        </p:nvSpPr>
        <p:spPr>
          <a:xfrm>
            <a:off x="3639058" y="189690"/>
            <a:ext cx="1053338"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roc</a:t>
            </a:r>
            <a:r>
              <a:rPr sz="1200" spc="4" dirty="0" smtClean="0">
                <a:solidFill>
                  <a:srgbClr val="FFFFFF"/>
                </a:solidFill>
                <a:latin typeface="Arial"/>
                <a:cs typeface="Arial"/>
              </a:rPr>
              <a:t>ed</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a:p>
            <a:pPr marL="60198" marR="74371"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a:latin typeface="Arial"/>
              <a:cs typeface="Arial"/>
            </a:endParaRPr>
          </a:p>
        </p:txBody>
      </p:sp>
      <p:sp>
        <p:nvSpPr>
          <p:cNvPr id="11" name="object 11"/>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9" name="object 9"/>
          <p:cNvSpPr txBox="1"/>
          <p:nvPr/>
        </p:nvSpPr>
        <p:spPr>
          <a:xfrm>
            <a:off x="5040000" y="1440000"/>
            <a:ext cx="5040000" cy="4140000"/>
          </a:xfrm>
          <a:prstGeom prst="rect">
            <a:avLst/>
          </a:prstGeom>
        </p:spPr>
        <p:txBody>
          <a:bodyPr wrap="square" lIns="0" tIns="0" rIns="0" bIns="0" rtlCol="0">
            <a:noAutofit/>
          </a:bodyPr>
          <a:lstStyle/>
          <a:p>
            <a:pPr marL="12700">
              <a:lnSpc>
                <a:spcPts val="1325"/>
              </a:lnSpc>
              <a:spcBef>
                <a:spcPts val="66"/>
              </a:spcBef>
            </a:pPr>
            <a:r>
              <a:rPr sz="1200" spc="9" dirty="0" smtClean="0">
                <a:latin typeface="Arial"/>
                <a:cs typeface="Arial"/>
              </a:rPr>
              <a:t>T</a:t>
            </a:r>
            <a:r>
              <a:rPr sz="1200" spc="0" dirty="0" smtClean="0">
                <a:latin typeface="Arial"/>
                <a:cs typeface="Arial"/>
              </a:rPr>
              <a:t>NT</a:t>
            </a:r>
            <a:r>
              <a:rPr sz="1200" spc="-24" dirty="0" smtClean="0">
                <a:latin typeface="Arial"/>
                <a:cs typeface="Arial"/>
              </a:rPr>
              <a:t> </a:t>
            </a:r>
            <a:r>
              <a:rPr sz="1200" spc="0" dirty="0" smtClean="0">
                <a:latin typeface="Arial"/>
                <a:cs typeface="Arial"/>
              </a:rPr>
              <a:t>ś</a:t>
            </a:r>
            <a:r>
              <a:rPr sz="1200" spc="-14" dirty="0" smtClean="0">
                <a:latin typeface="Arial"/>
                <a:cs typeface="Arial"/>
              </a:rPr>
              <a:t>w</a:t>
            </a:r>
            <a:r>
              <a:rPr sz="1200" spc="0" dirty="0" smtClean="0">
                <a:latin typeface="Arial"/>
                <a:cs typeface="Arial"/>
              </a:rPr>
              <a:t>ia</a:t>
            </a:r>
            <a:r>
              <a:rPr sz="1200" spc="4" dirty="0" smtClean="0">
                <a:latin typeface="Arial"/>
                <a:cs typeface="Arial"/>
              </a:rPr>
              <a:t>d</a:t>
            </a:r>
            <a:r>
              <a:rPr sz="1200" spc="0" dirty="0" smtClean="0">
                <a:latin typeface="Arial"/>
                <a:cs typeface="Arial"/>
              </a:rPr>
              <a:t>c</a:t>
            </a:r>
            <a:r>
              <a:rPr sz="1200" spc="-9" dirty="0" smtClean="0">
                <a:latin typeface="Arial"/>
                <a:cs typeface="Arial"/>
              </a:rPr>
              <a:t>z</a:t>
            </a:r>
            <a:r>
              <a:rPr sz="1200" spc="0" dirty="0" smtClean="0">
                <a:latin typeface="Arial"/>
                <a:cs typeface="Arial"/>
              </a:rPr>
              <a:t>y </a:t>
            </a:r>
            <a:r>
              <a:rPr sz="1200" spc="4" dirty="0" smtClean="0">
                <a:latin typeface="Arial"/>
                <a:cs typeface="Arial"/>
              </a:rPr>
              <a:t>u</a:t>
            </a:r>
            <a:r>
              <a:rPr sz="1200" spc="0" dirty="0" smtClean="0">
                <a:latin typeface="Arial"/>
                <a:cs typeface="Arial"/>
              </a:rPr>
              <a:t>słu</a:t>
            </a:r>
            <a:r>
              <a:rPr sz="1200" spc="-4" dirty="0" smtClean="0">
                <a:latin typeface="Arial"/>
                <a:cs typeface="Arial"/>
              </a:rPr>
              <a:t>g</a:t>
            </a:r>
            <a:r>
              <a:rPr sz="1200" spc="0" dirty="0" smtClean="0">
                <a:latin typeface="Arial"/>
                <a:cs typeface="Arial"/>
              </a:rPr>
              <a:t>i</a:t>
            </a:r>
            <a:r>
              <a:rPr sz="1200" spc="-9" dirty="0" smtClean="0">
                <a:latin typeface="Arial"/>
                <a:cs typeface="Arial"/>
              </a:rPr>
              <a:t> </a:t>
            </a:r>
            <a:r>
              <a:rPr sz="1200" spc="0" dirty="0" smtClean="0">
                <a:latin typeface="Arial"/>
                <a:cs typeface="Arial"/>
              </a:rPr>
              <a:t>k</a:t>
            </a:r>
            <a:r>
              <a:rPr sz="1200" spc="4" dirty="0" smtClean="0">
                <a:latin typeface="Arial"/>
                <a:cs typeface="Arial"/>
              </a:rPr>
              <a:t>omp</a:t>
            </a:r>
            <a:r>
              <a:rPr sz="1200" spc="0" dirty="0" smtClean="0">
                <a:latin typeface="Arial"/>
                <a:cs typeface="Arial"/>
              </a:rPr>
              <a:t>leks</a:t>
            </a:r>
            <a:r>
              <a:rPr sz="1200" spc="-4" dirty="0" smtClean="0">
                <a:latin typeface="Arial"/>
                <a:cs typeface="Arial"/>
              </a:rPr>
              <a:t>o</a:t>
            </a:r>
            <a:r>
              <a:rPr sz="1200" spc="-14" dirty="0" smtClean="0">
                <a:latin typeface="Arial"/>
                <a:cs typeface="Arial"/>
              </a:rPr>
              <a:t>w</a:t>
            </a:r>
            <a:r>
              <a:rPr sz="1200" spc="0" dirty="0" smtClean="0">
                <a:latin typeface="Arial"/>
                <a:cs typeface="Arial"/>
              </a:rPr>
              <a:t>e</a:t>
            </a:r>
            <a:r>
              <a:rPr sz="1200" spc="-29" dirty="0" smtClean="0">
                <a:latin typeface="Arial"/>
                <a:cs typeface="Arial"/>
              </a:rPr>
              <a:t> </a:t>
            </a:r>
            <a:r>
              <a:rPr sz="1200" spc="0" dirty="0" smtClean="0">
                <a:latin typeface="Arial"/>
                <a:cs typeface="Arial"/>
              </a:rPr>
              <a:t>co</a:t>
            </a:r>
            <a:r>
              <a:rPr sz="1200" spc="4" dirty="0" smtClean="0">
                <a:latin typeface="Arial"/>
                <a:cs typeface="Arial"/>
              </a:rPr>
              <a:t> o</a:t>
            </a:r>
            <a:r>
              <a:rPr sz="1200" spc="-9" dirty="0" smtClean="0">
                <a:latin typeface="Arial"/>
                <a:cs typeface="Arial"/>
              </a:rPr>
              <a:t>z</a:t>
            </a:r>
            <a:r>
              <a:rPr sz="1200" spc="4" dirty="0" smtClean="0">
                <a:latin typeface="Arial"/>
                <a:cs typeface="Arial"/>
              </a:rPr>
              <a:t>na</a:t>
            </a:r>
            <a:r>
              <a:rPr sz="1200" spc="0" dirty="0" smtClean="0">
                <a:latin typeface="Arial"/>
                <a:cs typeface="Arial"/>
              </a:rPr>
              <a:t>c</a:t>
            </a:r>
            <a:r>
              <a:rPr sz="1200" spc="-9" dirty="0" smtClean="0">
                <a:latin typeface="Arial"/>
                <a:cs typeface="Arial"/>
              </a:rPr>
              <a:t>z</a:t>
            </a:r>
            <a:r>
              <a:rPr sz="1200" spc="4" dirty="0" smtClean="0">
                <a:latin typeface="Arial"/>
                <a:cs typeface="Arial"/>
              </a:rPr>
              <a:t>a</a:t>
            </a:r>
            <a:r>
              <a:rPr sz="1200" spc="0" dirty="0" smtClean="0">
                <a:latin typeface="Arial"/>
                <a:cs typeface="Arial"/>
              </a:rPr>
              <a:t>,</a:t>
            </a:r>
            <a:r>
              <a:rPr sz="1200" spc="-4" dirty="0" smtClean="0">
                <a:latin typeface="Arial"/>
                <a:cs typeface="Arial"/>
              </a:rPr>
              <a:t> </a:t>
            </a:r>
            <a:r>
              <a:rPr sz="1200" spc="-9" dirty="0" smtClean="0">
                <a:latin typeface="Arial"/>
                <a:cs typeface="Arial"/>
              </a:rPr>
              <a:t>ż</a:t>
            </a:r>
            <a:r>
              <a:rPr sz="1200" spc="0" dirty="0" smtClean="0">
                <a:latin typeface="Arial"/>
                <a:cs typeface="Arial"/>
              </a:rPr>
              <a:t>e</a:t>
            </a:r>
            <a:r>
              <a:rPr sz="1200" spc="4" dirty="0" smtClean="0">
                <a:latin typeface="Arial"/>
                <a:cs typeface="Arial"/>
              </a:rPr>
              <a:t> </a:t>
            </a:r>
            <a:r>
              <a:rPr sz="1200" spc="-9" dirty="0" smtClean="0">
                <a:latin typeface="Arial"/>
                <a:cs typeface="Arial"/>
              </a:rPr>
              <a:t>w</a:t>
            </a:r>
            <a:r>
              <a:rPr sz="1200" spc="0" dirty="0" smtClean="0">
                <a:latin typeface="Arial"/>
                <a:cs typeface="Arial"/>
              </a:rPr>
              <a:t>s</a:t>
            </a:r>
            <a:r>
              <a:rPr sz="1200" spc="-9" dirty="0" smtClean="0">
                <a:latin typeface="Arial"/>
                <a:cs typeface="Arial"/>
              </a:rPr>
              <a:t>z</a:t>
            </a:r>
            <a:r>
              <a:rPr sz="1200" spc="4" dirty="0" smtClean="0">
                <a:latin typeface="Arial"/>
                <a:cs typeface="Arial"/>
              </a:rPr>
              <a:t>e</a:t>
            </a:r>
            <a:r>
              <a:rPr sz="1200" spc="0" dirty="0" smtClean="0">
                <a:latin typeface="Arial"/>
                <a:cs typeface="Arial"/>
              </a:rPr>
              <a:t>lk</a:t>
            </a:r>
            <a:r>
              <a:rPr sz="1200" spc="-4" dirty="0" smtClean="0">
                <a:latin typeface="Arial"/>
                <a:cs typeface="Arial"/>
              </a:rPr>
              <a:t>i</a:t>
            </a:r>
            <a:r>
              <a:rPr sz="1200" spc="0" dirty="0" smtClean="0">
                <a:latin typeface="Arial"/>
                <a:cs typeface="Arial"/>
              </a:rPr>
              <a:t>e</a:t>
            </a:r>
            <a:r>
              <a:rPr sz="1200" spc="29" dirty="0" smtClean="0">
                <a:latin typeface="Arial"/>
                <a:cs typeface="Arial"/>
              </a:rPr>
              <a:t> </a:t>
            </a:r>
            <a:r>
              <a:rPr sz="1200" spc="0" dirty="0" smtClean="0">
                <a:latin typeface="Arial"/>
                <a:cs typeface="Arial"/>
              </a:rPr>
              <a:t>st</a:t>
            </a:r>
            <a:r>
              <a:rPr sz="1200" spc="4" dirty="0" smtClean="0">
                <a:latin typeface="Arial"/>
                <a:cs typeface="Arial"/>
              </a:rPr>
              <a:t>anda</a:t>
            </a:r>
            <a:r>
              <a:rPr sz="1200" spc="0" dirty="0" smtClean="0">
                <a:latin typeface="Arial"/>
                <a:cs typeface="Arial"/>
              </a:rPr>
              <a:t>r</a:t>
            </a:r>
            <a:r>
              <a:rPr sz="1200" spc="-9" dirty="0" smtClean="0">
                <a:latin typeface="Arial"/>
                <a:cs typeface="Arial"/>
              </a:rPr>
              <a:t>d</a:t>
            </a:r>
            <a:r>
              <a:rPr sz="1200" spc="-4" dirty="0" smtClean="0">
                <a:latin typeface="Arial"/>
                <a:cs typeface="Arial"/>
              </a:rPr>
              <a:t>o</a:t>
            </a:r>
            <a:r>
              <a:rPr sz="1200" spc="-25" dirty="0" smtClean="0">
                <a:latin typeface="Arial"/>
                <a:cs typeface="Arial"/>
              </a:rPr>
              <a:t>w</a:t>
            </a:r>
            <a:r>
              <a:rPr sz="1200" spc="0" dirty="0" smtClean="0">
                <a:latin typeface="Arial"/>
                <a:cs typeface="Arial"/>
              </a:rPr>
              <a:t>e</a:t>
            </a:r>
            <a:endParaRPr sz="1200" dirty="0">
              <a:latin typeface="Arial"/>
              <a:cs typeface="Arial"/>
            </a:endParaRPr>
          </a:p>
          <a:p>
            <a:pPr marL="12700" marR="219788">
              <a:lnSpc>
                <a:spcPct val="100041"/>
              </a:lnSpc>
            </a:pPr>
            <a:r>
              <a:rPr sz="1200" spc="14" dirty="0" smtClean="0">
                <a:latin typeface="Arial"/>
                <a:cs typeface="Arial"/>
              </a:rPr>
              <a:t>f</a:t>
            </a:r>
            <a:r>
              <a:rPr sz="1200" spc="4" dirty="0" smtClean="0">
                <a:latin typeface="Arial"/>
                <a:cs typeface="Arial"/>
              </a:rPr>
              <a:t>o</a:t>
            </a:r>
            <a:r>
              <a:rPr sz="1200" spc="0" dirty="0" smtClean="0">
                <a:latin typeface="Arial"/>
                <a:cs typeface="Arial"/>
              </a:rPr>
              <a:t>r</a:t>
            </a:r>
            <a:r>
              <a:rPr sz="1200" spc="4" dirty="0" smtClean="0">
                <a:latin typeface="Arial"/>
                <a:cs typeface="Arial"/>
              </a:rPr>
              <a:t>ma</a:t>
            </a:r>
            <a:r>
              <a:rPr sz="1200" spc="0" dirty="0" smtClean="0">
                <a:latin typeface="Arial"/>
                <a:cs typeface="Arial"/>
              </a:rPr>
              <a:t>l</a:t>
            </a:r>
            <a:r>
              <a:rPr sz="1200" spc="-9" dirty="0" smtClean="0">
                <a:latin typeface="Arial"/>
                <a:cs typeface="Arial"/>
              </a:rPr>
              <a:t>n</a:t>
            </a:r>
            <a:r>
              <a:rPr sz="1200" spc="-4" dirty="0" smtClean="0">
                <a:latin typeface="Arial"/>
                <a:cs typeface="Arial"/>
              </a:rPr>
              <a:t>o</a:t>
            </a:r>
            <a:r>
              <a:rPr sz="1200" spc="0" dirty="0" smtClean="0">
                <a:latin typeface="Arial"/>
                <a:cs typeface="Arial"/>
              </a:rPr>
              <a:t>ści</a:t>
            </a:r>
            <a:r>
              <a:rPr sz="1200" spc="-34" dirty="0" smtClean="0">
                <a:latin typeface="Arial"/>
                <a:cs typeface="Arial"/>
              </a:rPr>
              <a:t> </a:t>
            </a:r>
            <a:r>
              <a:rPr sz="1200" spc="0" dirty="0" smtClean="0">
                <a:latin typeface="Arial"/>
                <a:cs typeface="Arial"/>
              </a:rPr>
              <a:t>c</a:t>
            </a:r>
            <a:r>
              <a:rPr sz="1200" spc="4" dirty="0" smtClean="0">
                <a:latin typeface="Arial"/>
                <a:cs typeface="Arial"/>
              </a:rPr>
              <a:t>e</a:t>
            </a:r>
            <a:r>
              <a:rPr sz="1200" spc="0" dirty="0" smtClean="0">
                <a:latin typeface="Arial"/>
                <a:cs typeface="Arial"/>
              </a:rPr>
              <a:t>lne</a:t>
            </a:r>
            <a:r>
              <a:rPr sz="1200" spc="-14" dirty="0" smtClean="0">
                <a:latin typeface="Arial"/>
                <a:cs typeface="Arial"/>
              </a:rPr>
              <a:t> </a:t>
            </a:r>
            <a:r>
              <a:rPr sz="1200" spc="0" dirty="0" smtClean="0">
                <a:latin typeface="Arial"/>
                <a:cs typeface="Arial"/>
              </a:rPr>
              <a:t>są</a:t>
            </a:r>
            <a:r>
              <a:rPr sz="1200" spc="-4" dirty="0" smtClean="0">
                <a:latin typeface="Arial"/>
                <a:cs typeface="Arial"/>
              </a:rPr>
              <a:t> </a:t>
            </a:r>
            <a:r>
              <a:rPr sz="1200" spc="4" dirty="0" smtClean="0">
                <a:latin typeface="Arial"/>
                <a:cs typeface="Arial"/>
              </a:rPr>
              <a:t>do</a:t>
            </a:r>
            <a:r>
              <a:rPr sz="1200" spc="0" dirty="0" smtClean="0">
                <a:latin typeface="Arial"/>
                <a:cs typeface="Arial"/>
              </a:rPr>
              <a:t>k</a:t>
            </a:r>
            <a:r>
              <a:rPr sz="1200" spc="4" dirty="0" smtClean="0">
                <a:latin typeface="Arial"/>
                <a:cs typeface="Arial"/>
              </a:rPr>
              <a:t>on</a:t>
            </a:r>
            <a:r>
              <a:rPr sz="1200" spc="-9" dirty="0" smtClean="0">
                <a:latin typeface="Arial"/>
                <a:cs typeface="Arial"/>
              </a:rPr>
              <a:t>y</a:t>
            </a:r>
            <a:r>
              <a:rPr sz="1200" spc="-14" dirty="0" smtClean="0">
                <a:latin typeface="Arial"/>
                <a:cs typeface="Arial"/>
              </a:rPr>
              <a:t>w</a:t>
            </a:r>
            <a:r>
              <a:rPr sz="1200" spc="4" dirty="0" smtClean="0">
                <a:latin typeface="Arial"/>
                <a:cs typeface="Arial"/>
              </a:rPr>
              <a:t>an</a:t>
            </a:r>
            <a:r>
              <a:rPr sz="1200" spc="0" dirty="0" smtClean="0">
                <a:latin typeface="Arial"/>
                <a:cs typeface="Arial"/>
              </a:rPr>
              <a:t>e</a:t>
            </a:r>
            <a:r>
              <a:rPr sz="1200" spc="-29" dirty="0" smtClean="0">
                <a:latin typeface="Arial"/>
                <a:cs typeface="Arial"/>
              </a:rPr>
              <a:t> </a:t>
            </a:r>
            <a:r>
              <a:rPr sz="1200" spc="0" dirty="0" smtClean="0">
                <a:latin typeface="Arial"/>
                <a:cs typeface="Arial"/>
              </a:rPr>
              <a:t>w c</a:t>
            </a:r>
            <a:r>
              <a:rPr sz="1200" spc="4" dirty="0" smtClean="0">
                <a:latin typeface="Arial"/>
                <a:cs typeface="Arial"/>
              </a:rPr>
              <a:t>en</a:t>
            </a:r>
            <a:r>
              <a:rPr sz="1200" spc="0" dirty="0" smtClean="0">
                <a:latin typeface="Arial"/>
                <a:cs typeface="Arial"/>
              </a:rPr>
              <a:t>ie</a:t>
            </a:r>
            <a:r>
              <a:rPr sz="1200" spc="-19" dirty="0" smtClean="0">
                <a:latin typeface="Arial"/>
                <a:cs typeface="Arial"/>
              </a:rPr>
              <a:t> </a:t>
            </a:r>
            <a:r>
              <a:rPr sz="1200" spc="4" dirty="0" smtClean="0">
                <a:latin typeface="Arial"/>
                <a:cs typeface="Arial"/>
              </a:rPr>
              <a:t>u</a:t>
            </a:r>
            <a:r>
              <a:rPr sz="1200" spc="0" dirty="0" smtClean="0">
                <a:latin typeface="Arial"/>
                <a:cs typeface="Arial"/>
              </a:rPr>
              <a:t>słu</a:t>
            </a:r>
            <a:r>
              <a:rPr sz="1200" spc="-4" dirty="0" smtClean="0">
                <a:latin typeface="Arial"/>
                <a:cs typeface="Arial"/>
              </a:rPr>
              <a:t>g</a:t>
            </a:r>
            <a:r>
              <a:rPr sz="1200" spc="0" dirty="0" smtClean="0">
                <a:latin typeface="Arial"/>
                <a:cs typeface="Arial"/>
              </a:rPr>
              <a:t>i.</a:t>
            </a:r>
            <a:r>
              <a:rPr sz="1200" spc="-19" dirty="0" smtClean="0">
                <a:latin typeface="Arial"/>
                <a:cs typeface="Arial"/>
              </a:rPr>
              <a:t> </a:t>
            </a:r>
            <a:r>
              <a:rPr sz="1200" spc="0" dirty="0" smtClean="0">
                <a:latin typeface="Arial"/>
                <a:cs typeface="Arial"/>
              </a:rPr>
              <a:t>W</a:t>
            </a:r>
            <a:r>
              <a:rPr sz="1200" spc="9" dirty="0" smtClean="0">
                <a:latin typeface="Arial"/>
                <a:cs typeface="Arial"/>
              </a:rPr>
              <a:t> </a:t>
            </a:r>
            <a:r>
              <a:rPr sz="1200" spc="4" dirty="0" smtClean="0">
                <a:latin typeface="Arial"/>
                <a:cs typeface="Arial"/>
              </a:rPr>
              <a:t>n</a:t>
            </a:r>
            <a:r>
              <a:rPr sz="1200" spc="0" dirty="0" smtClean="0">
                <a:latin typeface="Arial"/>
                <a:cs typeface="Arial"/>
              </a:rPr>
              <a:t>iek</a:t>
            </a:r>
            <a:r>
              <a:rPr sz="1200" spc="4" dirty="0" smtClean="0">
                <a:latin typeface="Arial"/>
                <a:cs typeface="Arial"/>
              </a:rPr>
              <a:t>tó</a:t>
            </a:r>
            <a:r>
              <a:rPr sz="1200" spc="0" dirty="0" smtClean="0">
                <a:latin typeface="Arial"/>
                <a:cs typeface="Arial"/>
              </a:rPr>
              <a:t>r</a:t>
            </a:r>
            <a:r>
              <a:rPr sz="1200" spc="-14" dirty="0" smtClean="0">
                <a:latin typeface="Arial"/>
                <a:cs typeface="Arial"/>
              </a:rPr>
              <a:t>y</a:t>
            </a:r>
            <a:r>
              <a:rPr sz="1200" spc="0" dirty="0" smtClean="0">
                <a:latin typeface="Arial"/>
                <a:cs typeface="Arial"/>
              </a:rPr>
              <a:t>ch</a:t>
            </a:r>
            <a:r>
              <a:rPr sz="1200" spc="-14" dirty="0" smtClean="0">
                <a:latin typeface="Arial"/>
                <a:cs typeface="Arial"/>
              </a:rPr>
              <a:t> </a:t>
            </a:r>
            <a:r>
              <a:rPr sz="1200" spc="0" dirty="0" smtClean="0">
                <a:latin typeface="Arial"/>
                <a:cs typeface="Arial"/>
              </a:rPr>
              <a:t>je</a:t>
            </a:r>
            <a:r>
              <a:rPr sz="1200" spc="4" dirty="0" smtClean="0">
                <a:latin typeface="Arial"/>
                <a:cs typeface="Arial"/>
              </a:rPr>
              <a:t>dna</a:t>
            </a:r>
            <a:r>
              <a:rPr sz="1200" spc="0" dirty="0" smtClean="0">
                <a:latin typeface="Arial"/>
                <a:cs typeface="Arial"/>
              </a:rPr>
              <a:t>k pr</a:t>
            </a:r>
            <a:r>
              <a:rPr sz="1200" spc="-14" dirty="0" smtClean="0">
                <a:latin typeface="Arial"/>
                <a:cs typeface="Arial"/>
              </a:rPr>
              <a:t>zy</a:t>
            </a:r>
            <a:r>
              <a:rPr sz="1200" spc="0" dirty="0" smtClean="0">
                <a:latin typeface="Arial"/>
                <a:cs typeface="Arial"/>
              </a:rPr>
              <a:t>p</a:t>
            </a:r>
            <a:r>
              <a:rPr sz="1200" spc="4" dirty="0" smtClean="0">
                <a:latin typeface="Arial"/>
                <a:cs typeface="Arial"/>
              </a:rPr>
              <a:t>a</a:t>
            </a:r>
            <a:r>
              <a:rPr sz="1200" spc="0" dirty="0" smtClean="0">
                <a:latin typeface="Arial"/>
                <a:cs typeface="Arial"/>
              </a:rPr>
              <a:t>dk</a:t>
            </a:r>
            <a:r>
              <a:rPr sz="1200" spc="4" dirty="0" smtClean="0">
                <a:latin typeface="Arial"/>
                <a:cs typeface="Arial"/>
              </a:rPr>
              <a:t>a</a:t>
            </a:r>
            <a:r>
              <a:rPr sz="1200" spc="0" dirty="0" smtClean="0">
                <a:latin typeface="Arial"/>
                <a:cs typeface="Arial"/>
              </a:rPr>
              <a:t>ch,</a:t>
            </a:r>
            <a:r>
              <a:rPr sz="1200" spc="-19" dirty="0" smtClean="0">
                <a:latin typeface="Arial"/>
                <a:cs typeface="Arial"/>
              </a:rPr>
              <a:t> </a:t>
            </a:r>
            <a:r>
              <a:rPr sz="1200" spc="0" dirty="0" smtClean="0">
                <a:latin typeface="Arial"/>
                <a:cs typeface="Arial"/>
              </a:rPr>
              <a:t>n</a:t>
            </a:r>
            <a:r>
              <a:rPr sz="1200" spc="4" dirty="0" smtClean="0">
                <a:latin typeface="Arial"/>
                <a:cs typeface="Arial"/>
              </a:rPr>
              <a:t>p</a:t>
            </a:r>
            <a:r>
              <a:rPr sz="1200" spc="0" dirty="0" smtClean="0">
                <a:latin typeface="Arial"/>
                <a:cs typeface="Arial"/>
              </a:rPr>
              <a:t>.</a:t>
            </a:r>
            <a:r>
              <a:rPr sz="1200" spc="-19" dirty="0" smtClean="0">
                <a:latin typeface="Arial"/>
                <a:cs typeface="Arial"/>
              </a:rPr>
              <a:t> </a:t>
            </a:r>
            <a:r>
              <a:rPr sz="1200" spc="0" dirty="0" smtClean="0">
                <a:latin typeface="Arial"/>
                <a:cs typeface="Arial"/>
              </a:rPr>
              <a:t>pr</a:t>
            </a:r>
            <a:r>
              <a:rPr sz="1200" spc="-14" dirty="0" smtClean="0">
                <a:latin typeface="Arial"/>
                <a:cs typeface="Arial"/>
              </a:rPr>
              <a:t>z</a:t>
            </a:r>
            <a:r>
              <a:rPr sz="1200" spc="0" dirty="0" smtClean="0">
                <a:latin typeface="Arial"/>
                <a:cs typeface="Arial"/>
              </a:rPr>
              <a:t>y</a:t>
            </a:r>
            <a:r>
              <a:rPr sz="1200" spc="14" dirty="0" smtClean="0">
                <a:latin typeface="Arial"/>
                <a:cs typeface="Arial"/>
              </a:rPr>
              <a:t> </a:t>
            </a:r>
            <a:r>
              <a:rPr sz="1200" spc="-14" dirty="0" smtClean="0">
                <a:latin typeface="Arial"/>
                <a:cs typeface="Arial"/>
              </a:rPr>
              <a:t>wy</a:t>
            </a:r>
            <a:r>
              <a:rPr sz="1200" spc="0" dirty="0" smtClean="0">
                <a:latin typeface="Arial"/>
                <a:cs typeface="Arial"/>
              </a:rPr>
              <a:t>s</a:t>
            </a:r>
            <a:r>
              <a:rPr sz="1200" spc="-14" dirty="0" smtClean="0">
                <a:latin typeface="Arial"/>
                <a:cs typeface="Arial"/>
              </a:rPr>
              <a:t>y</a:t>
            </a:r>
            <a:r>
              <a:rPr sz="1200" spc="0" dirty="0" smtClean="0">
                <a:latin typeface="Arial"/>
                <a:cs typeface="Arial"/>
              </a:rPr>
              <a:t>ł</a:t>
            </a:r>
            <a:r>
              <a:rPr sz="1200" spc="-4" dirty="0" smtClean="0">
                <a:latin typeface="Arial"/>
                <a:cs typeface="Arial"/>
              </a:rPr>
              <a:t>k</a:t>
            </a:r>
            <a:r>
              <a:rPr sz="1200" spc="0" dirty="0" smtClean="0">
                <a:latin typeface="Arial"/>
                <a:cs typeface="Arial"/>
              </a:rPr>
              <a:t>ach</a:t>
            </a:r>
            <a:r>
              <a:rPr sz="1200" spc="19" dirty="0" smtClean="0">
                <a:latin typeface="Arial"/>
                <a:cs typeface="Arial"/>
              </a:rPr>
              <a:t> </a:t>
            </a:r>
            <a:r>
              <a:rPr sz="1200" spc="-14" dirty="0" smtClean="0">
                <a:latin typeface="Arial"/>
                <a:cs typeface="Arial"/>
              </a:rPr>
              <a:t>z</a:t>
            </a:r>
            <a:r>
              <a:rPr sz="1200" spc="0" dirty="0" smtClean="0">
                <a:latin typeface="Arial"/>
                <a:cs typeface="Arial"/>
              </a:rPr>
              <a:t>e</a:t>
            </a:r>
            <a:r>
              <a:rPr sz="1200" spc="14" dirty="0" smtClean="0">
                <a:latin typeface="Arial"/>
                <a:cs typeface="Arial"/>
              </a:rPr>
              <a:t> </a:t>
            </a:r>
            <a:r>
              <a:rPr sz="1200" spc="0" dirty="0" smtClean="0">
                <a:latin typeface="Arial"/>
                <a:cs typeface="Arial"/>
              </a:rPr>
              <a:t>sk</a:t>
            </a:r>
            <a:r>
              <a:rPr sz="1200" spc="-4" dirty="0" smtClean="0">
                <a:latin typeface="Arial"/>
                <a:cs typeface="Arial"/>
              </a:rPr>
              <a:t>ł</a:t>
            </a:r>
            <a:r>
              <a:rPr sz="1200" spc="0" dirty="0" smtClean="0">
                <a:latin typeface="Arial"/>
                <a:cs typeface="Arial"/>
              </a:rPr>
              <a:t>a</a:t>
            </a:r>
            <a:r>
              <a:rPr sz="1200" spc="4" dirty="0" smtClean="0">
                <a:latin typeface="Arial"/>
                <a:cs typeface="Arial"/>
              </a:rPr>
              <a:t>d</a:t>
            </a:r>
            <a:r>
              <a:rPr sz="1200" spc="0" dirty="0" smtClean="0">
                <a:latin typeface="Arial"/>
                <a:cs typeface="Arial"/>
              </a:rPr>
              <a:t>u</a:t>
            </a:r>
            <a:r>
              <a:rPr sz="1200" spc="-29" dirty="0" smtClean="0">
                <a:latin typeface="Arial"/>
                <a:cs typeface="Arial"/>
              </a:rPr>
              <a:t> </a:t>
            </a:r>
            <a:r>
              <a:rPr sz="1200" spc="0" dirty="0" smtClean="0">
                <a:latin typeface="Arial"/>
                <a:cs typeface="Arial"/>
              </a:rPr>
              <a:t>celn</a:t>
            </a:r>
            <a:r>
              <a:rPr sz="1200" spc="4" dirty="0" smtClean="0">
                <a:latin typeface="Arial"/>
                <a:cs typeface="Arial"/>
              </a:rPr>
              <a:t>e</a:t>
            </a:r>
            <a:r>
              <a:rPr sz="1200" spc="-9" dirty="0" smtClean="0">
                <a:latin typeface="Arial"/>
                <a:cs typeface="Arial"/>
              </a:rPr>
              <a:t>g</a:t>
            </a:r>
            <a:r>
              <a:rPr sz="1200" spc="0" dirty="0" smtClean="0">
                <a:latin typeface="Arial"/>
                <a:cs typeface="Arial"/>
              </a:rPr>
              <a:t>o,</a:t>
            </a:r>
            <a:r>
              <a:rPr sz="1200" spc="-14" dirty="0" smtClean="0">
                <a:latin typeface="Arial"/>
                <a:cs typeface="Arial"/>
              </a:rPr>
              <a:t> </a:t>
            </a:r>
            <a:r>
              <a:rPr sz="1200" spc="4" dirty="0" smtClean="0">
                <a:latin typeface="Arial"/>
                <a:cs typeface="Arial"/>
              </a:rPr>
              <a:t>m</a:t>
            </a:r>
            <a:r>
              <a:rPr sz="1200" spc="0" dirty="0" smtClean="0">
                <a:latin typeface="Arial"/>
                <a:cs typeface="Arial"/>
              </a:rPr>
              <a:t>o</a:t>
            </a:r>
            <a:r>
              <a:rPr sz="1200" spc="-9" dirty="0" smtClean="0">
                <a:latin typeface="Arial"/>
                <a:cs typeface="Arial"/>
              </a:rPr>
              <a:t>ż</a:t>
            </a:r>
            <a:r>
              <a:rPr sz="1200" spc="0" dirty="0" smtClean="0">
                <a:latin typeface="Arial"/>
                <a:cs typeface="Arial"/>
              </a:rPr>
              <a:t>e</a:t>
            </a:r>
            <a:r>
              <a:rPr sz="1200" spc="-14" dirty="0" smtClean="0">
                <a:latin typeface="Arial"/>
                <a:cs typeface="Arial"/>
              </a:rPr>
              <a:t> </a:t>
            </a:r>
            <a:r>
              <a:rPr sz="1200" spc="0" dirty="0" smtClean="0">
                <a:latin typeface="Arial"/>
                <a:cs typeface="Arial"/>
              </a:rPr>
              <a:t>i</a:t>
            </a:r>
            <a:r>
              <a:rPr sz="1200" spc="-4" dirty="0" smtClean="0">
                <a:latin typeface="Arial"/>
                <a:cs typeface="Arial"/>
              </a:rPr>
              <a:t>s</a:t>
            </a:r>
            <a:r>
              <a:rPr sz="1200" spc="0" dirty="0" smtClean="0">
                <a:latin typeface="Arial"/>
                <a:cs typeface="Arial"/>
              </a:rPr>
              <a:t>t</a:t>
            </a:r>
            <a:r>
              <a:rPr sz="1200" spc="4" dirty="0" smtClean="0">
                <a:latin typeface="Arial"/>
                <a:cs typeface="Arial"/>
              </a:rPr>
              <a:t>n</a:t>
            </a:r>
            <a:r>
              <a:rPr sz="1200" spc="0" dirty="0" smtClean="0">
                <a:latin typeface="Arial"/>
                <a:cs typeface="Arial"/>
              </a:rPr>
              <a:t>ieć </a:t>
            </a:r>
            <a:r>
              <a:rPr sz="1200" spc="4" dirty="0" smtClean="0">
                <a:latin typeface="Arial"/>
                <a:cs typeface="Arial"/>
              </a:rPr>
              <a:t>po</a:t>
            </a:r>
            <a:r>
              <a:rPr sz="1200" spc="0" dirty="0" smtClean="0">
                <a:latin typeface="Arial"/>
                <a:cs typeface="Arial"/>
              </a:rPr>
              <a:t>tr</a:t>
            </a:r>
            <a:r>
              <a:rPr sz="1200" spc="-14" dirty="0" smtClean="0">
                <a:latin typeface="Arial"/>
                <a:cs typeface="Arial"/>
              </a:rPr>
              <a:t>z</a:t>
            </a:r>
            <a:r>
              <a:rPr sz="1200" spc="4" dirty="0" smtClean="0">
                <a:latin typeface="Arial"/>
                <a:cs typeface="Arial"/>
              </a:rPr>
              <a:t>eba</a:t>
            </a:r>
            <a:r>
              <a:rPr sz="1200" spc="0" dirty="0" smtClean="0">
                <a:latin typeface="Arial"/>
                <a:cs typeface="Arial"/>
              </a:rPr>
              <a:t>,</a:t>
            </a:r>
            <a:r>
              <a:rPr sz="1200" spc="-19" dirty="0" smtClean="0">
                <a:latin typeface="Arial"/>
                <a:cs typeface="Arial"/>
              </a:rPr>
              <a:t> </a:t>
            </a:r>
            <a:r>
              <a:rPr sz="1200" spc="4" dirty="0" smtClean="0">
                <a:latin typeface="Arial"/>
                <a:cs typeface="Arial"/>
              </a:rPr>
              <a:t>ab</a:t>
            </a:r>
            <a:r>
              <a:rPr sz="1200" spc="0" dirty="0" smtClean="0">
                <a:latin typeface="Arial"/>
                <a:cs typeface="Arial"/>
              </a:rPr>
              <a:t>y</a:t>
            </a:r>
            <a:r>
              <a:rPr sz="1200" spc="-19" dirty="0" smtClean="0">
                <a:latin typeface="Arial"/>
                <a:cs typeface="Arial"/>
              </a:rPr>
              <a:t> </a:t>
            </a:r>
            <a:r>
              <a:rPr sz="1200" spc="4" dirty="0" smtClean="0">
                <a:latin typeface="Arial"/>
                <a:cs typeface="Arial"/>
              </a:rPr>
              <a:t>do</a:t>
            </a:r>
            <a:r>
              <a:rPr sz="1200" spc="0" dirty="0" smtClean="0">
                <a:latin typeface="Arial"/>
                <a:cs typeface="Arial"/>
              </a:rPr>
              <a:t>k</a:t>
            </a:r>
            <a:r>
              <a:rPr sz="1200" spc="4" dirty="0" smtClean="0">
                <a:latin typeface="Arial"/>
                <a:cs typeface="Arial"/>
              </a:rPr>
              <a:t>um</a:t>
            </a:r>
            <a:r>
              <a:rPr sz="1200" spc="-4" dirty="0" smtClean="0">
                <a:latin typeface="Arial"/>
                <a:cs typeface="Arial"/>
              </a:rPr>
              <a:t>e</a:t>
            </a:r>
            <a:r>
              <a:rPr sz="1200" spc="4" dirty="0" smtClean="0">
                <a:latin typeface="Arial"/>
                <a:cs typeface="Arial"/>
              </a:rPr>
              <a:t>n</a:t>
            </a:r>
            <a:r>
              <a:rPr sz="1200" spc="0" dirty="0" smtClean="0">
                <a:latin typeface="Arial"/>
                <a:cs typeface="Arial"/>
              </a:rPr>
              <a:t>t</a:t>
            </a:r>
            <a:r>
              <a:rPr sz="1200" spc="-29" dirty="0" smtClean="0">
                <a:latin typeface="Arial"/>
                <a:cs typeface="Arial"/>
              </a:rPr>
              <a:t> </a:t>
            </a:r>
            <a:r>
              <a:rPr sz="1200" spc="0" dirty="0" smtClean="0">
                <a:latin typeface="Arial"/>
                <a:cs typeface="Arial"/>
              </a:rPr>
              <a:t>tra</a:t>
            </a:r>
            <a:r>
              <a:rPr sz="1200" spc="4" dirty="0" smtClean="0">
                <a:latin typeface="Arial"/>
                <a:cs typeface="Arial"/>
              </a:rPr>
              <a:t>n</a:t>
            </a:r>
            <a:r>
              <a:rPr sz="1200" spc="-9" dirty="0" smtClean="0">
                <a:latin typeface="Arial"/>
                <a:cs typeface="Arial"/>
              </a:rPr>
              <a:t>zy</a:t>
            </a:r>
            <a:r>
              <a:rPr sz="1200" spc="0" dirty="0" smtClean="0">
                <a:latin typeface="Arial"/>
                <a:cs typeface="Arial"/>
              </a:rPr>
              <a:t>t</a:t>
            </a:r>
            <a:r>
              <a:rPr sz="1200" spc="4" dirty="0" smtClean="0">
                <a:latin typeface="Arial"/>
                <a:cs typeface="Arial"/>
              </a:rPr>
              <a:t>o</a:t>
            </a:r>
            <a:r>
              <a:rPr sz="1200" spc="-14" dirty="0" smtClean="0">
                <a:latin typeface="Arial"/>
                <a:cs typeface="Arial"/>
              </a:rPr>
              <a:t>w</a:t>
            </a:r>
            <a:r>
              <a:rPr sz="1200" spc="0" dirty="0" smtClean="0">
                <a:latin typeface="Arial"/>
                <a:cs typeface="Arial"/>
              </a:rPr>
              <a:t>y</a:t>
            </a:r>
            <a:r>
              <a:rPr sz="1200" spc="14" dirty="0" smtClean="0">
                <a:latin typeface="Arial"/>
                <a:cs typeface="Arial"/>
              </a:rPr>
              <a:t> </a:t>
            </a:r>
            <a:r>
              <a:rPr sz="1200" spc="-9" dirty="0" smtClean="0">
                <a:latin typeface="Arial"/>
                <a:cs typeface="Arial"/>
              </a:rPr>
              <a:t>z</a:t>
            </a:r>
            <a:r>
              <a:rPr sz="1200" spc="4" dirty="0" smtClean="0">
                <a:latin typeface="Arial"/>
                <a:cs typeface="Arial"/>
              </a:rPr>
              <a:t>o</a:t>
            </a:r>
            <a:r>
              <a:rPr sz="1200" spc="0" dirty="0" smtClean="0">
                <a:latin typeface="Arial"/>
                <a:cs typeface="Arial"/>
              </a:rPr>
              <a:t>st</a:t>
            </a:r>
            <a:r>
              <a:rPr sz="1200" spc="4" dirty="0" smtClean="0">
                <a:latin typeface="Arial"/>
                <a:cs typeface="Arial"/>
              </a:rPr>
              <a:t>a</a:t>
            </a:r>
            <a:r>
              <a:rPr sz="1200" spc="0" dirty="0" smtClean="0">
                <a:latin typeface="Arial"/>
                <a:cs typeface="Arial"/>
              </a:rPr>
              <a:t>ł </a:t>
            </a:r>
            <a:r>
              <a:rPr sz="1200" spc="-14" dirty="0" smtClean="0">
                <a:latin typeface="Arial"/>
                <a:cs typeface="Arial"/>
              </a:rPr>
              <a:t>w</a:t>
            </a:r>
            <a:r>
              <a:rPr sz="1200" spc="-9" dirty="0" smtClean="0">
                <a:latin typeface="Arial"/>
                <a:cs typeface="Arial"/>
              </a:rPr>
              <a:t>y</a:t>
            </a:r>
            <a:r>
              <a:rPr sz="1200" spc="0" dirty="0" smtClean="0">
                <a:latin typeface="Arial"/>
                <a:cs typeface="Arial"/>
              </a:rPr>
              <a:t>st</a:t>
            </a:r>
            <a:r>
              <a:rPr sz="1200" spc="4" dirty="0" smtClean="0">
                <a:latin typeface="Arial"/>
                <a:cs typeface="Arial"/>
              </a:rPr>
              <a:t>a</a:t>
            </a:r>
            <a:r>
              <a:rPr sz="1200" spc="-14" dirty="0" smtClean="0">
                <a:latin typeface="Arial"/>
                <a:cs typeface="Arial"/>
              </a:rPr>
              <a:t>w</a:t>
            </a:r>
            <a:r>
              <a:rPr sz="1200" spc="0" dirty="0" smtClean="0">
                <a:latin typeface="Arial"/>
                <a:cs typeface="Arial"/>
              </a:rPr>
              <a:t>io</a:t>
            </a:r>
            <a:r>
              <a:rPr sz="1200" spc="4" dirty="0" smtClean="0">
                <a:latin typeface="Arial"/>
                <a:cs typeface="Arial"/>
              </a:rPr>
              <a:t>n</a:t>
            </a:r>
            <a:r>
              <a:rPr sz="1200" spc="0" dirty="0" smtClean="0">
                <a:latin typeface="Arial"/>
                <a:cs typeface="Arial"/>
              </a:rPr>
              <a:t>y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z s</a:t>
            </a:r>
            <a:r>
              <a:rPr sz="1200" spc="4" dirty="0" smtClean="0">
                <a:latin typeface="Arial"/>
                <a:cs typeface="Arial"/>
              </a:rPr>
              <a:t>ame</a:t>
            </a:r>
            <a:r>
              <a:rPr sz="1200" spc="-4" dirty="0" smtClean="0">
                <a:latin typeface="Arial"/>
                <a:cs typeface="Arial"/>
              </a:rPr>
              <a:t>g</a:t>
            </a:r>
            <a:r>
              <a:rPr sz="1200" spc="0" dirty="0" smtClean="0">
                <a:latin typeface="Arial"/>
                <a:cs typeface="Arial"/>
              </a:rPr>
              <a:t>o </a:t>
            </a:r>
            <a:r>
              <a:rPr sz="1200" spc="4" dirty="0" smtClean="0">
                <a:latin typeface="Arial"/>
                <a:cs typeface="Arial"/>
              </a:rPr>
              <a:t>nada</a:t>
            </a:r>
            <a:r>
              <a:rPr sz="1200" spc="-14" dirty="0" smtClean="0">
                <a:latin typeface="Arial"/>
                <a:cs typeface="Arial"/>
              </a:rPr>
              <a:t>w</a:t>
            </a:r>
            <a:r>
              <a:rPr sz="1200" spc="0" dirty="0" smtClean="0">
                <a:latin typeface="Arial"/>
                <a:cs typeface="Arial"/>
              </a:rPr>
              <a:t>cę</a:t>
            </a:r>
            <a:r>
              <a:rPr sz="1200" spc="-29" dirty="0" smtClean="0">
                <a:latin typeface="Arial"/>
                <a:cs typeface="Arial"/>
              </a:rPr>
              <a:t> </a:t>
            </a:r>
            <a:r>
              <a:rPr sz="1200" spc="0" dirty="0" smtClean="0">
                <a:latin typeface="Arial"/>
                <a:cs typeface="Arial"/>
              </a:rPr>
              <a:t>lub</a:t>
            </a:r>
            <a:r>
              <a:rPr sz="1200" spc="-14" dirty="0" smtClean="0">
                <a:latin typeface="Arial"/>
                <a:cs typeface="Arial"/>
              </a:rPr>
              <a:t> </a:t>
            </a:r>
            <a:r>
              <a:rPr sz="1200" spc="0" dirty="0" smtClean="0">
                <a:latin typeface="Arial"/>
                <a:cs typeface="Arial"/>
              </a:rPr>
              <a:t>in</a:t>
            </a:r>
            <a:r>
              <a:rPr sz="1200" spc="4" dirty="0" smtClean="0">
                <a:latin typeface="Arial"/>
                <a:cs typeface="Arial"/>
              </a:rPr>
              <a:t>n</a:t>
            </a:r>
            <a:r>
              <a:rPr sz="1200" spc="0" dirty="0" smtClean="0">
                <a:latin typeface="Arial"/>
                <a:cs typeface="Arial"/>
              </a:rPr>
              <a:t>ą</a:t>
            </a:r>
            <a:r>
              <a:rPr sz="1200" spc="-14" dirty="0" smtClean="0">
                <a:latin typeface="Arial"/>
                <a:cs typeface="Arial"/>
              </a:rPr>
              <a:t> </a:t>
            </a:r>
            <a:r>
              <a:rPr sz="1200" spc="4" dirty="0" smtClean="0">
                <a:latin typeface="Arial"/>
                <a:cs typeface="Arial"/>
              </a:rPr>
              <a:t>n</a:t>
            </a:r>
            <a:r>
              <a:rPr sz="1200" spc="0" dirty="0" smtClean="0">
                <a:latin typeface="Arial"/>
                <a:cs typeface="Arial"/>
              </a:rPr>
              <a:t>iż</a:t>
            </a:r>
            <a:r>
              <a:rPr sz="1200" spc="-34" dirty="0" smtClean="0">
                <a:latin typeface="Arial"/>
                <a:cs typeface="Arial"/>
              </a:rPr>
              <a:t> </a:t>
            </a:r>
            <a:r>
              <a:rPr sz="1200" spc="9" dirty="0" smtClean="0">
                <a:latin typeface="Arial"/>
                <a:cs typeface="Arial"/>
              </a:rPr>
              <a:t>T</a:t>
            </a:r>
            <a:r>
              <a:rPr sz="1200" spc="0" dirty="0" smtClean="0">
                <a:latin typeface="Arial"/>
                <a:cs typeface="Arial"/>
              </a:rPr>
              <a:t>NT</a:t>
            </a:r>
            <a:r>
              <a:rPr sz="1200" spc="-14" dirty="0" smtClean="0">
                <a:latin typeface="Arial"/>
                <a:cs typeface="Arial"/>
              </a:rPr>
              <a:t> </a:t>
            </a:r>
            <a:r>
              <a:rPr sz="1200" spc="4" dirty="0" err="1" smtClean="0">
                <a:latin typeface="Arial"/>
                <a:cs typeface="Arial"/>
              </a:rPr>
              <a:t>a</a:t>
            </a:r>
            <a:r>
              <a:rPr sz="1200" spc="-4" dirty="0" err="1" smtClean="0">
                <a:latin typeface="Arial"/>
                <a:cs typeface="Arial"/>
              </a:rPr>
              <a:t>g</a:t>
            </a:r>
            <a:r>
              <a:rPr sz="1200" spc="4" dirty="0" err="1" smtClean="0">
                <a:latin typeface="Arial"/>
                <a:cs typeface="Arial"/>
              </a:rPr>
              <a:t>en</a:t>
            </a:r>
            <a:r>
              <a:rPr sz="1200" spc="0" dirty="0" err="1" smtClean="0">
                <a:latin typeface="Arial"/>
                <a:cs typeface="Arial"/>
              </a:rPr>
              <a:t>cję</a:t>
            </a:r>
            <a:r>
              <a:rPr sz="1200" spc="-9" dirty="0" smtClean="0">
                <a:latin typeface="Arial"/>
                <a:cs typeface="Arial"/>
              </a:rPr>
              <a:t> </a:t>
            </a:r>
            <a:r>
              <a:rPr sz="1200" spc="0" dirty="0" err="1" smtClean="0">
                <a:latin typeface="Arial"/>
                <a:cs typeface="Arial"/>
              </a:rPr>
              <a:t>c</a:t>
            </a:r>
            <a:r>
              <a:rPr sz="1200" spc="4" dirty="0" err="1" smtClean="0">
                <a:latin typeface="Arial"/>
                <a:cs typeface="Arial"/>
              </a:rPr>
              <a:t>e</a:t>
            </a:r>
            <a:r>
              <a:rPr sz="1200" spc="0" dirty="0" err="1" smtClean="0">
                <a:latin typeface="Arial"/>
                <a:cs typeface="Arial"/>
              </a:rPr>
              <a:t>ln</a:t>
            </a:r>
            <a:r>
              <a:rPr lang="pl-PL" sz="1200" spc="9" dirty="0" err="1">
                <a:latin typeface="Arial"/>
                <a:cs typeface="Arial"/>
              </a:rPr>
              <a:t>ą</a:t>
            </a:r>
            <a:r>
              <a:rPr sz="1200" spc="0" dirty="0" smtClean="0">
                <a:latin typeface="Arial"/>
                <a:cs typeface="Arial"/>
              </a:rPr>
              <a:t>.</a:t>
            </a:r>
            <a:endParaRPr lang="pl-PL" sz="1200" spc="0" dirty="0" smtClean="0">
              <a:latin typeface="Arial"/>
              <a:cs typeface="Arial"/>
            </a:endParaRPr>
          </a:p>
          <a:p>
            <a:pPr marL="12700" marR="219788">
              <a:lnSpc>
                <a:spcPct val="100041"/>
              </a:lnSpc>
            </a:pPr>
            <a:endParaRPr lang="pl-PL" sz="1200" dirty="0">
              <a:latin typeface="Arial"/>
              <a:cs typeface="Arial"/>
            </a:endParaRPr>
          </a:p>
          <a:p>
            <a:pPr marL="12700" marR="219788">
              <a:lnSpc>
                <a:spcPct val="100041"/>
              </a:lnSpc>
            </a:pPr>
            <a:r>
              <a:rPr lang="pl-PL" sz="1200" b="1" dirty="0">
                <a:latin typeface="Arial"/>
                <a:cs typeface="Arial"/>
              </a:rPr>
              <a:t>Co n</a:t>
            </a:r>
            <a:r>
              <a:rPr lang="pl-PL" sz="1200" b="1" spc="4" dirty="0">
                <a:latin typeface="Arial"/>
                <a:cs typeface="Arial"/>
              </a:rPr>
              <a:t>a</a:t>
            </a:r>
            <a:r>
              <a:rPr lang="pl-PL" sz="1200" b="1" dirty="0">
                <a:latin typeface="Arial"/>
                <a:cs typeface="Arial"/>
              </a:rPr>
              <a:t>l</a:t>
            </a:r>
            <a:r>
              <a:rPr lang="pl-PL" sz="1200" b="1" spc="4" dirty="0">
                <a:latin typeface="Arial"/>
                <a:cs typeface="Arial"/>
              </a:rPr>
              <a:t>e</a:t>
            </a:r>
            <a:r>
              <a:rPr lang="pl-PL" sz="1200" b="1" dirty="0">
                <a:latin typeface="Arial"/>
                <a:cs typeface="Arial"/>
              </a:rPr>
              <a:t>ży</a:t>
            </a:r>
            <a:r>
              <a:rPr lang="pl-PL" sz="1200" b="1" spc="-4" dirty="0">
                <a:latin typeface="Arial"/>
                <a:cs typeface="Arial"/>
              </a:rPr>
              <a:t> </a:t>
            </a:r>
            <a:r>
              <a:rPr lang="pl-PL" sz="1200" b="1" dirty="0">
                <a:latin typeface="Arial"/>
                <a:cs typeface="Arial"/>
              </a:rPr>
              <a:t>zrobić</a:t>
            </a:r>
            <a:r>
              <a:rPr lang="pl-PL" sz="1200" b="1" spc="4" dirty="0">
                <a:latin typeface="Arial"/>
                <a:cs typeface="Arial"/>
              </a:rPr>
              <a:t> </a:t>
            </a:r>
            <a:r>
              <a:rPr lang="pl-PL" sz="1200" b="1" dirty="0" smtClean="0">
                <a:latin typeface="Arial"/>
                <a:cs typeface="Arial"/>
              </a:rPr>
              <a:t>?</a:t>
            </a:r>
          </a:p>
          <a:p>
            <a:pPr marL="12700" marR="219788">
              <a:lnSpc>
                <a:spcPct val="100041"/>
              </a:lnSpc>
            </a:pPr>
            <a:endParaRPr lang="pl-PL" sz="1200" b="1" dirty="0">
              <a:latin typeface="Arial"/>
              <a:cs typeface="Arial"/>
            </a:endParaRPr>
          </a:p>
          <a:p>
            <a:pPr marL="184150" indent="-171450">
              <a:lnSpc>
                <a:spcPts val="1325"/>
              </a:lnSpc>
              <a:spcBef>
                <a:spcPts val="66"/>
              </a:spcBef>
              <a:buFont typeface="Arial" panose="020B0604020202020204" pitchFamily="34" charset="0"/>
              <a:buChar char="•"/>
            </a:pPr>
            <a:r>
              <a:rPr lang="pl-PL" sz="1200" spc="-14" dirty="0">
                <a:latin typeface="Arial"/>
                <a:cs typeface="Arial"/>
              </a:rPr>
              <a:t>w</a:t>
            </a:r>
            <a:r>
              <a:rPr lang="pl-PL" sz="1200" spc="4" dirty="0">
                <a:latin typeface="Arial"/>
                <a:cs typeface="Arial"/>
              </a:rPr>
              <a:t>p</a:t>
            </a:r>
            <a:r>
              <a:rPr lang="pl-PL" sz="1200" dirty="0">
                <a:latin typeface="Arial"/>
                <a:cs typeface="Arial"/>
              </a:rPr>
              <a:t>isać</a:t>
            </a:r>
            <a:r>
              <a:rPr lang="pl-PL" sz="1200" spc="-4" dirty="0">
                <a:latin typeface="Arial"/>
                <a:cs typeface="Arial"/>
              </a:rPr>
              <a:t> w </a:t>
            </a:r>
            <a:r>
              <a:rPr lang="pl-PL" sz="1200" dirty="0">
                <a:latin typeface="Arial"/>
                <a:cs typeface="Arial"/>
              </a:rPr>
              <a:t>p</a:t>
            </a:r>
            <a:r>
              <a:rPr lang="pl-PL" sz="1200" spc="4" dirty="0">
                <a:latin typeface="Arial"/>
                <a:cs typeface="Arial"/>
              </a:rPr>
              <a:t>o</a:t>
            </a:r>
            <a:r>
              <a:rPr lang="pl-PL" sz="1200" dirty="0">
                <a:latin typeface="Arial"/>
                <a:cs typeface="Arial"/>
              </a:rPr>
              <a:t>le</a:t>
            </a:r>
            <a:r>
              <a:rPr lang="pl-PL" sz="1200" spc="-29" dirty="0">
                <a:latin typeface="Arial"/>
                <a:cs typeface="Arial"/>
              </a:rPr>
              <a:t> </a:t>
            </a:r>
            <a:r>
              <a:rPr lang="pl-PL" sz="1200" dirty="0">
                <a:latin typeface="Arial"/>
                <a:cs typeface="Arial"/>
              </a:rPr>
              <a:t>nr </a:t>
            </a:r>
            <a:r>
              <a:rPr lang="pl-PL" sz="1200" spc="4" dirty="0">
                <a:latin typeface="Arial"/>
                <a:cs typeface="Arial"/>
              </a:rPr>
              <a:t>3</a:t>
            </a:r>
            <a:r>
              <a:rPr lang="pl-PL" sz="1200" dirty="0">
                <a:latin typeface="Arial"/>
                <a:cs typeface="Arial"/>
              </a:rPr>
              <a:t>1</a:t>
            </a:r>
            <a:r>
              <a:rPr lang="pl-PL" sz="1200" spc="-14" dirty="0">
                <a:latin typeface="Arial"/>
                <a:cs typeface="Arial"/>
              </a:rPr>
              <a:t> dokumentu tranzytowego MRN </a:t>
            </a:r>
            <a:r>
              <a:rPr lang="pl-PL" sz="1200" dirty="0">
                <a:latin typeface="Arial"/>
                <a:cs typeface="Arial"/>
              </a:rPr>
              <a:t>n</a:t>
            </a:r>
            <a:r>
              <a:rPr lang="pl-PL" sz="1200" spc="4" dirty="0">
                <a:latin typeface="Arial"/>
                <a:cs typeface="Arial"/>
              </a:rPr>
              <a:t>um</a:t>
            </a:r>
            <a:r>
              <a:rPr lang="pl-PL" sz="1200" dirty="0">
                <a:latin typeface="Arial"/>
                <a:cs typeface="Arial"/>
              </a:rPr>
              <a:t>er</a:t>
            </a:r>
            <a:r>
              <a:rPr lang="pl-PL" sz="1200" spc="-19" dirty="0">
                <a:latin typeface="Arial"/>
                <a:cs typeface="Arial"/>
              </a:rPr>
              <a:t> </a:t>
            </a:r>
            <a:r>
              <a:rPr lang="pl-PL" sz="1200" dirty="0">
                <a:latin typeface="Arial"/>
                <a:cs typeface="Arial"/>
              </a:rPr>
              <a:t>pr</a:t>
            </a:r>
            <a:r>
              <a:rPr lang="pl-PL" sz="1200" spc="-14" dirty="0">
                <a:latin typeface="Arial"/>
                <a:cs typeface="Arial"/>
              </a:rPr>
              <a:t>z</a:t>
            </a:r>
            <a:r>
              <a:rPr lang="pl-PL" sz="1200" dirty="0">
                <a:latin typeface="Arial"/>
                <a:cs typeface="Arial"/>
              </a:rPr>
              <a:t>es</a:t>
            </a:r>
            <a:r>
              <a:rPr lang="pl-PL" sz="1200" spc="-9" dirty="0">
                <a:latin typeface="Arial"/>
                <a:cs typeface="Arial"/>
              </a:rPr>
              <a:t>y</a:t>
            </a:r>
            <a:r>
              <a:rPr lang="pl-PL" sz="1200" dirty="0">
                <a:latin typeface="Arial"/>
                <a:cs typeface="Arial"/>
              </a:rPr>
              <a:t>ł</a:t>
            </a:r>
            <a:r>
              <a:rPr lang="pl-PL" sz="1200" spc="-4" dirty="0">
                <a:latin typeface="Arial"/>
                <a:cs typeface="Arial"/>
              </a:rPr>
              <a:t>k</a:t>
            </a:r>
            <a:r>
              <a:rPr lang="pl-PL" sz="1200" dirty="0">
                <a:latin typeface="Arial"/>
                <a:cs typeface="Arial"/>
              </a:rPr>
              <a:t>i</a:t>
            </a:r>
            <a:r>
              <a:rPr lang="pl-PL" sz="1200" spc="-9" dirty="0">
                <a:latin typeface="Arial"/>
                <a:cs typeface="Arial"/>
              </a:rPr>
              <a:t> </a:t>
            </a:r>
            <a:r>
              <a:rPr lang="pl-PL" sz="1200" spc="9" dirty="0">
                <a:latin typeface="Arial"/>
                <a:cs typeface="Arial"/>
              </a:rPr>
              <a:t>T</a:t>
            </a:r>
            <a:r>
              <a:rPr lang="pl-PL" sz="1200" spc="-4" dirty="0">
                <a:latin typeface="Arial"/>
                <a:cs typeface="Arial"/>
              </a:rPr>
              <a:t>N</a:t>
            </a:r>
            <a:r>
              <a:rPr lang="pl-PL" sz="1200" spc="-125" dirty="0">
                <a:latin typeface="Arial"/>
                <a:cs typeface="Arial"/>
              </a:rPr>
              <a:t>T</a:t>
            </a:r>
            <a:r>
              <a:rPr lang="pl-PL" sz="1200" dirty="0">
                <a:latin typeface="Arial"/>
                <a:cs typeface="Arial"/>
              </a:rPr>
              <a:t>,</a:t>
            </a:r>
            <a:r>
              <a:rPr lang="pl-PL" sz="1200" spc="-4" dirty="0">
                <a:latin typeface="Arial"/>
                <a:cs typeface="Arial"/>
              </a:rPr>
              <a:t> </a:t>
            </a:r>
            <a:r>
              <a:rPr lang="pl-PL" sz="1200" dirty="0">
                <a:latin typeface="Arial"/>
                <a:cs typeface="Arial"/>
              </a:rPr>
              <a:t>n</a:t>
            </a:r>
            <a:r>
              <a:rPr lang="pl-PL" sz="1200" spc="4" dirty="0">
                <a:latin typeface="Arial"/>
                <a:cs typeface="Arial"/>
              </a:rPr>
              <a:t>p</a:t>
            </a:r>
            <a:r>
              <a:rPr lang="pl-PL" sz="1200" dirty="0">
                <a:latin typeface="Arial"/>
                <a:cs typeface="Arial"/>
              </a:rPr>
              <a:t>.</a:t>
            </a:r>
            <a:r>
              <a:rPr lang="pl-PL" sz="1200" spc="-19" dirty="0">
                <a:latin typeface="Arial"/>
                <a:cs typeface="Arial"/>
              </a:rPr>
              <a:t> </a:t>
            </a:r>
            <a:r>
              <a:rPr lang="pl-PL" sz="1200" spc="-4" dirty="0">
                <a:latin typeface="Arial"/>
                <a:cs typeface="Arial"/>
              </a:rPr>
              <a:t>H</a:t>
            </a:r>
            <a:r>
              <a:rPr lang="pl-PL" sz="1200" spc="-44" dirty="0">
                <a:latin typeface="Arial"/>
                <a:cs typeface="Arial"/>
              </a:rPr>
              <a:t>A</a:t>
            </a:r>
            <a:r>
              <a:rPr lang="pl-PL" sz="1200" spc="39" dirty="0">
                <a:latin typeface="Arial"/>
                <a:cs typeface="Arial"/>
              </a:rPr>
              <a:t>W</a:t>
            </a:r>
            <a:r>
              <a:rPr lang="pl-PL" sz="1200" dirty="0">
                <a:latin typeface="Arial"/>
                <a:cs typeface="Arial"/>
              </a:rPr>
              <a:t>B</a:t>
            </a:r>
            <a:r>
              <a:rPr lang="pl-PL" sz="1200" spc="-29" dirty="0">
                <a:latin typeface="Arial"/>
                <a:cs typeface="Arial"/>
              </a:rPr>
              <a:t> </a:t>
            </a:r>
            <a:r>
              <a:rPr lang="pl-PL" sz="1200" spc="-79" dirty="0">
                <a:latin typeface="Arial"/>
                <a:cs typeface="Arial"/>
              </a:rPr>
              <a:t>11</a:t>
            </a:r>
            <a:r>
              <a:rPr lang="pl-PL" sz="1200" dirty="0">
                <a:latin typeface="Arial"/>
                <a:cs typeface="Arial"/>
              </a:rPr>
              <a:t>1</a:t>
            </a:r>
            <a:r>
              <a:rPr lang="pl-PL" sz="1200" spc="-4" dirty="0">
                <a:latin typeface="Arial"/>
                <a:cs typeface="Arial"/>
              </a:rPr>
              <a:t>2</a:t>
            </a:r>
            <a:r>
              <a:rPr lang="pl-PL" sz="1200" spc="-9" dirty="0">
                <a:latin typeface="Arial"/>
                <a:cs typeface="Arial"/>
              </a:rPr>
              <a:t>223</a:t>
            </a:r>
            <a:r>
              <a:rPr lang="pl-PL" sz="1200" dirty="0">
                <a:latin typeface="Arial"/>
                <a:cs typeface="Arial"/>
              </a:rPr>
              <a:t>33; brak</a:t>
            </a:r>
            <a:r>
              <a:rPr lang="pl-PL" sz="1200" spc="-4" dirty="0">
                <a:latin typeface="Arial"/>
                <a:cs typeface="Arial"/>
              </a:rPr>
              <a:t> </a:t>
            </a:r>
            <a:r>
              <a:rPr lang="pl-PL" sz="1200" spc="-14" dirty="0">
                <a:latin typeface="Arial"/>
                <a:cs typeface="Arial"/>
              </a:rPr>
              <a:t>w</a:t>
            </a:r>
            <a:r>
              <a:rPr lang="pl-PL" sz="1200" spc="4" dirty="0">
                <a:latin typeface="Arial"/>
                <a:cs typeface="Arial"/>
              </a:rPr>
              <a:t>p</a:t>
            </a:r>
            <a:r>
              <a:rPr lang="pl-PL" sz="1200" dirty="0">
                <a:latin typeface="Arial"/>
                <a:cs typeface="Arial"/>
              </a:rPr>
              <a:t>isa</a:t>
            </a:r>
            <a:r>
              <a:rPr lang="pl-PL" sz="1200" spc="4" dirty="0">
                <a:latin typeface="Arial"/>
                <a:cs typeface="Arial"/>
              </a:rPr>
              <a:t>n</a:t>
            </a:r>
            <a:r>
              <a:rPr lang="pl-PL" sz="1200" dirty="0">
                <a:latin typeface="Arial"/>
                <a:cs typeface="Arial"/>
              </a:rPr>
              <a:t>ia </a:t>
            </a:r>
            <a:r>
              <a:rPr lang="pl-PL" sz="1200" spc="4" dirty="0">
                <a:latin typeface="Arial"/>
                <a:cs typeface="Arial"/>
              </a:rPr>
              <a:t>nume</a:t>
            </a:r>
            <a:r>
              <a:rPr lang="pl-PL" sz="1200" dirty="0">
                <a:latin typeface="Arial"/>
                <a:cs typeface="Arial"/>
              </a:rPr>
              <a:t>ru</a:t>
            </a:r>
            <a:r>
              <a:rPr lang="pl-PL" sz="1200" spc="-9"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s</a:t>
            </a:r>
            <a:r>
              <a:rPr lang="pl-PL" sz="1200" spc="-9" dirty="0">
                <a:latin typeface="Arial"/>
                <a:cs typeface="Arial"/>
              </a:rPr>
              <a:t>y</a:t>
            </a:r>
            <a:r>
              <a:rPr lang="pl-PL" sz="1200" dirty="0">
                <a:latin typeface="Arial"/>
                <a:cs typeface="Arial"/>
              </a:rPr>
              <a:t>łki</a:t>
            </a:r>
            <a:r>
              <a:rPr lang="pl-PL" sz="1200" spc="-25" dirty="0">
                <a:latin typeface="Arial"/>
                <a:cs typeface="Arial"/>
              </a:rPr>
              <a:t> </a:t>
            </a:r>
            <a:r>
              <a:rPr lang="pl-PL" sz="1200" spc="4" dirty="0">
                <a:latin typeface="Arial"/>
                <a:cs typeface="Arial"/>
              </a:rPr>
              <a:t>un</a:t>
            </a:r>
            <a:r>
              <a:rPr lang="pl-PL" sz="1200" dirty="0">
                <a:latin typeface="Arial"/>
                <a:cs typeface="Arial"/>
              </a:rPr>
              <a:t>ie</a:t>
            </a:r>
            <a:r>
              <a:rPr lang="pl-PL" sz="1200" spc="9" dirty="0">
                <a:latin typeface="Arial"/>
                <a:cs typeface="Arial"/>
              </a:rPr>
              <a:t>m</a:t>
            </a:r>
            <a:r>
              <a:rPr lang="pl-PL" sz="1200" spc="-4" dirty="0">
                <a:latin typeface="Arial"/>
                <a:cs typeface="Arial"/>
              </a:rPr>
              <a:t>o</a:t>
            </a:r>
            <a:r>
              <a:rPr lang="pl-PL" sz="1200" spc="-9" dirty="0">
                <a:latin typeface="Arial"/>
                <a:cs typeface="Arial"/>
              </a:rPr>
              <a:t>ż</a:t>
            </a:r>
            <a:r>
              <a:rPr lang="pl-PL" sz="1200" dirty="0">
                <a:latin typeface="Arial"/>
                <a:cs typeface="Arial"/>
              </a:rPr>
              <a:t>l</a:t>
            </a:r>
            <a:r>
              <a:rPr lang="pl-PL" sz="1200" spc="-4" dirty="0">
                <a:latin typeface="Arial"/>
                <a:cs typeface="Arial"/>
              </a:rPr>
              <a:t>i</a:t>
            </a:r>
            <a:r>
              <a:rPr lang="pl-PL" sz="1200" spc="-14" dirty="0">
                <a:latin typeface="Arial"/>
                <a:cs typeface="Arial"/>
              </a:rPr>
              <a:t>w</a:t>
            </a:r>
            <a:r>
              <a:rPr lang="pl-PL" sz="1200" dirty="0">
                <a:latin typeface="Arial"/>
                <a:cs typeface="Arial"/>
              </a:rPr>
              <a:t>i</a:t>
            </a:r>
            <a:r>
              <a:rPr lang="pl-PL" sz="1200" spc="-9" dirty="0">
                <a:latin typeface="Arial"/>
                <a:cs typeface="Arial"/>
              </a:rPr>
              <a:t> </a:t>
            </a:r>
            <a:r>
              <a:rPr lang="pl-PL" sz="1200" spc="4" dirty="0">
                <a:latin typeface="Arial"/>
                <a:cs typeface="Arial"/>
              </a:rPr>
              <a:t>o</a:t>
            </a:r>
            <a:r>
              <a:rPr lang="pl-PL" sz="1200" dirty="0">
                <a:latin typeface="Arial"/>
                <a:cs typeface="Arial"/>
              </a:rPr>
              <a:t>r</a:t>
            </a:r>
            <a:r>
              <a:rPr lang="pl-PL" sz="1200" spc="-9" dirty="0">
                <a:latin typeface="Arial"/>
                <a:cs typeface="Arial"/>
              </a:rPr>
              <a:t>g</a:t>
            </a:r>
            <a:r>
              <a:rPr lang="pl-PL" sz="1200" spc="4" dirty="0">
                <a:latin typeface="Arial"/>
                <a:cs typeface="Arial"/>
              </a:rPr>
              <a:t>ano</a:t>
            </a:r>
            <a:r>
              <a:rPr lang="pl-PL" sz="1200" spc="-14" dirty="0">
                <a:latin typeface="Arial"/>
                <a:cs typeface="Arial"/>
              </a:rPr>
              <a:t>w</a:t>
            </a:r>
            <a:r>
              <a:rPr lang="pl-PL" sz="1200" dirty="0">
                <a:latin typeface="Arial"/>
                <a:cs typeface="Arial"/>
              </a:rPr>
              <a:t>i</a:t>
            </a:r>
            <a:r>
              <a:rPr lang="pl-PL" sz="1200" spc="-24" dirty="0">
                <a:latin typeface="Arial"/>
                <a:cs typeface="Arial"/>
              </a:rPr>
              <a:t> </a:t>
            </a:r>
            <a:r>
              <a:rPr lang="pl-PL" sz="1200" dirty="0">
                <a:latin typeface="Arial"/>
                <a:cs typeface="Arial"/>
              </a:rPr>
              <a:t>c</a:t>
            </a:r>
            <a:r>
              <a:rPr lang="pl-PL" sz="1200" spc="4" dirty="0">
                <a:latin typeface="Arial"/>
                <a:cs typeface="Arial"/>
              </a:rPr>
              <a:t>e</a:t>
            </a:r>
            <a:r>
              <a:rPr lang="pl-PL" sz="1200" dirty="0">
                <a:latin typeface="Arial"/>
                <a:cs typeface="Arial"/>
              </a:rPr>
              <a:t>ln</a:t>
            </a:r>
            <a:r>
              <a:rPr lang="pl-PL" sz="1200" spc="4" dirty="0">
                <a:latin typeface="Arial"/>
                <a:cs typeface="Arial"/>
              </a:rPr>
              <a:t>em</a:t>
            </a:r>
            <a:r>
              <a:rPr lang="pl-PL" sz="1200" dirty="0">
                <a:latin typeface="Arial"/>
                <a:cs typeface="Arial"/>
              </a:rPr>
              <a:t>u</a:t>
            </a:r>
            <a:r>
              <a:rPr lang="pl-PL" sz="1200" spc="-39" dirty="0">
                <a:latin typeface="Arial"/>
                <a:cs typeface="Arial"/>
              </a:rPr>
              <a:t> </a:t>
            </a:r>
            <a:r>
              <a:rPr lang="pl-PL" sz="1200" spc="4" dirty="0">
                <a:latin typeface="Arial"/>
                <a:cs typeface="Arial"/>
              </a:rPr>
              <a:t>u</a:t>
            </a:r>
            <a:r>
              <a:rPr lang="pl-PL" sz="1200" dirty="0">
                <a:latin typeface="Arial"/>
                <a:cs typeface="Arial"/>
              </a:rPr>
              <a:t>st</a:t>
            </a:r>
            <a:r>
              <a:rPr lang="pl-PL" sz="1200" spc="4" dirty="0">
                <a:latin typeface="Arial"/>
                <a:cs typeface="Arial"/>
              </a:rPr>
              <a:t>a</a:t>
            </a:r>
            <a:r>
              <a:rPr lang="pl-PL" sz="1200" dirty="0">
                <a:latin typeface="Arial"/>
                <a:cs typeface="Arial"/>
              </a:rPr>
              <a:t>le</a:t>
            </a:r>
            <a:r>
              <a:rPr lang="pl-PL" sz="1200" spc="4" dirty="0">
                <a:latin typeface="Arial"/>
                <a:cs typeface="Arial"/>
              </a:rPr>
              <a:t>n</a:t>
            </a:r>
            <a:r>
              <a:rPr lang="pl-PL" sz="1200" dirty="0">
                <a:latin typeface="Arial"/>
                <a:cs typeface="Arial"/>
              </a:rPr>
              <a:t>ie</a:t>
            </a:r>
            <a:r>
              <a:rPr lang="pl-PL" sz="1200" spc="-39" dirty="0">
                <a:latin typeface="Arial"/>
                <a:cs typeface="Arial"/>
              </a:rPr>
              <a:t> </a:t>
            </a:r>
            <a:r>
              <a:rPr lang="pl-PL" sz="1200" spc="4" dirty="0">
                <a:latin typeface="Arial"/>
                <a:cs typeface="Arial"/>
              </a:rPr>
              <a:t>d</a:t>
            </a:r>
            <a:r>
              <a:rPr lang="pl-PL" sz="1200" dirty="0">
                <a:latin typeface="Arial"/>
                <a:cs typeface="Arial"/>
              </a:rPr>
              <a:t>o</a:t>
            </a:r>
            <a:r>
              <a:rPr lang="pl-PL" sz="1200" spc="-4" dirty="0">
                <a:latin typeface="Arial"/>
                <a:cs typeface="Arial"/>
              </a:rPr>
              <a:t> </a:t>
            </a:r>
            <a:r>
              <a:rPr lang="pl-PL" sz="1200" dirty="0">
                <a:latin typeface="Arial"/>
                <a:cs typeface="Arial"/>
              </a:rPr>
              <a:t>jaki</a:t>
            </a:r>
            <a:r>
              <a:rPr lang="pl-PL" sz="1200" spc="4" dirty="0">
                <a:latin typeface="Arial"/>
                <a:cs typeface="Arial"/>
              </a:rPr>
              <a:t>e</a:t>
            </a:r>
            <a:r>
              <a:rPr lang="pl-PL" sz="1200" dirty="0">
                <a:latin typeface="Arial"/>
                <a:cs typeface="Arial"/>
              </a:rPr>
              <a:t>j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s</a:t>
            </a:r>
            <a:r>
              <a:rPr lang="pl-PL" sz="1200" spc="-9" dirty="0">
                <a:latin typeface="Arial"/>
                <a:cs typeface="Arial"/>
              </a:rPr>
              <a:t>y</a:t>
            </a:r>
            <a:r>
              <a:rPr lang="pl-PL" sz="1200" dirty="0">
                <a:latin typeface="Arial"/>
                <a:cs typeface="Arial"/>
              </a:rPr>
              <a:t>łki</a:t>
            </a:r>
            <a:r>
              <a:rPr lang="pl-PL" sz="1200" spc="9" dirty="0">
                <a:latin typeface="Arial"/>
                <a:cs typeface="Arial"/>
              </a:rPr>
              <a:t> </a:t>
            </a:r>
            <a:r>
              <a:rPr lang="pl-PL" sz="1200" spc="4" dirty="0">
                <a:latin typeface="Arial"/>
                <a:cs typeface="Arial"/>
              </a:rPr>
              <a:t>odn</a:t>
            </a:r>
            <a:r>
              <a:rPr lang="pl-PL" sz="1200" spc="-4" dirty="0">
                <a:latin typeface="Arial"/>
                <a:cs typeface="Arial"/>
              </a:rPr>
              <a:t>o</a:t>
            </a:r>
            <a:r>
              <a:rPr lang="pl-PL" sz="1200" dirty="0">
                <a:latin typeface="Arial"/>
                <a:cs typeface="Arial"/>
              </a:rPr>
              <a:t>si</a:t>
            </a:r>
            <a:r>
              <a:rPr lang="pl-PL" sz="1200" spc="-34" dirty="0">
                <a:latin typeface="Arial"/>
                <a:cs typeface="Arial"/>
              </a:rPr>
              <a:t> </a:t>
            </a:r>
            <a:r>
              <a:rPr lang="pl-PL" sz="1200" dirty="0">
                <a:latin typeface="Arial"/>
                <a:cs typeface="Arial"/>
              </a:rPr>
              <a:t>się</a:t>
            </a:r>
            <a:r>
              <a:rPr lang="pl-PL" sz="1200" spc="4" dirty="0">
                <a:latin typeface="Arial"/>
                <a:cs typeface="Arial"/>
              </a:rPr>
              <a:t> dan</a:t>
            </a:r>
            <a:r>
              <a:rPr lang="pl-PL" sz="1200" dirty="0">
                <a:latin typeface="Arial"/>
                <a:cs typeface="Arial"/>
              </a:rPr>
              <a:t>y</a:t>
            </a:r>
            <a:r>
              <a:rPr lang="pl-PL" sz="1200" spc="-29" dirty="0">
                <a:latin typeface="Arial"/>
                <a:cs typeface="Arial"/>
              </a:rPr>
              <a:t> </a:t>
            </a:r>
            <a:r>
              <a:rPr lang="pl-PL" sz="1200" spc="-4" dirty="0">
                <a:latin typeface="Arial"/>
                <a:cs typeface="Arial"/>
              </a:rPr>
              <a:t>M</a:t>
            </a:r>
            <a:r>
              <a:rPr lang="pl-PL" sz="1200" dirty="0">
                <a:latin typeface="Arial"/>
                <a:cs typeface="Arial"/>
              </a:rPr>
              <a:t>RN</a:t>
            </a:r>
            <a:r>
              <a:rPr lang="pl-PL" sz="1200" spc="9" dirty="0">
                <a:latin typeface="Arial"/>
                <a:cs typeface="Arial"/>
              </a:rPr>
              <a:t> </a:t>
            </a:r>
            <a:r>
              <a:rPr lang="pl-PL" sz="1200" dirty="0">
                <a:latin typeface="Arial"/>
                <a:cs typeface="Arial"/>
              </a:rPr>
              <a:t>i t</a:t>
            </a:r>
            <a:r>
              <a:rPr lang="pl-PL" sz="1200" spc="-9" dirty="0">
                <a:latin typeface="Arial"/>
                <a:cs typeface="Arial"/>
              </a:rPr>
              <a:t>y</a:t>
            </a:r>
            <a:r>
              <a:rPr lang="pl-PL" sz="1200" dirty="0">
                <a:latin typeface="Arial"/>
                <a:cs typeface="Arial"/>
              </a:rPr>
              <a:t>m</a:t>
            </a:r>
            <a:r>
              <a:rPr lang="pl-PL" sz="1200" spc="9" dirty="0">
                <a:latin typeface="Arial"/>
                <a:cs typeface="Arial"/>
              </a:rPr>
              <a:t> </a:t>
            </a:r>
            <a:r>
              <a:rPr lang="pl-PL" sz="1200" dirty="0">
                <a:latin typeface="Arial"/>
                <a:cs typeface="Arial"/>
              </a:rPr>
              <a:t>s</a:t>
            </a:r>
            <a:r>
              <a:rPr lang="pl-PL" sz="1200" spc="4" dirty="0">
                <a:latin typeface="Arial"/>
                <a:cs typeface="Arial"/>
              </a:rPr>
              <a:t>am</a:t>
            </a:r>
            <a:r>
              <a:rPr lang="pl-PL" sz="1200" spc="-9" dirty="0">
                <a:latin typeface="Arial"/>
                <a:cs typeface="Arial"/>
              </a:rPr>
              <a:t>y</a:t>
            </a:r>
            <a:r>
              <a:rPr lang="pl-PL" sz="1200" dirty="0">
                <a:latin typeface="Arial"/>
                <a:cs typeface="Arial"/>
              </a:rPr>
              <a:t>m </a:t>
            </a:r>
            <a:r>
              <a:rPr lang="pl-PL" sz="1200" spc="4" dirty="0">
                <a:latin typeface="Arial"/>
                <a:cs typeface="Arial"/>
              </a:rPr>
              <a:t>un</a:t>
            </a:r>
            <a:r>
              <a:rPr lang="pl-PL" sz="1200" dirty="0">
                <a:latin typeface="Arial"/>
                <a:cs typeface="Arial"/>
              </a:rPr>
              <a:t>ie</a:t>
            </a:r>
            <a:r>
              <a:rPr lang="pl-PL" sz="1200" spc="9" dirty="0">
                <a:latin typeface="Arial"/>
                <a:cs typeface="Arial"/>
              </a:rPr>
              <a:t>m</a:t>
            </a:r>
            <a:r>
              <a:rPr lang="pl-PL" sz="1200" spc="-4" dirty="0">
                <a:latin typeface="Arial"/>
                <a:cs typeface="Arial"/>
              </a:rPr>
              <a:t>o</a:t>
            </a:r>
            <a:r>
              <a:rPr lang="pl-PL" sz="1200" spc="-9" dirty="0">
                <a:latin typeface="Arial"/>
                <a:cs typeface="Arial"/>
              </a:rPr>
              <a:t>ż</a:t>
            </a:r>
            <a:r>
              <a:rPr lang="pl-PL" sz="1200" dirty="0">
                <a:latin typeface="Arial"/>
                <a:cs typeface="Arial"/>
              </a:rPr>
              <a:t>l</a:t>
            </a:r>
            <a:r>
              <a:rPr lang="pl-PL" sz="1200" spc="-4" dirty="0">
                <a:latin typeface="Arial"/>
                <a:cs typeface="Arial"/>
              </a:rPr>
              <a:t>i</a:t>
            </a:r>
            <a:r>
              <a:rPr lang="pl-PL" sz="1200" spc="-14" dirty="0">
                <a:latin typeface="Arial"/>
                <a:cs typeface="Arial"/>
              </a:rPr>
              <a:t>w</a:t>
            </a:r>
            <a:r>
              <a:rPr lang="pl-PL" sz="1200" dirty="0">
                <a:latin typeface="Arial"/>
                <a:cs typeface="Arial"/>
              </a:rPr>
              <a:t>i</a:t>
            </a:r>
            <a:r>
              <a:rPr lang="pl-PL" sz="1200" spc="-9" dirty="0">
                <a:latin typeface="Arial"/>
                <a:cs typeface="Arial"/>
              </a:rPr>
              <a:t> </a:t>
            </a:r>
            <a:r>
              <a:rPr lang="pl-PL" sz="1200" dirty="0">
                <a:latin typeface="Arial"/>
                <a:cs typeface="Arial"/>
              </a:rPr>
              <a:t>je</a:t>
            </a:r>
            <a:r>
              <a:rPr lang="pl-PL" sz="1200" spc="-4" dirty="0">
                <a:latin typeface="Arial"/>
                <a:cs typeface="Arial"/>
              </a:rPr>
              <a:t>g</a:t>
            </a:r>
            <a:r>
              <a:rPr lang="pl-PL" sz="1200" dirty="0">
                <a:latin typeface="Arial"/>
                <a:cs typeface="Arial"/>
              </a:rPr>
              <a:t>o </a:t>
            </a:r>
            <a:r>
              <a:rPr lang="pl-PL" sz="1200" spc="-9" dirty="0" smtClean="0">
                <a:latin typeface="Arial"/>
                <a:cs typeface="Arial"/>
              </a:rPr>
              <a:t>z</a:t>
            </a:r>
            <a:r>
              <a:rPr lang="pl-PL" sz="1200" spc="4" dirty="0" smtClean="0">
                <a:latin typeface="Arial"/>
                <a:cs typeface="Arial"/>
              </a:rPr>
              <a:t>am</a:t>
            </a:r>
            <a:r>
              <a:rPr lang="pl-PL" sz="1200" dirty="0" smtClean="0">
                <a:latin typeface="Arial"/>
                <a:cs typeface="Arial"/>
              </a:rPr>
              <a:t>k</a:t>
            </a:r>
            <a:r>
              <a:rPr lang="pl-PL" sz="1200" spc="4" dirty="0" smtClean="0">
                <a:latin typeface="Arial"/>
                <a:cs typeface="Arial"/>
              </a:rPr>
              <a:t>n</a:t>
            </a:r>
            <a:r>
              <a:rPr lang="pl-PL" sz="1200" dirty="0" smtClean="0">
                <a:latin typeface="Arial"/>
                <a:cs typeface="Arial"/>
              </a:rPr>
              <a:t>ięci</a:t>
            </a:r>
            <a:r>
              <a:rPr lang="pl-PL" sz="1200" spc="4" dirty="0" smtClean="0">
                <a:latin typeface="Arial"/>
                <a:cs typeface="Arial"/>
              </a:rPr>
              <a:t>e. Dopuszcza się ręczne wpisanie numeru przesyłki do MRN.</a:t>
            </a:r>
            <a:endParaRPr lang="pl-PL" sz="1200" dirty="0">
              <a:latin typeface="Arial"/>
              <a:cs typeface="Arial"/>
            </a:endParaRPr>
          </a:p>
          <a:p>
            <a:pPr marL="184150" indent="-171450">
              <a:lnSpc>
                <a:spcPts val="1325"/>
              </a:lnSpc>
              <a:spcBef>
                <a:spcPts val="66"/>
              </a:spcBef>
              <a:buFont typeface="Arial" panose="020B0604020202020204" pitchFamily="34" charset="0"/>
              <a:buChar char="•"/>
            </a:pPr>
            <a:r>
              <a:rPr lang="pl-PL" sz="1200" dirty="0">
                <a:latin typeface="Arial"/>
                <a:cs typeface="Arial"/>
              </a:rPr>
              <a:t>wpisać w p</a:t>
            </a:r>
            <a:r>
              <a:rPr lang="pl-PL" sz="1200" spc="4" dirty="0">
                <a:latin typeface="Arial"/>
                <a:cs typeface="Arial"/>
              </a:rPr>
              <a:t>o</a:t>
            </a:r>
            <a:r>
              <a:rPr lang="pl-PL" sz="1200" dirty="0">
                <a:latin typeface="Arial"/>
                <a:cs typeface="Arial"/>
              </a:rPr>
              <a:t>le</a:t>
            </a:r>
            <a:r>
              <a:rPr lang="pl-PL" sz="1200" spc="-29" dirty="0">
                <a:latin typeface="Arial"/>
                <a:cs typeface="Arial"/>
              </a:rPr>
              <a:t> </a:t>
            </a:r>
            <a:r>
              <a:rPr lang="pl-PL" sz="1200" dirty="0">
                <a:latin typeface="Arial"/>
                <a:cs typeface="Arial"/>
              </a:rPr>
              <a:t>nr </a:t>
            </a:r>
            <a:r>
              <a:rPr lang="pl-PL" sz="1200" spc="4" dirty="0">
                <a:latin typeface="Arial"/>
                <a:cs typeface="Arial"/>
              </a:rPr>
              <a:t>5</a:t>
            </a:r>
            <a:r>
              <a:rPr lang="pl-PL" sz="1200" dirty="0">
                <a:latin typeface="Arial"/>
                <a:cs typeface="Arial"/>
              </a:rPr>
              <a:t>3</a:t>
            </a:r>
            <a:r>
              <a:rPr lang="pl-PL" sz="1200" spc="-4" dirty="0">
                <a:latin typeface="Arial"/>
                <a:cs typeface="Arial"/>
              </a:rPr>
              <a:t> </a:t>
            </a:r>
            <a:r>
              <a:rPr lang="pl-PL" sz="1200" spc="-14" dirty="0">
                <a:latin typeface="Arial"/>
                <a:cs typeface="Arial"/>
              </a:rPr>
              <a:t>dokumentu tranzytowego MRN  </a:t>
            </a:r>
            <a:r>
              <a:rPr lang="pl-PL" sz="1200" spc="4" dirty="0">
                <a:latin typeface="Arial"/>
                <a:cs typeface="Arial"/>
              </a:rPr>
              <a:t>u</a:t>
            </a:r>
            <a:r>
              <a:rPr lang="pl-PL" sz="1200" dirty="0">
                <a:latin typeface="Arial"/>
                <a:cs typeface="Arial"/>
              </a:rPr>
              <a:t>r</a:t>
            </a:r>
            <a:r>
              <a:rPr lang="pl-PL" sz="1200" spc="-14" dirty="0">
                <a:latin typeface="Arial"/>
                <a:cs typeface="Arial"/>
              </a:rPr>
              <a:t>z</a:t>
            </a:r>
            <a:r>
              <a:rPr lang="pl-PL" sz="1200" spc="4" dirty="0">
                <a:latin typeface="Arial"/>
                <a:cs typeface="Arial"/>
              </a:rPr>
              <a:t>ą</a:t>
            </a:r>
            <a:r>
              <a:rPr lang="pl-PL" sz="1200" dirty="0">
                <a:latin typeface="Arial"/>
                <a:cs typeface="Arial"/>
              </a:rPr>
              <a:t>d</a:t>
            </a:r>
            <a:r>
              <a:rPr lang="pl-PL" sz="1200" spc="-4" dirty="0">
                <a:latin typeface="Arial"/>
                <a:cs typeface="Arial"/>
              </a:rPr>
              <a:t> </a:t>
            </a:r>
            <a:r>
              <a:rPr lang="pl-PL" sz="1200" dirty="0">
                <a:latin typeface="Arial"/>
                <a:cs typeface="Arial"/>
              </a:rPr>
              <a:t>c</a:t>
            </a:r>
            <a:r>
              <a:rPr lang="pl-PL" sz="1200" spc="4" dirty="0">
                <a:latin typeface="Arial"/>
                <a:cs typeface="Arial"/>
              </a:rPr>
              <a:t>e</a:t>
            </a:r>
            <a:r>
              <a:rPr lang="pl-PL" sz="1200" dirty="0">
                <a:latin typeface="Arial"/>
                <a:cs typeface="Arial"/>
              </a:rPr>
              <a:t>lny</a:t>
            </a:r>
            <a:r>
              <a:rPr lang="pl-PL" sz="1200" spc="-19"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spc="-9" dirty="0">
                <a:latin typeface="Arial"/>
                <a:cs typeface="Arial"/>
              </a:rPr>
              <a:t>z</a:t>
            </a:r>
            <a:r>
              <a:rPr lang="pl-PL" sz="1200" spc="4" dirty="0">
                <a:latin typeface="Arial"/>
                <a:cs typeface="Arial"/>
              </a:rPr>
              <a:t>na</a:t>
            </a:r>
            <a:r>
              <a:rPr lang="pl-PL" sz="1200" dirty="0">
                <a:latin typeface="Arial"/>
                <a:cs typeface="Arial"/>
              </a:rPr>
              <a:t>c</a:t>
            </a:r>
            <a:r>
              <a:rPr lang="pl-PL" sz="1200" spc="-9" dirty="0">
                <a:latin typeface="Arial"/>
                <a:cs typeface="Arial"/>
              </a:rPr>
              <a:t>z</a:t>
            </a:r>
            <a:r>
              <a:rPr lang="pl-PL" sz="1200" spc="4" dirty="0">
                <a:latin typeface="Arial"/>
                <a:cs typeface="Arial"/>
              </a:rPr>
              <a:t>en</a:t>
            </a:r>
            <a:r>
              <a:rPr lang="pl-PL" sz="1200" dirty="0">
                <a:latin typeface="Arial"/>
                <a:cs typeface="Arial"/>
              </a:rPr>
              <a:t>ia</a:t>
            </a:r>
            <a:r>
              <a:rPr lang="pl-PL" sz="1200" spc="-19" dirty="0">
                <a:latin typeface="Arial"/>
                <a:cs typeface="Arial"/>
              </a:rPr>
              <a:t> </a:t>
            </a:r>
            <a:r>
              <a:rPr lang="pl-PL" sz="1200" dirty="0">
                <a:latin typeface="Arial"/>
                <a:cs typeface="Arial"/>
              </a:rPr>
              <a:t>o</a:t>
            </a:r>
            <a:r>
              <a:rPr lang="pl-PL" sz="1200" spc="-4" dirty="0">
                <a:latin typeface="Arial"/>
                <a:cs typeface="Arial"/>
              </a:rPr>
              <a:t> </a:t>
            </a:r>
            <a:r>
              <a:rPr lang="pl-PL" sz="1200" dirty="0">
                <a:latin typeface="Arial"/>
                <a:cs typeface="Arial"/>
              </a:rPr>
              <a:t>k</a:t>
            </a:r>
            <a:r>
              <a:rPr lang="pl-PL" sz="1200" spc="4" dirty="0">
                <a:latin typeface="Arial"/>
                <a:cs typeface="Arial"/>
              </a:rPr>
              <a:t>od</a:t>
            </a:r>
            <a:r>
              <a:rPr lang="pl-PL" sz="1200" spc="-9" dirty="0">
                <a:latin typeface="Arial"/>
                <a:cs typeface="Arial"/>
              </a:rPr>
              <a:t>z</a:t>
            </a:r>
            <a:r>
              <a:rPr lang="pl-PL" sz="1200" dirty="0">
                <a:latin typeface="Arial"/>
                <a:cs typeface="Arial"/>
              </a:rPr>
              <a:t>ie</a:t>
            </a:r>
            <a:r>
              <a:rPr lang="pl-PL" sz="1200" spc="-4" dirty="0">
                <a:latin typeface="Arial"/>
                <a:cs typeface="Arial"/>
              </a:rPr>
              <a:t> </a:t>
            </a:r>
            <a:r>
              <a:rPr lang="pl-PL" sz="1200" dirty="0">
                <a:latin typeface="Arial"/>
                <a:cs typeface="Arial"/>
              </a:rPr>
              <a:t>BE</a:t>
            </a:r>
            <a:r>
              <a:rPr lang="pl-PL" sz="1200" spc="4" dirty="0">
                <a:latin typeface="Arial"/>
                <a:cs typeface="Arial"/>
              </a:rPr>
              <a:t>532</a:t>
            </a:r>
            <a:r>
              <a:rPr lang="pl-PL" sz="1200" spc="-4" dirty="0">
                <a:latin typeface="Arial"/>
                <a:cs typeface="Arial"/>
              </a:rPr>
              <a:t>000</a:t>
            </a:r>
            <a:r>
              <a:rPr lang="pl-PL" sz="1200" dirty="0">
                <a:latin typeface="Arial"/>
                <a:cs typeface="Arial"/>
              </a:rPr>
              <a:t>.</a:t>
            </a:r>
            <a:r>
              <a:rPr lang="pl-PL" sz="1200" spc="-19" dirty="0">
                <a:latin typeface="Arial"/>
                <a:cs typeface="Arial"/>
              </a:rPr>
              <a:t> </a:t>
            </a:r>
          </a:p>
          <a:p>
            <a:pPr marL="184150" indent="-171450">
              <a:lnSpc>
                <a:spcPts val="1325"/>
              </a:lnSpc>
              <a:spcBef>
                <a:spcPts val="66"/>
              </a:spcBef>
              <a:buFont typeface="Arial" panose="020B0604020202020204" pitchFamily="34" charset="0"/>
              <a:buChar char="•"/>
            </a:pPr>
            <a:r>
              <a:rPr lang="pl-PL" sz="1200" spc="4" dirty="0">
                <a:latin typeface="Arial"/>
                <a:cs typeface="Arial"/>
              </a:rPr>
              <a:t>do</a:t>
            </a:r>
            <a:r>
              <a:rPr lang="pl-PL" sz="1200" dirty="0">
                <a:latin typeface="Arial"/>
                <a:cs typeface="Arial"/>
              </a:rPr>
              <a:t>łąc</a:t>
            </a:r>
            <a:r>
              <a:rPr lang="pl-PL" sz="1200" spc="-9" dirty="0">
                <a:latin typeface="Arial"/>
                <a:cs typeface="Arial"/>
              </a:rPr>
              <a:t>zy</a:t>
            </a:r>
            <a:r>
              <a:rPr lang="pl-PL" sz="1200" dirty="0">
                <a:latin typeface="Arial"/>
                <a:cs typeface="Arial"/>
              </a:rPr>
              <a:t>ć </a:t>
            </a:r>
            <a:r>
              <a:rPr lang="pl-PL" sz="1200" spc="-9" dirty="0">
                <a:latin typeface="Arial"/>
                <a:cs typeface="Arial"/>
              </a:rPr>
              <a:t>wy</a:t>
            </a:r>
            <a:r>
              <a:rPr lang="pl-PL" sz="1200" spc="4" dirty="0">
                <a:latin typeface="Arial"/>
                <a:cs typeface="Arial"/>
              </a:rPr>
              <a:t>d</a:t>
            </a:r>
            <a:r>
              <a:rPr lang="pl-PL" sz="1200" dirty="0">
                <a:latin typeface="Arial"/>
                <a:cs typeface="Arial"/>
              </a:rPr>
              <a:t>ruk</a:t>
            </a:r>
            <a:r>
              <a:rPr lang="pl-PL" sz="1200" spc="14" dirty="0">
                <a:latin typeface="Arial"/>
                <a:cs typeface="Arial"/>
              </a:rPr>
              <a:t> </a:t>
            </a:r>
            <a:r>
              <a:rPr lang="pl-PL" sz="1200" spc="-4" dirty="0">
                <a:latin typeface="Arial"/>
                <a:cs typeface="Arial"/>
              </a:rPr>
              <a:t>M</a:t>
            </a:r>
            <a:r>
              <a:rPr lang="pl-PL" sz="1200" dirty="0">
                <a:latin typeface="Arial"/>
                <a:cs typeface="Arial"/>
              </a:rPr>
              <a:t>RN do dokumentacji przesyłki, </a:t>
            </a:r>
          </a:p>
          <a:p>
            <a:pPr marL="184150" indent="-171450">
              <a:lnSpc>
                <a:spcPts val="1325"/>
              </a:lnSpc>
              <a:spcBef>
                <a:spcPts val="66"/>
              </a:spcBef>
              <a:buFont typeface="Arial" panose="020B0604020202020204" pitchFamily="34" charset="0"/>
              <a:buChar char="•"/>
            </a:pPr>
            <a:r>
              <a:rPr lang="pl-PL" sz="1200" dirty="0">
                <a:latin typeface="Arial"/>
                <a:cs typeface="Arial"/>
              </a:rPr>
              <a:t>Wpisać w pole </a:t>
            </a:r>
            <a:r>
              <a:rPr lang="pl-PL" sz="1200" spc="4" dirty="0">
                <a:latin typeface="Arial"/>
                <a:cs typeface="Arial"/>
              </a:rPr>
              <a:t>n</a:t>
            </a:r>
            <a:r>
              <a:rPr lang="pl-PL" sz="1200" dirty="0">
                <a:latin typeface="Arial"/>
                <a:cs typeface="Arial"/>
              </a:rPr>
              <a:t>r 9</a:t>
            </a:r>
            <a:r>
              <a:rPr lang="pl-PL" sz="1200" spc="-4" dirty="0">
                <a:latin typeface="Arial"/>
                <a:cs typeface="Arial"/>
              </a:rPr>
              <a:t> </a:t>
            </a:r>
            <a:r>
              <a:rPr lang="pl-PL" sz="1200" dirty="0">
                <a:latin typeface="Arial"/>
                <a:cs typeface="Arial"/>
              </a:rPr>
              <a:t>l</a:t>
            </a:r>
            <a:r>
              <a:rPr lang="pl-PL" sz="1200" spc="-4" dirty="0">
                <a:latin typeface="Arial"/>
                <a:cs typeface="Arial"/>
              </a:rPr>
              <a:t>i</a:t>
            </a:r>
            <a:r>
              <a:rPr lang="pl-PL" sz="1200" dirty="0">
                <a:latin typeface="Arial"/>
                <a:cs typeface="Arial"/>
              </a:rPr>
              <a:t>stu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spc="-14" dirty="0">
                <a:latin typeface="Arial"/>
                <a:cs typeface="Arial"/>
              </a:rPr>
              <a:t>w</a:t>
            </a:r>
            <a:r>
              <a:rPr lang="pl-PL" sz="1200" spc="4" dirty="0">
                <a:latin typeface="Arial"/>
                <a:cs typeface="Arial"/>
              </a:rPr>
              <a:t>o</a:t>
            </a:r>
            <a:r>
              <a:rPr lang="pl-PL" sz="1200" spc="-9" dirty="0">
                <a:latin typeface="Arial"/>
                <a:cs typeface="Arial"/>
              </a:rPr>
              <a:t>z</a:t>
            </a:r>
            <a:r>
              <a:rPr lang="pl-PL" sz="1200" spc="4" dirty="0">
                <a:latin typeface="Arial"/>
                <a:cs typeface="Arial"/>
              </a:rPr>
              <a:t>o</a:t>
            </a:r>
            <a:r>
              <a:rPr lang="pl-PL" sz="1200" spc="-14" dirty="0">
                <a:latin typeface="Arial"/>
                <a:cs typeface="Arial"/>
              </a:rPr>
              <a:t>w</a:t>
            </a:r>
            <a:r>
              <a:rPr lang="pl-PL" sz="1200" spc="4" dirty="0">
                <a:latin typeface="Arial"/>
                <a:cs typeface="Arial"/>
              </a:rPr>
              <a:t>e</a:t>
            </a:r>
            <a:r>
              <a:rPr lang="pl-PL" sz="1200" spc="-4" dirty="0">
                <a:latin typeface="Arial"/>
                <a:cs typeface="Arial"/>
              </a:rPr>
              <a:t>g</a:t>
            </a:r>
            <a:r>
              <a:rPr lang="pl-PL" sz="1200" dirty="0">
                <a:latin typeface="Arial"/>
                <a:cs typeface="Arial"/>
              </a:rPr>
              <a:t>o</a:t>
            </a:r>
            <a:r>
              <a:rPr lang="pl-PL" sz="1200" spc="4" dirty="0">
                <a:latin typeface="Arial"/>
                <a:cs typeface="Arial"/>
              </a:rPr>
              <a:t> </a:t>
            </a:r>
            <a:r>
              <a:rPr lang="pl-PL" sz="1200" dirty="0">
                <a:latin typeface="Arial"/>
                <a:cs typeface="Arial"/>
              </a:rPr>
              <a:t>„d</a:t>
            </a:r>
            <a:r>
              <a:rPr lang="pl-PL" sz="1200" spc="4" dirty="0">
                <a:latin typeface="Arial"/>
                <a:cs typeface="Arial"/>
              </a:rPr>
              <a:t>o</a:t>
            </a:r>
            <a:r>
              <a:rPr lang="pl-PL" sz="1200" dirty="0">
                <a:latin typeface="Arial"/>
                <a:cs typeface="Arial"/>
              </a:rPr>
              <a:t>łąc</a:t>
            </a:r>
            <a:r>
              <a:rPr lang="pl-PL" sz="1200" spc="-9" dirty="0">
                <a:latin typeface="Arial"/>
                <a:cs typeface="Arial"/>
              </a:rPr>
              <a:t>z</a:t>
            </a:r>
            <a:r>
              <a:rPr lang="pl-PL" sz="1200" spc="4" dirty="0">
                <a:latin typeface="Arial"/>
                <a:cs typeface="Arial"/>
              </a:rPr>
              <a:t>on</a:t>
            </a:r>
            <a:r>
              <a:rPr lang="pl-PL" sz="1200" dirty="0">
                <a:latin typeface="Arial"/>
                <a:cs typeface="Arial"/>
              </a:rPr>
              <a:t>o</a:t>
            </a:r>
            <a:r>
              <a:rPr lang="pl-PL" sz="1200" spc="-4" dirty="0">
                <a:latin typeface="Arial"/>
                <a:cs typeface="Arial"/>
              </a:rPr>
              <a:t> </a:t>
            </a:r>
            <a:r>
              <a:rPr lang="pl-PL" sz="1200" spc="4" dirty="0">
                <a:latin typeface="Arial"/>
                <a:cs typeface="Arial"/>
              </a:rPr>
              <a:t>d</a:t>
            </a:r>
            <a:r>
              <a:rPr lang="pl-PL" sz="1200" spc="-4" dirty="0">
                <a:latin typeface="Arial"/>
                <a:cs typeface="Arial"/>
              </a:rPr>
              <a:t>o</a:t>
            </a:r>
            <a:r>
              <a:rPr lang="pl-PL" sz="1200" dirty="0">
                <a:latin typeface="Arial"/>
                <a:cs typeface="Arial"/>
              </a:rPr>
              <a:t>k</a:t>
            </a:r>
            <a:r>
              <a:rPr lang="pl-PL" sz="1200" spc="-4" dirty="0">
                <a:latin typeface="Arial"/>
                <a:cs typeface="Arial"/>
              </a:rPr>
              <a:t>u</a:t>
            </a:r>
            <a:r>
              <a:rPr lang="pl-PL" sz="1200" spc="4" dirty="0">
                <a:latin typeface="Arial"/>
                <a:cs typeface="Arial"/>
              </a:rPr>
              <a:t>m</a:t>
            </a:r>
            <a:r>
              <a:rPr lang="pl-PL" sz="1200" spc="-4" dirty="0">
                <a:latin typeface="Arial"/>
                <a:cs typeface="Arial"/>
              </a:rPr>
              <a:t>en</a:t>
            </a:r>
            <a:r>
              <a:rPr lang="pl-PL" sz="1200" dirty="0">
                <a:latin typeface="Arial"/>
                <a:cs typeface="Arial"/>
              </a:rPr>
              <a:t>t tra</a:t>
            </a:r>
            <a:r>
              <a:rPr lang="pl-PL" sz="1200" spc="4" dirty="0">
                <a:latin typeface="Arial"/>
                <a:cs typeface="Arial"/>
              </a:rPr>
              <a:t>n</a:t>
            </a:r>
            <a:r>
              <a:rPr lang="pl-PL" sz="1200" spc="-9" dirty="0">
                <a:latin typeface="Arial"/>
                <a:cs typeface="Arial"/>
              </a:rPr>
              <a:t>zy</a:t>
            </a:r>
            <a:r>
              <a:rPr lang="pl-PL" sz="1200" dirty="0">
                <a:latin typeface="Arial"/>
                <a:cs typeface="Arial"/>
              </a:rPr>
              <a:t>t</a:t>
            </a:r>
            <a:r>
              <a:rPr lang="pl-PL" sz="1200" spc="4" dirty="0">
                <a:latin typeface="Arial"/>
                <a:cs typeface="Arial"/>
              </a:rPr>
              <a:t>o</a:t>
            </a:r>
            <a:r>
              <a:rPr lang="pl-PL" sz="1200" spc="-14" dirty="0">
                <a:latin typeface="Arial"/>
                <a:cs typeface="Arial"/>
              </a:rPr>
              <a:t>w</a:t>
            </a:r>
            <a:r>
              <a:rPr lang="pl-PL" sz="1200" dirty="0">
                <a:latin typeface="Arial"/>
                <a:cs typeface="Arial"/>
              </a:rPr>
              <a:t>y</a:t>
            </a:r>
            <a:r>
              <a:rPr lang="pl-PL" sz="1200" spc="-9" dirty="0">
                <a:latin typeface="Arial"/>
                <a:cs typeface="Arial"/>
              </a:rPr>
              <a:t> </a:t>
            </a:r>
            <a:r>
              <a:rPr lang="pl-PL" sz="1200" spc="9" dirty="0">
                <a:latin typeface="Arial"/>
                <a:cs typeface="Arial"/>
              </a:rPr>
              <a:t>T</a:t>
            </a:r>
            <a:r>
              <a:rPr lang="pl-PL" sz="1200" spc="4" dirty="0">
                <a:latin typeface="Arial"/>
                <a:cs typeface="Arial"/>
              </a:rPr>
              <a:t>1</a:t>
            </a:r>
            <a:r>
              <a:rPr lang="pl-PL" sz="1200" dirty="0">
                <a:latin typeface="Arial"/>
                <a:cs typeface="Arial"/>
              </a:rPr>
              <a:t>” </a:t>
            </a:r>
            <a:r>
              <a:rPr lang="pl-PL" sz="1200" spc="-4" dirty="0">
                <a:latin typeface="Arial"/>
                <a:cs typeface="Arial"/>
              </a:rPr>
              <a:t>l</a:t>
            </a:r>
            <a:r>
              <a:rPr lang="pl-PL" sz="1200" spc="4" dirty="0">
                <a:latin typeface="Arial"/>
                <a:cs typeface="Arial"/>
              </a:rPr>
              <a:t>u</a:t>
            </a:r>
            <a:r>
              <a:rPr lang="pl-PL" sz="1200" dirty="0">
                <a:latin typeface="Arial"/>
                <a:cs typeface="Arial"/>
              </a:rPr>
              <a:t>b</a:t>
            </a:r>
            <a:r>
              <a:rPr lang="pl-PL" sz="1200" spc="-14" dirty="0">
                <a:latin typeface="Arial"/>
                <a:cs typeface="Arial"/>
              </a:rPr>
              <a:t> </a:t>
            </a:r>
            <a:r>
              <a:rPr lang="pl-PL" sz="1200" dirty="0">
                <a:latin typeface="Arial"/>
                <a:cs typeface="Arial"/>
              </a:rPr>
              <a:t>„d</a:t>
            </a:r>
            <a:r>
              <a:rPr lang="pl-PL" sz="1200" spc="4" dirty="0">
                <a:latin typeface="Arial"/>
                <a:cs typeface="Arial"/>
              </a:rPr>
              <a:t>o</a:t>
            </a:r>
            <a:r>
              <a:rPr lang="pl-PL" sz="1200" dirty="0">
                <a:latin typeface="Arial"/>
                <a:cs typeface="Arial"/>
              </a:rPr>
              <a:t>łąc</a:t>
            </a:r>
            <a:r>
              <a:rPr lang="pl-PL" sz="1200" spc="-9" dirty="0">
                <a:latin typeface="Arial"/>
                <a:cs typeface="Arial"/>
              </a:rPr>
              <a:t>z</a:t>
            </a:r>
            <a:r>
              <a:rPr lang="pl-PL" sz="1200" spc="4" dirty="0">
                <a:latin typeface="Arial"/>
                <a:cs typeface="Arial"/>
              </a:rPr>
              <a:t>on</a:t>
            </a:r>
            <a:r>
              <a:rPr lang="pl-PL" sz="1200" dirty="0">
                <a:latin typeface="Arial"/>
                <a:cs typeface="Arial"/>
              </a:rPr>
              <a:t>o</a:t>
            </a:r>
            <a:r>
              <a:rPr lang="pl-PL" sz="1200" spc="-4" dirty="0">
                <a:latin typeface="Arial"/>
                <a:cs typeface="Arial"/>
              </a:rPr>
              <a:t> </a:t>
            </a:r>
            <a:r>
              <a:rPr lang="pl-PL" sz="1200" spc="4" dirty="0">
                <a:latin typeface="Arial"/>
                <a:cs typeface="Arial"/>
              </a:rPr>
              <a:t>d</a:t>
            </a:r>
            <a:r>
              <a:rPr lang="pl-PL" sz="1200" spc="-4" dirty="0">
                <a:latin typeface="Arial"/>
                <a:cs typeface="Arial"/>
              </a:rPr>
              <a:t>o</a:t>
            </a:r>
            <a:r>
              <a:rPr lang="pl-PL" sz="1200" dirty="0">
                <a:latin typeface="Arial"/>
                <a:cs typeface="Arial"/>
              </a:rPr>
              <a:t>k</a:t>
            </a:r>
            <a:r>
              <a:rPr lang="pl-PL" sz="1200" spc="-4" dirty="0">
                <a:latin typeface="Arial"/>
                <a:cs typeface="Arial"/>
              </a:rPr>
              <a:t>u</a:t>
            </a:r>
            <a:r>
              <a:rPr lang="pl-PL" sz="1200" spc="4" dirty="0">
                <a:latin typeface="Arial"/>
                <a:cs typeface="Arial"/>
              </a:rPr>
              <a:t>m</a:t>
            </a:r>
            <a:r>
              <a:rPr lang="pl-PL" sz="1200" spc="-4" dirty="0">
                <a:latin typeface="Arial"/>
                <a:cs typeface="Arial"/>
              </a:rPr>
              <a:t>en</a:t>
            </a:r>
            <a:r>
              <a:rPr lang="pl-PL" sz="1200" dirty="0">
                <a:latin typeface="Arial"/>
                <a:cs typeface="Arial"/>
              </a:rPr>
              <a:t>t</a:t>
            </a:r>
            <a:r>
              <a:rPr lang="pl-PL" sz="1200" spc="-29" dirty="0">
                <a:latin typeface="Arial"/>
                <a:cs typeface="Arial"/>
              </a:rPr>
              <a:t> </a:t>
            </a:r>
            <a:r>
              <a:rPr lang="pl-PL" sz="1200" dirty="0">
                <a:latin typeface="Arial"/>
                <a:cs typeface="Arial"/>
              </a:rPr>
              <a:t>tra</a:t>
            </a:r>
            <a:r>
              <a:rPr lang="pl-PL" sz="1200" spc="4" dirty="0">
                <a:latin typeface="Arial"/>
                <a:cs typeface="Arial"/>
              </a:rPr>
              <a:t>n</a:t>
            </a:r>
            <a:r>
              <a:rPr lang="pl-PL" sz="1200" spc="-9" dirty="0">
                <a:latin typeface="Arial"/>
                <a:cs typeface="Arial"/>
              </a:rPr>
              <a:t>zy</a:t>
            </a:r>
            <a:r>
              <a:rPr lang="pl-PL" sz="1200" dirty="0">
                <a:latin typeface="Arial"/>
                <a:cs typeface="Arial"/>
              </a:rPr>
              <a:t>t</a:t>
            </a:r>
            <a:r>
              <a:rPr lang="pl-PL" sz="1200" spc="4" dirty="0">
                <a:latin typeface="Arial"/>
                <a:cs typeface="Arial"/>
              </a:rPr>
              <a:t>o</a:t>
            </a:r>
            <a:r>
              <a:rPr lang="pl-PL" sz="1200" spc="-14" dirty="0">
                <a:latin typeface="Arial"/>
                <a:cs typeface="Arial"/>
              </a:rPr>
              <a:t>w</a:t>
            </a:r>
            <a:r>
              <a:rPr lang="pl-PL" sz="1200" dirty="0">
                <a:latin typeface="Arial"/>
                <a:cs typeface="Arial"/>
              </a:rPr>
              <a:t>y </a:t>
            </a:r>
            <a:r>
              <a:rPr lang="pl-PL" sz="1200" spc="9" dirty="0">
                <a:latin typeface="Arial"/>
                <a:cs typeface="Arial"/>
              </a:rPr>
              <a:t>T</a:t>
            </a:r>
            <a:r>
              <a:rPr lang="pl-PL" sz="1200" spc="4" dirty="0">
                <a:latin typeface="Arial"/>
                <a:cs typeface="Arial"/>
              </a:rPr>
              <a:t>2</a:t>
            </a:r>
            <a:r>
              <a:rPr lang="pl-PL" sz="1200" dirty="0">
                <a:latin typeface="Arial"/>
                <a:cs typeface="Arial"/>
              </a:rPr>
              <a:t>”.</a:t>
            </a:r>
            <a:r>
              <a:rPr lang="pl-PL" sz="1200" spc="14" dirty="0">
                <a:latin typeface="Arial"/>
                <a:cs typeface="Arial"/>
              </a:rPr>
              <a:t> </a:t>
            </a:r>
            <a:endParaRPr lang="pl-PL" sz="1200" dirty="0">
              <a:latin typeface="Arial"/>
              <a:cs typeface="Arial"/>
            </a:endParaRPr>
          </a:p>
          <a:p>
            <a:pPr marL="12700">
              <a:lnSpc>
                <a:spcPts val="1325"/>
              </a:lnSpc>
              <a:spcBef>
                <a:spcPts val="66"/>
              </a:spcBef>
            </a:pPr>
            <a:endParaRPr lang="pl-PL" sz="1200" dirty="0">
              <a:latin typeface="Arial"/>
              <a:cs typeface="Arial"/>
            </a:endParaRPr>
          </a:p>
          <a:p>
            <a:pPr marL="12700">
              <a:lnSpc>
                <a:spcPts val="1325"/>
              </a:lnSpc>
              <a:spcBef>
                <a:spcPts val="66"/>
              </a:spcBef>
            </a:pPr>
            <a:r>
              <a:rPr lang="pl-PL" sz="1200" b="1" dirty="0">
                <a:latin typeface="Arial"/>
                <a:cs typeface="Arial"/>
              </a:rPr>
              <a:t>J</a:t>
            </a:r>
            <a:r>
              <a:rPr lang="pl-PL" sz="1200" b="1" spc="4" dirty="0">
                <a:latin typeface="Arial"/>
                <a:cs typeface="Arial"/>
              </a:rPr>
              <a:t>e</a:t>
            </a:r>
            <a:r>
              <a:rPr lang="pl-PL" sz="1200" b="1" spc="-9" dirty="0">
                <a:latin typeface="Arial"/>
                <a:cs typeface="Arial"/>
              </a:rPr>
              <a:t>ż</a:t>
            </a:r>
            <a:r>
              <a:rPr lang="pl-PL" sz="1200" b="1" spc="4" dirty="0">
                <a:latin typeface="Arial"/>
                <a:cs typeface="Arial"/>
              </a:rPr>
              <a:t>e</a:t>
            </a:r>
            <a:r>
              <a:rPr lang="pl-PL" sz="1200" b="1" dirty="0">
                <a:latin typeface="Arial"/>
                <a:cs typeface="Arial"/>
              </a:rPr>
              <a:t>li</a:t>
            </a:r>
            <a:r>
              <a:rPr lang="pl-PL" sz="1200" b="1" spc="-14" dirty="0">
                <a:latin typeface="Arial"/>
                <a:cs typeface="Arial"/>
              </a:rPr>
              <a:t> </a:t>
            </a:r>
            <a:r>
              <a:rPr lang="pl-PL" sz="1200" b="1" dirty="0">
                <a:latin typeface="Arial"/>
                <a:cs typeface="Arial"/>
              </a:rPr>
              <a:t>te c</a:t>
            </a:r>
            <a:r>
              <a:rPr lang="pl-PL" sz="1200" b="1" spc="-14" dirty="0">
                <a:latin typeface="Arial"/>
                <a:cs typeface="Arial"/>
              </a:rPr>
              <a:t>zy</a:t>
            </a:r>
            <a:r>
              <a:rPr lang="pl-PL" sz="1200" b="1" dirty="0">
                <a:latin typeface="Arial"/>
                <a:cs typeface="Arial"/>
              </a:rPr>
              <a:t>n</a:t>
            </a:r>
            <a:r>
              <a:rPr lang="pl-PL" sz="1200" b="1" spc="4" dirty="0">
                <a:latin typeface="Arial"/>
                <a:cs typeface="Arial"/>
              </a:rPr>
              <a:t>n</a:t>
            </a:r>
            <a:r>
              <a:rPr lang="pl-PL" sz="1200" b="1" dirty="0">
                <a:latin typeface="Arial"/>
                <a:cs typeface="Arial"/>
              </a:rPr>
              <a:t>ości nie</a:t>
            </a:r>
            <a:r>
              <a:rPr lang="pl-PL" sz="1200" b="1" spc="-19" dirty="0">
                <a:latin typeface="Arial"/>
                <a:cs typeface="Arial"/>
              </a:rPr>
              <a:t> </a:t>
            </a:r>
            <a:r>
              <a:rPr lang="pl-PL" sz="1200" b="1" spc="-14" dirty="0">
                <a:latin typeface="Arial"/>
                <a:cs typeface="Arial"/>
              </a:rPr>
              <a:t>z</a:t>
            </a:r>
            <a:r>
              <a:rPr lang="pl-PL" sz="1200" b="1" dirty="0">
                <a:latin typeface="Arial"/>
                <a:cs typeface="Arial"/>
              </a:rPr>
              <a:t>osta</a:t>
            </a:r>
            <a:r>
              <a:rPr lang="pl-PL" sz="1200" b="1" spc="4" dirty="0">
                <a:latin typeface="Arial"/>
                <a:cs typeface="Arial"/>
              </a:rPr>
              <a:t>n</a:t>
            </a:r>
            <a:r>
              <a:rPr lang="pl-PL" sz="1200" b="1" dirty="0">
                <a:latin typeface="Arial"/>
                <a:cs typeface="Arial"/>
              </a:rPr>
              <a:t>ą</a:t>
            </a:r>
            <a:r>
              <a:rPr lang="pl-PL" sz="1200" b="1" spc="-14" dirty="0">
                <a:latin typeface="Arial"/>
                <a:cs typeface="Arial"/>
              </a:rPr>
              <a:t> </a:t>
            </a:r>
            <a:r>
              <a:rPr lang="pl-PL" sz="1200" b="1" dirty="0">
                <a:latin typeface="Arial"/>
                <a:cs typeface="Arial"/>
              </a:rPr>
              <a:t>d</a:t>
            </a:r>
            <a:r>
              <a:rPr lang="pl-PL" sz="1200" b="1" spc="4" dirty="0">
                <a:latin typeface="Arial"/>
                <a:cs typeface="Arial"/>
              </a:rPr>
              <a:t>o</a:t>
            </a:r>
            <a:r>
              <a:rPr lang="pl-PL" sz="1200" b="1" dirty="0">
                <a:latin typeface="Arial"/>
                <a:cs typeface="Arial"/>
              </a:rPr>
              <a:t>ko</a:t>
            </a:r>
            <a:r>
              <a:rPr lang="pl-PL" sz="1200" b="1" spc="4" dirty="0">
                <a:latin typeface="Arial"/>
                <a:cs typeface="Arial"/>
              </a:rPr>
              <a:t>n</a:t>
            </a:r>
            <a:r>
              <a:rPr lang="pl-PL" sz="1200" b="1" spc="-9" dirty="0">
                <a:latin typeface="Arial"/>
                <a:cs typeface="Arial"/>
              </a:rPr>
              <a:t>an</a:t>
            </a:r>
            <a:r>
              <a:rPr lang="pl-PL" sz="1200" b="1" dirty="0">
                <a:latin typeface="Arial"/>
                <a:cs typeface="Arial"/>
              </a:rPr>
              <a:t>e</a:t>
            </a:r>
            <a:r>
              <a:rPr lang="pl-PL" sz="1200" b="1" spc="-29" dirty="0">
                <a:latin typeface="Arial"/>
                <a:cs typeface="Arial"/>
              </a:rPr>
              <a:t> </a:t>
            </a:r>
            <a:r>
              <a:rPr lang="pl-PL" sz="1200" b="1" dirty="0">
                <a:latin typeface="Arial"/>
                <a:cs typeface="Arial"/>
              </a:rPr>
              <a:t>pr</a:t>
            </a:r>
            <a:r>
              <a:rPr lang="pl-PL" sz="1200" b="1" spc="-14" dirty="0">
                <a:latin typeface="Arial"/>
                <a:cs typeface="Arial"/>
              </a:rPr>
              <a:t>z</a:t>
            </a:r>
            <a:r>
              <a:rPr lang="pl-PL" sz="1200" b="1" dirty="0">
                <a:latin typeface="Arial"/>
                <a:cs typeface="Arial"/>
              </a:rPr>
              <a:t>es</a:t>
            </a:r>
            <a:r>
              <a:rPr lang="pl-PL" sz="1200" b="1" spc="-9" dirty="0">
                <a:latin typeface="Arial"/>
                <a:cs typeface="Arial"/>
              </a:rPr>
              <a:t>y</a:t>
            </a:r>
            <a:r>
              <a:rPr lang="pl-PL" sz="1200" b="1" dirty="0">
                <a:latin typeface="Arial"/>
                <a:cs typeface="Arial"/>
              </a:rPr>
              <a:t>ł</a:t>
            </a:r>
            <a:r>
              <a:rPr lang="pl-PL" sz="1200" b="1" spc="-4" dirty="0">
                <a:latin typeface="Arial"/>
                <a:cs typeface="Arial"/>
              </a:rPr>
              <a:t>k</a:t>
            </a:r>
            <a:r>
              <a:rPr lang="pl-PL" sz="1200" b="1" dirty="0">
                <a:latin typeface="Arial"/>
                <a:cs typeface="Arial"/>
              </a:rPr>
              <a:t>a</a:t>
            </a:r>
            <a:r>
              <a:rPr lang="pl-PL" sz="1200" b="1" spc="4" dirty="0">
                <a:latin typeface="Arial"/>
                <a:cs typeface="Arial"/>
              </a:rPr>
              <a:t> </a:t>
            </a:r>
            <a:r>
              <a:rPr lang="pl-PL" sz="1200" b="1" dirty="0">
                <a:latin typeface="Arial"/>
                <a:cs typeface="Arial"/>
              </a:rPr>
              <a:t>t</a:t>
            </a:r>
            <a:r>
              <a:rPr lang="pl-PL" sz="1200" b="1" spc="4" dirty="0">
                <a:latin typeface="Arial"/>
                <a:cs typeface="Arial"/>
              </a:rPr>
              <a:t>a</a:t>
            </a:r>
            <a:r>
              <a:rPr lang="pl-PL" sz="1200" b="1" dirty="0">
                <a:latin typeface="Arial"/>
                <a:cs typeface="Arial"/>
              </a:rPr>
              <a:t>ka</a:t>
            </a:r>
            <a:r>
              <a:rPr lang="pl-PL" sz="1200" b="1" spc="-19" dirty="0">
                <a:latin typeface="Arial"/>
                <a:cs typeface="Arial"/>
              </a:rPr>
              <a:t> </a:t>
            </a:r>
            <a:r>
              <a:rPr lang="pl-PL" sz="1200" b="1" spc="-14" dirty="0">
                <a:latin typeface="Arial"/>
                <a:cs typeface="Arial"/>
              </a:rPr>
              <a:t>z</a:t>
            </a:r>
            <a:r>
              <a:rPr lang="pl-PL" sz="1200" b="1" dirty="0">
                <a:latin typeface="Arial"/>
                <a:cs typeface="Arial"/>
              </a:rPr>
              <a:t>osta</a:t>
            </a:r>
            <a:r>
              <a:rPr lang="pl-PL" sz="1200" b="1" spc="4" dirty="0">
                <a:latin typeface="Arial"/>
                <a:cs typeface="Arial"/>
              </a:rPr>
              <a:t>n</a:t>
            </a:r>
            <a:r>
              <a:rPr lang="pl-PL" sz="1200" b="1" dirty="0">
                <a:latin typeface="Arial"/>
                <a:cs typeface="Arial"/>
              </a:rPr>
              <a:t>ie</a:t>
            </a:r>
            <a:r>
              <a:rPr lang="pl-PL" sz="1200" b="1" spc="-19" dirty="0">
                <a:latin typeface="Arial"/>
                <a:cs typeface="Arial"/>
              </a:rPr>
              <a:t> </a:t>
            </a:r>
            <a:r>
              <a:rPr lang="pl-PL" sz="1200" b="1" dirty="0">
                <a:latin typeface="Arial"/>
                <a:cs typeface="Arial"/>
              </a:rPr>
              <a:t>p</a:t>
            </a:r>
            <a:r>
              <a:rPr lang="pl-PL" sz="1200" b="1" spc="4" dirty="0">
                <a:latin typeface="Arial"/>
                <a:cs typeface="Arial"/>
              </a:rPr>
              <a:t>o</a:t>
            </a:r>
            <a:r>
              <a:rPr lang="pl-PL" sz="1200" b="1" dirty="0">
                <a:latin typeface="Arial"/>
                <a:cs typeface="Arial"/>
              </a:rPr>
              <a:t>trakt</a:t>
            </a:r>
            <a:r>
              <a:rPr lang="pl-PL" sz="1200" b="1" spc="4" dirty="0">
                <a:latin typeface="Arial"/>
                <a:cs typeface="Arial"/>
              </a:rPr>
              <a:t>o</a:t>
            </a:r>
            <a:r>
              <a:rPr lang="pl-PL" sz="1200" b="1" spc="-14" dirty="0">
                <a:latin typeface="Arial"/>
                <a:cs typeface="Arial"/>
              </a:rPr>
              <a:t>w</a:t>
            </a:r>
            <a:r>
              <a:rPr lang="pl-PL" sz="1200" b="1" dirty="0">
                <a:latin typeface="Arial"/>
                <a:cs typeface="Arial"/>
              </a:rPr>
              <a:t>a</a:t>
            </a:r>
            <a:r>
              <a:rPr lang="pl-PL" sz="1200" b="1" spc="4" dirty="0">
                <a:latin typeface="Arial"/>
                <a:cs typeface="Arial"/>
              </a:rPr>
              <a:t>n</a:t>
            </a:r>
            <a:r>
              <a:rPr lang="pl-PL" sz="1200" b="1" dirty="0">
                <a:latin typeface="Arial"/>
                <a:cs typeface="Arial"/>
              </a:rPr>
              <a:t>a jak</a:t>
            </a:r>
            <a:r>
              <a:rPr lang="pl-PL" sz="1200" b="1" spc="-4" dirty="0">
                <a:latin typeface="Arial"/>
                <a:cs typeface="Arial"/>
              </a:rPr>
              <a:t> </a:t>
            </a:r>
            <a:r>
              <a:rPr lang="pl-PL" sz="1200" b="1" dirty="0">
                <a:latin typeface="Arial"/>
                <a:cs typeface="Arial"/>
              </a:rPr>
              <a:t>k</a:t>
            </a:r>
            <a:r>
              <a:rPr lang="pl-PL" sz="1200" b="1" spc="4" dirty="0">
                <a:latin typeface="Arial"/>
                <a:cs typeface="Arial"/>
              </a:rPr>
              <a:t>a</a:t>
            </a:r>
            <a:r>
              <a:rPr lang="pl-PL" sz="1200" b="1" spc="-9" dirty="0">
                <a:latin typeface="Arial"/>
                <a:cs typeface="Arial"/>
              </a:rPr>
              <a:t>ż</a:t>
            </a:r>
            <a:r>
              <a:rPr lang="pl-PL" sz="1200" b="1" spc="4" dirty="0">
                <a:latin typeface="Arial"/>
                <a:cs typeface="Arial"/>
              </a:rPr>
              <a:t>d</a:t>
            </a:r>
            <a:r>
              <a:rPr lang="pl-PL" sz="1200" b="1" dirty="0">
                <a:latin typeface="Arial"/>
                <a:cs typeface="Arial"/>
              </a:rPr>
              <a:t>a</a:t>
            </a:r>
            <a:r>
              <a:rPr lang="pl-PL" sz="1200" b="1" spc="-4" dirty="0">
                <a:latin typeface="Arial"/>
                <a:cs typeface="Arial"/>
              </a:rPr>
              <a:t> </a:t>
            </a:r>
            <a:r>
              <a:rPr lang="pl-PL" sz="1200" b="1" dirty="0">
                <a:latin typeface="Arial"/>
                <a:cs typeface="Arial"/>
              </a:rPr>
              <a:t>in</a:t>
            </a:r>
            <a:r>
              <a:rPr lang="pl-PL" sz="1200" b="1" spc="4" dirty="0">
                <a:latin typeface="Arial"/>
                <a:cs typeface="Arial"/>
              </a:rPr>
              <a:t>n</a:t>
            </a:r>
            <a:r>
              <a:rPr lang="pl-PL" sz="1200" b="1" spc="9" dirty="0">
                <a:latin typeface="Arial"/>
                <a:cs typeface="Arial"/>
              </a:rPr>
              <a:t>a</a:t>
            </a:r>
            <a:r>
              <a:rPr lang="pl-PL" sz="1200" b="1" dirty="0">
                <a:latin typeface="Arial"/>
                <a:cs typeface="Arial"/>
              </a:rPr>
              <a:t>.</a:t>
            </a:r>
          </a:p>
          <a:p>
            <a:pPr marL="12700">
              <a:lnSpc>
                <a:spcPts val="1325"/>
              </a:lnSpc>
              <a:spcBef>
                <a:spcPts val="66"/>
              </a:spcBef>
            </a:pPr>
            <a:endParaRPr lang="pl-PL" sz="1200" dirty="0">
              <a:latin typeface="Arial"/>
              <a:cs typeface="Arial"/>
            </a:endParaRPr>
          </a:p>
          <a:p>
            <a:pPr marL="12700" marR="22859">
              <a:lnSpc>
                <a:spcPct val="95825"/>
              </a:lnSpc>
            </a:pPr>
            <a:r>
              <a:rPr lang="pl-PL" sz="1200" dirty="0">
                <a:latin typeface="Arial"/>
                <a:cs typeface="Arial"/>
              </a:rPr>
              <a:t>W</a:t>
            </a:r>
            <a:r>
              <a:rPr lang="pl-PL" sz="1200" spc="9" dirty="0">
                <a:latin typeface="Arial"/>
                <a:cs typeface="Arial"/>
              </a:rPr>
              <a:t> </a:t>
            </a:r>
            <a:r>
              <a:rPr lang="pl-PL" sz="1200" dirty="0">
                <a:latin typeface="Arial"/>
                <a:cs typeface="Arial"/>
              </a:rPr>
              <a:t>ra</a:t>
            </a:r>
            <a:r>
              <a:rPr lang="pl-PL" sz="1200" spc="-9" dirty="0">
                <a:latin typeface="Arial"/>
                <a:cs typeface="Arial"/>
              </a:rPr>
              <a:t>z</a:t>
            </a:r>
            <a:r>
              <a:rPr lang="pl-PL" sz="1200" dirty="0">
                <a:latin typeface="Arial"/>
                <a:cs typeface="Arial"/>
              </a:rPr>
              <a:t>ie</a:t>
            </a:r>
            <a:r>
              <a:rPr lang="pl-PL" sz="1200" spc="4" dirty="0">
                <a:latin typeface="Arial"/>
                <a:cs typeface="Arial"/>
              </a:rPr>
              <a:t> p</a:t>
            </a:r>
            <a:r>
              <a:rPr lang="pl-PL" sz="1200" spc="-9" dirty="0">
                <a:latin typeface="Arial"/>
                <a:cs typeface="Arial"/>
              </a:rPr>
              <a:t>y</a:t>
            </a:r>
            <a:r>
              <a:rPr lang="pl-PL" sz="1200" dirty="0">
                <a:latin typeface="Arial"/>
                <a:cs typeface="Arial"/>
              </a:rPr>
              <a:t>t</a:t>
            </a:r>
            <a:r>
              <a:rPr lang="pl-PL" sz="1200" spc="4" dirty="0">
                <a:latin typeface="Arial"/>
                <a:cs typeface="Arial"/>
              </a:rPr>
              <a:t>a</a:t>
            </a:r>
            <a:r>
              <a:rPr lang="pl-PL" sz="1200" dirty="0">
                <a:latin typeface="Arial"/>
                <a:cs typeface="Arial"/>
              </a:rPr>
              <a:t>ń sk</a:t>
            </a:r>
            <a:r>
              <a:rPr lang="pl-PL" sz="1200" spc="4" dirty="0">
                <a:latin typeface="Arial"/>
                <a:cs typeface="Arial"/>
              </a:rPr>
              <a:t>on</a:t>
            </a:r>
            <a:r>
              <a:rPr lang="pl-PL" sz="1200" dirty="0">
                <a:latin typeface="Arial"/>
                <a:cs typeface="Arial"/>
              </a:rPr>
              <a:t>t</a:t>
            </a:r>
            <a:r>
              <a:rPr lang="pl-PL" sz="1200" spc="4" dirty="0">
                <a:latin typeface="Arial"/>
                <a:cs typeface="Arial"/>
              </a:rPr>
              <a:t>a</a:t>
            </a:r>
            <a:r>
              <a:rPr lang="pl-PL" sz="1200" dirty="0">
                <a:latin typeface="Arial"/>
                <a:cs typeface="Arial"/>
              </a:rPr>
              <a:t>kt</a:t>
            </a:r>
            <a:r>
              <a:rPr lang="pl-PL" sz="1200" spc="4" dirty="0">
                <a:latin typeface="Arial"/>
                <a:cs typeface="Arial"/>
              </a:rPr>
              <a:t>u</a:t>
            </a:r>
            <a:r>
              <a:rPr lang="pl-PL" sz="1200" dirty="0">
                <a:latin typeface="Arial"/>
                <a:cs typeface="Arial"/>
              </a:rPr>
              <a:t>j</a:t>
            </a:r>
            <a:r>
              <a:rPr lang="pl-PL" sz="1200" spc="-29" dirty="0">
                <a:latin typeface="Arial"/>
                <a:cs typeface="Arial"/>
              </a:rPr>
              <a:t> </a:t>
            </a:r>
            <a:r>
              <a:rPr lang="pl-PL" sz="1200" dirty="0">
                <a:latin typeface="Arial"/>
                <a:cs typeface="Arial"/>
              </a:rPr>
              <a:t>się</a:t>
            </a:r>
            <a:r>
              <a:rPr lang="pl-PL" sz="1200" spc="-4" dirty="0">
                <a:latin typeface="Arial"/>
                <a:cs typeface="Arial"/>
              </a:rPr>
              <a:t> </a:t>
            </a:r>
            <a:r>
              <a:rPr lang="pl-PL" sz="1200" dirty="0">
                <a:latin typeface="Arial"/>
                <a:cs typeface="Arial"/>
              </a:rPr>
              <a:t>z</a:t>
            </a:r>
            <a:r>
              <a:rPr lang="pl-PL" sz="1200" spc="-69" dirty="0">
                <a:latin typeface="Arial"/>
                <a:cs typeface="Arial"/>
              </a:rPr>
              <a:t> </a:t>
            </a:r>
            <a:r>
              <a:rPr lang="pl-PL" sz="1200" dirty="0">
                <a:latin typeface="Arial"/>
                <a:cs typeface="Arial"/>
              </a:rPr>
              <a:t>A</a:t>
            </a:r>
            <a:r>
              <a:rPr lang="pl-PL" sz="1200" spc="-4" dirty="0">
                <a:latin typeface="Arial"/>
                <a:cs typeface="Arial"/>
              </a:rPr>
              <a:t>g</a:t>
            </a:r>
            <a:r>
              <a:rPr lang="pl-PL" sz="1200" spc="4" dirty="0">
                <a:latin typeface="Arial"/>
                <a:cs typeface="Arial"/>
              </a:rPr>
              <a:t>en</a:t>
            </a:r>
            <a:r>
              <a:rPr lang="pl-PL" sz="1200" dirty="0">
                <a:latin typeface="Arial"/>
                <a:cs typeface="Arial"/>
              </a:rPr>
              <a:t>cją</a:t>
            </a:r>
            <a:r>
              <a:rPr lang="pl-PL" sz="1200" spc="-14" dirty="0">
                <a:latin typeface="Arial"/>
                <a:cs typeface="Arial"/>
              </a:rPr>
              <a:t> </a:t>
            </a:r>
            <a:r>
              <a:rPr lang="pl-PL" sz="1200" dirty="0">
                <a:latin typeface="Arial"/>
                <a:cs typeface="Arial"/>
              </a:rPr>
              <a:t>Cel</a:t>
            </a:r>
            <a:r>
              <a:rPr lang="pl-PL" sz="1200" spc="4" dirty="0">
                <a:latin typeface="Arial"/>
                <a:cs typeface="Arial"/>
              </a:rPr>
              <a:t>n</a:t>
            </a:r>
            <a:r>
              <a:rPr lang="pl-PL" sz="1200" dirty="0">
                <a:latin typeface="Arial"/>
                <a:cs typeface="Arial"/>
              </a:rPr>
              <a:t>ą</a:t>
            </a:r>
            <a:r>
              <a:rPr lang="pl-PL" sz="1200" spc="-39" dirty="0">
                <a:latin typeface="Arial"/>
                <a:cs typeface="Arial"/>
              </a:rPr>
              <a:t> </a:t>
            </a:r>
            <a:r>
              <a:rPr lang="pl-PL" sz="1200" spc="9" dirty="0">
                <a:latin typeface="Arial"/>
                <a:cs typeface="Arial"/>
              </a:rPr>
              <a:t>T</a:t>
            </a:r>
            <a:r>
              <a:rPr lang="pl-PL" sz="1200" dirty="0">
                <a:latin typeface="Arial"/>
                <a:cs typeface="Arial"/>
              </a:rPr>
              <a:t>N</a:t>
            </a:r>
            <a:r>
              <a:rPr lang="pl-PL" sz="1200" spc="-125" dirty="0">
                <a:latin typeface="Arial"/>
                <a:cs typeface="Arial"/>
              </a:rPr>
              <a:t>T</a:t>
            </a:r>
            <a:r>
              <a:rPr lang="pl-PL" sz="1200" dirty="0">
                <a:latin typeface="Arial"/>
                <a:cs typeface="Arial"/>
              </a:rPr>
              <a:t>.</a:t>
            </a:r>
          </a:p>
          <a:p>
            <a:pPr marL="12700" marR="219788">
              <a:lnSpc>
                <a:spcPct val="100041"/>
              </a:lnSpc>
            </a:pPr>
            <a:endParaRPr lang="pl-PL" sz="1200" dirty="0">
              <a:latin typeface="Arial"/>
              <a:cs typeface="Arial"/>
            </a:endParaRPr>
          </a:p>
          <a:p>
            <a:pPr marL="12700" marR="219788">
              <a:lnSpc>
                <a:spcPct val="100041"/>
              </a:lnSpc>
            </a:pPr>
            <a:endParaRPr sz="1200" dirty="0">
              <a:latin typeface="Arial"/>
              <a:cs typeface="Arial"/>
            </a:endParaRPr>
          </a:p>
        </p:txBody>
      </p:sp>
      <p:sp>
        <p:nvSpPr>
          <p:cNvPr id="8" name="object 8"/>
          <p:cNvSpPr txBox="1"/>
          <p:nvPr/>
        </p:nvSpPr>
        <p:spPr>
          <a:xfrm>
            <a:off x="369214" y="2180542"/>
            <a:ext cx="4270400" cy="543560"/>
          </a:xfrm>
          <a:prstGeom prst="rect">
            <a:avLst/>
          </a:prstGeom>
        </p:spPr>
        <p:txBody>
          <a:bodyPr wrap="square" lIns="0" tIns="0" rIns="0" bIns="0" rtlCol="0">
            <a:noAutofit/>
          </a:bodyPr>
          <a:lstStyle/>
          <a:p>
            <a:pPr marL="12700" marR="22860">
              <a:lnSpc>
                <a:spcPts val="1325"/>
              </a:lnSpc>
              <a:spcBef>
                <a:spcPts val="66"/>
              </a:spcBef>
            </a:pPr>
            <a:r>
              <a:rPr sz="1200" spc="29" dirty="0" smtClean="0">
                <a:latin typeface="Arial"/>
                <a:cs typeface="Arial"/>
              </a:rPr>
              <a:t>W</a:t>
            </a:r>
            <a:r>
              <a:rPr sz="1200" spc="-9" dirty="0" smtClean="0">
                <a:latin typeface="Arial"/>
                <a:cs typeface="Arial"/>
              </a:rPr>
              <a:t>y</a:t>
            </a:r>
            <a:r>
              <a:rPr sz="1200" spc="0" dirty="0" smtClean="0">
                <a:latin typeface="Arial"/>
                <a:cs typeface="Arial"/>
              </a:rPr>
              <a:t>s</a:t>
            </a:r>
            <a:r>
              <a:rPr sz="1200" spc="-9" dirty="0" smtClean="0">
                <a:latin typeface="Arial"/>
                <a:cs typeface="Arial"/>
              </a:rPr>
              <a:t>y</a:t>
            </a:r>
            <a:r>
              <a:rPr sz="1200" spc="0" dirty="0" smtClean="0">
                <a:latin typeface="Arial"/>
                <a:cs typeface="Arial"/>
              </a:rPr>
              <a:t>łka</a:t>
            </a:r>
            <a:r>
              <a:rPr sz="1200" spc="-14"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s</a:t>
            </a:r>
            <a:r>
              <a:rPr sz="1200" spc="-9" dirty="0" smtClean="0">
                <a:latin typeface="Arial"/>
                <a:cs typeface="Arial"/>
              </a:rPr>
              <a:t>y</a:t>
            </a:r>
            <a:r>
              <a:rPr sz="1200" spc="0" dirty="0" smtClean="0">
                <a:latin typeface="Arial"/>
                <a:cs typeface="Arial"/>
              </a:rPr>
              <a:t>łek</a:t>
            </a:r>
            <a:r>
              <a:rPr sz="1200" spc="4" dirty="0" smtClean="0">
                <a:latin typeface="Arial"/>
                <a:cs typeface="Arial"/>
              </a:rPr>
              <a:t> n</a:t>
            </a:r>
            <a:r>
              <a:rPr sz="1200" spc="0" dirty="0" smtClean="0">
                <a:latin typeface="Arial"/>
                <a:cs typeface="Arial"/>
              </a:rPr>
              <a:t>ie</a:t>
            </a:r>
            <a:r>
              <a:rPr sz="1200" spc="-19" dirty="0" smtClean="0">
                <a:latin typeface="Arial"/>
                <a:cs typeface="Arial"/>
              </a:rPr>
              <a:t> </a:t>
            </a:r>
            <a:r>
              <a:rPr sz="1200" spc="4" dirty="0" smtClean="0">
                <a:latin typeface="Arial"/>
                <a:cs typeface="Arial"/>
              </a:rPr>
              <a:t>do</a:t>
            </a:r>
            <a:r>
              <a:rPr sz="1200" spc="0" dirty="0" smtClean="0">
                <a:latin typeface="Arial"/>
                <a:cs typeface="Arial"/>
              </a:rPr>
              <a:t>k</a:t>
            </a:r>
            <a:r>
              <a:rPr sz="1200" spc="4" dirty="0" smtClean="0">
                <a:latin typeface="Arial"/>
                <a:cs typeface="Arial"/>
              </a:rPr>
              <a:t>ume</a:t>
            </a:r>
            <a:r>
              <a:rPr sz="1200" spc="-4" dirty="0" smtClean="0">
                <a:latin typeface="Arial"/>
                <a:cs typeface="Arial"/>
              </a:rPr>
              <a:t>n</a:t>
            </a:r>
            <a:r>
              <a:rPr sz="1200" spc="0" dirty="0" smtClean="0">
                <a:latin typeface="Arial"/>
                <a:cs typeface="Arial"/>
              </a:rPr>
              <a:t>t</a:t>
            </a:r>
            <a:r>
              <a:rPr sz="1200" spc="-4" dirty="0" smtClean="0">
                <a:latin typeface="Arial"/>
                <a:cs typeface="Arial"/>
              </a:rPr>
              <a:t>o</a:t>
            </a:r>
            <a:r>
              <a:rPr sz="1200" spc="-14" dirty="0" smtClean="0">
                <a:latin typeface="Arial"/>
                <a:cs typeface="Arial"/>
              </a:rPr>
              <a:t>w</a:t>
            </a:r>
            <a:r>
              <a:rPr sz="1200" spc="-9" dirty="0" smtClean="0">
                <a:latin typeface="Arial"/>
                <a:cs typeface="Arial"/>
              </a:rPr>
              <a:t>y</a:t>
            </a:r>
            <a:r>
              <a:rPr sz="1200" spc="0" dirty="0" smtClean="0">
                <a:latin typeface="Arial"/>
                <a:cs typeface="Arial"/>
              </a:rPr>
              <a:t>ch</a:t>
            </a:r>
            <a:r>
              <a:rPr sz="1200" spc="-14" dirty="0" smtClean="0">
                <a:latin typeface="Arial"/>
                <a:cs typeface="Arial"/>
              </a:rPr>
              <a:t> </a:t>
            </a:r>
            <a:r>
              <a:rPr sz="1200" spc="0" dirty="0" smtClean="0">
                <a:latin typeface="Arial"/>
                <a:cs typeface="Arial"/>
              </a:rPr>
              <a:t>(p</a:t>
            </a:r>
            <a:r>
              <a:rPr sz="1200" spc="4" dirty="0" smtClean="0">
                <a:latin typeface="Arial"/>
                <a:cs typeface="Arial"/>
              </a:rPr>
              <a:t>a</a:t>
            </a:r>
            <a:r>
              <a:rPr sz="1200" spc="0" dirty="0" smtClean="0">
                <a:latin typeface="Arial"/>
                <a:cs typeface="Arial"/>
              </a:rPr>
              <a:t>c</a:t>
            </a:r>
            <a:r>
              <a:rPr sz="1200" spc="-9" dirty="0" smtClean="0">
                <a:latin typeface="Arial"/>
                <a:cs typeface="Arial"/>
              </a:rPr>
              <a:t>z</a:t>
            </a:r>
            <a:r>
              <a:rPr sz="1200" spc="4" dirty="0" smtClean="0">
                <a:latin typeface="Arial"/>
                <a:cs typeface="Arial"/>
              </a:rPr>
              <a:t>e</a:t>
            </a:r>
            <a:r>
              <a:rPr sz="1200" spc="0" dirty="0" smtClean="0">
                <a:latin typeface="Arial"/>
                <a:cs typeface="Arial"/>
              </a:rPr>
              <a:t>k) </a:t>
            </a:r>
            <a:r>
              <a:rPr sz="1200" b="1" spc="0" dirty="0" smtClean="0">
                <a:latin typeface="Arial"/>
                <a:cs typeface="Arial"/>
              </a:rPr>
              <a:t>p</a:t>
            </a:r>
            <a:r>
              <a:rPr sz="1200" b="1" spc="4" dirty="0" smtClean="0">
                <a:latin typeface="Arial"/>
                <a:cs typeface="Arial"/>
              </a:rPr>
              <a:t>o</a:t>
            </a:r>
            <a:r>
              <a:rPr sz="1200" b="1" spc="-9" dirty="0" smtClean="0">
                <a:latin typeface="Arial"/>
                <a:cs typeface="Arial"/>
              </a:rPr>
              <a:t>z</a:t>
            </a:r>
            <a:r>
              <a:rPr sz="1200" b="1" spc="0" dirty="0" smtClean="0">
                <a:latin typeface="Arial"/>
                <a:cs typeface="Arial"/>
              </a:rPr>
              <a:t>a</a:t>
            </a:r>
            <a:r>
              <a:rPr sz="1200" b="1" spc="-4" dirty="0" smtClean="0">
                <a:latin typeface="Arial"/>
                <a:cs typeface="Arial"/>
              </a:rPr>
              <a:t> </a:t>
            </a:r>
            <a:r>
              <a:rPr sz="1200" b="1" spc="0" dirty="0" smtClean="0">
                <a:latin typeface="Arial"/>
                <a:cs typeface="Arial"/>
              </a:rPr>
              <a:t>UE</a:t>
            </a:r>
            <a:r>
              <a:rPr sz="1200" b="1" spc="-4" dirty="0" smtClean="0">
                <a:latin typeface="Arial"/>
                <a:cs typeface="Arial"/>
              </a:rPr>
              <a:t> </a:t>
            </a:r>
            <a:r>
              <a:rPr sz="1200" spc="0" dirty="0" smtClean="0">
                <a:latin typeface="Arial"/>
                <a:cs typeface="Arial"/>
              </a:rPr>
              <a:t>w</a:t>
            </a:r>
            <a:endParaRPr sz="1200" dirty="0">
              <a:latin typeface="Arial"/>
              <a:cs typeface="Arial"/>
            </a:endParaRPr>
          </a:p>
          <a:p>
            <a:pPr marL="12700" marR="22860">
              <a:lnSpc>
                <a:spcPct val="95825"/>
              </a:lnSpc>
            </a:pP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9" dirty="0" smtClean="0">
                <a:latin typeface="Arial"/>
                <a:cs typeface="Arial"/>
              </a:rPr>
              <a:t>y</a:t>
            </a:r>
            <a:r>
              <a:rPr sz="1200" spc="4" dirty="0" smtClean="0">
                <a:latin typeface="Arial"/>
                <a:cs typeface="Arial"/>
              </a:rPr>
              <a:t>pad</a:t>
            </a:r>
            <a:r>
              <a:rPr sz="1200" spc="0" dirty="0" smtClean="0">
                <a:latin typeface="Arial"/>
                <a:cs typeface="Arial"/>
              </a:rPr>
              <a:t>ku</a:t>
            </a:r>
            <a:r>
              <a:rPr sz="1200" spc="-14" dirty="0" smtClean="0">
                <a:latin typeface="Arial"/>
                <a:cs typeface="Arial"/>
              </a:rPr>
              <a:t> </a:t>
            </a:r>
            <a:r>
              <a:rPr sz="1200" spc="0" dirty="0" smtClean="0">
                <a:latin typeface="Arial"/>
                <a:cs typeface="Arial"/>
              </a:rPr>
              <a:t>kie</a:t>
            </a:r>
            <a:r>
              <a:rPr sz="1200" spc="4" dirty="0" smtClean="0">
                <a:latin typeface="Arial"/>
                <a:cs typeface="Arial"/>
              </a:rPr>
              <a:t>d</a:t>
            </a:r>
            <a:r>
              <a:rPr sz="1200" spc="0" dirty="0" smtClean="0">
                <a:latin typeface="Arial"/>
                <a:cs typeface="Arial"/>
              </a:rPr>
              <a:t>y</a:t>
            </a:r>
            <a:r>
              <a:rPr sz="1200" spc="-9" dirty="0" smtClean="0">
                <a:latin typeface="Arial"/>
                <a:cs typeface="Arial"/>
              </a:rPr>
              <a:t> </a:t>
            </a:r>
            <a:r>
              <a:rPr sz="1200" spc="4" dirty="0" smtClean="0">
                <a:latin typeface="Arial"/>
                <a:cs typeface="Arial"/>
              </a:rPr>
              <a:t>do</a:t>
            </a:r>
            <a:r>
              <a:rPr sz="1200" spc="0" dirty="0" smtClean="0">
                <a:latin typeface="Arial"/>
                <a:cs typeface="Arial"/>
              </a:rPr>
              <a:t>k</a:t>
            </a:r>
            <a:r>
              <a:rPr sz="1200" spc="4" dirty="0" smtClean="0">
                <a:latin typeface="Arial"/>
                <a:cs typeface="Arial"/>
              </a:rPr>
              <a:t>um</a:t>
            </a:r>
            <a:r>
              <a:rPr sz="1200" spc="-4" dirty="0" smtClean="0">
                <a:latin typeface="Arial"/>
                <a:cs typeface="Arial"/>
              </a:rPr>
              <a:t>en</a:t>
            </a:r>
            <a:r>
              <a:rPr sz="1200" spc="0" dirty="0" smtClean="0">
                <a:latin typeface="Arial"/>
                <a:cs typeface="Arial"/>
              </a:rPr>
              <a:t>t</a:t>
            </a:r>
            <a:r>
              <a:rPr sz="1200" spc="-19" dirty="0" smtClean="0">
                <a:latin typeface="Arial"/>
                <a:cs typeface="Arial"/>
              </a:rPr>
              <a:t> </a:t>
            </a:r>
            <a:r>
              <a:rPr sz="1200" spc="0" dirty="0" smtClean="0">
                <a:latin typeface="Arial"/>
                <a:cs typeface="Arial"/>
              </a:rPr>
              <a:t>tra</a:t>
            </a:r>
            <a:r>
              <a:rPr sz="1200" spc="4" dirty="0" smtClean="0">
                <a:latin typeface="Arial"/>
                <a:cs typeface="Arial"/>
              </a:rPr>
              <a:t>n</a:t>
            </a:r>
            <a:r>
              <a:rPr sz="1200" spc="-9" dirty="0" smtClean="0">
                <a:latin typeface="Arial"/>
                <a:cs typeface="Arial"/>
              </a:rPr>
              <a:t>zy</a:t>
            </a:r>
            <a:r>
              <a:rPr sz="1200" spc="0" dirty="0" smtClean="0">
                <a:latin typeface="Arial"/>
                <a:cs typeface="Arial"/>
              </a:rPr>
              <a:t>t</a:t>
            </a:r>
            <a:r>
              <a:rPr sz="1200" spc="4" dirty="0" smtClean="0">
                <a:latin typeface="Arial"/>
                <a:cs typeface="Arial"/>
              </a:rPr>
              <a:t>o</a:t>
            </a:r>
            <a:r>
              <a:rPr sz="1200" spc="-14" dirty="0" smtClean="0">
                <a:latin typeface="Arial"/>
                <a:cs typeface="Arial"/>
              </a:rPr>
              <a:t>w</a:t>
            </a:r>
            <a:r>
              <a:rPr sz="1200" spc="0" dirty="0" smtClean="0">
                <a:latin typeface="Arial"/>
                <a:cs typeface="Arial"/>
              </a:rPr>
              <a:t>y</a:t>
            </a:r>
            <a:r>
              <a:rPr sz="1200" spc="14" dirty="0" smtClean="0">
                <a:latin typeface="Arial"/>
                <a:cs typeface="Arial"/>
              </a:rPr>
              <a:t> </a:t>
            </a:r>
            <a:r>
              <a:rPr sz="1200" spc="0" dirty="0" smtClean="0">
                <a:latin typeface="Arial"/>
                <a:cs typeface="Arial"/>
              </a:rPr>
              <a:t>jest</a:t>
            </a:r>
            <a:r>
              <a:rPr sz="1200" spc="-4" dirty="0" smtClean="0">
                <a:latin typeface="Arial"/>
                <a:cs typeface="Arial"/>
              </a:rPr>
              <a:t> </a:t>
            </a:r>
            <a:r>
              <a:rPr sz="1200" spc="-14" dirty="0" smtClean="0">
                <a:latin typeface="Arial"/>
                <a:cs typeface="Arial"/>
              </a:rPr>
              <a:t>w</a:t>
            </a:r>
            <a:r>
              <a:rPr sz="1200" spc="-9" dirty="0" smtClean="0">
                <a:latin typeface="Arial"/>
                <a:cs typeface="Arial"/>
              </a:rPr>
              <a:t>y</a:t>
            </a:r>
            <a:r>
              <a:rPr sz="1200" spc="0" dirty="0" smtClean="0">
                <a:latin typeface="Arial"/>
                <a:cs typeface="Arial"/>
              </a:rPr>
              <a:t>st</a:t>
            </a:r>
            <a:r>
              <a:rPr sz="1200" spc="4" dirty="0" smtClean="0">
                <a:latin typeface="Arial"/>
                <a:cs typeface="Arial"/>
              </a:rPr>
              <a:t>a</a:t>
            </a:r>
            <a:r>
              <a:rPr sz="1200" spc="-14" dirty="0" smtClean="0">
                <a:latin typeface="Arial"/>
                <a:cs typeface="Arial"/>
              </a:rPr>
              <a:t>w</a:t>
            </a:r>
            <a:r>
              <a:rPr sz="1200" spc="0" dirty="0" smtClean="0">
                <a:latin typeface="Arial"/>
                <a:cs typeface="Arial"/>
              </a:rPr>
              <a:t>ia</a:t>
            </a:r>
            <a:r>
              <a:rPr sz="1200" spc="4" dirty="0" smtClean="0">
                <a:latin typeface="Arial"/>
                <a:cs typeface="Arial"/>
              </a:rPr>
              <a:t>n</a:t>
            </a:r>
            <a:r>
              <a:rPr sz="1200" spc="0" dirty="0" smtClean="0">
                <a:latin typeface="Arial"/>
                <a:cs typeface="Arial"/>
              </a:rPr>
              <a:t>y</a:t>
            </a:r>
            <a:r>
              <a:rPr sz="1200" spc="14"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z</a:t>
            </a:r>
            <a:endParaRPr sz="1200" dirty="0">
              <a:latin typeface="Arial"/>
              <a:cs typeface="Arial"/>
            </a:endParaRPr>
          </a:p>
          <a:p>
            <a:pPr marL="12700">
              <a:lnSpc>
                <a:spcPct val="95825"/>
              </a:lnSpc>
              <a:spcBef>
                <a:spcPts val="60"/>
              </a:spcBef>
            </a:pPr>
            <a:r>
              <a:rPr sz="1200" spc="0" dirty="0" smtClean="0">
                <a:latin typeface="Arial"/>
                <a:cs typeface="Arial"/>
              </a:rPr>
              <a:t>s</a:t>
            </a:r>
            <a:r>
              <a:rPr sz="1200" spc="4" dirty="0" smtClean="0">
                <a:latin typeface="Arial"/>
                <a:cs typeface="Arial"/>
              </a:rPr>
              <a:t>ame</a:t>
            </a:r>
            <a:r>
              <a:rPr sz="1200" spc="-4" dirty="0" smtClean="0">
                <a:latin typeface="Arial"/>
                <a:cs typeface="Arial"/>
              </a:rPr>
              <a:t>g</a:t>
            </a:r>
            <a:r>
              <a:rPr sz="1200" spc="0" dirty="0" smtClean="0">
                <a:latin typeface="Arial"/>
                <a:cs typeface="Arial"/>
              </a:rPr>
              <a:t>o</a:t>
            </a:r>
            <a:r>
              <a:rPr sz="1200" spc="-29" dirty="0" smtClean="0">
                <a:latin typeface="Arial"/>
                <a:cs typeface="Arial"/>
              </a:rPr>
              <a:t> </a:t>
            </a:r>
            <a:r>
              <a:rPr sz="1200" spc="4" dirty="0" smtClean="0">
                <a:latin typeface="Arial"/>
                <a:cs typeface="Arial"/>
              </a:rPr>
              <a:t>nada</a:t>
            </a:r>
            <a:r>
              <a:rPr sz="1200" spc="-14" dirty="0" smtClean="0">
                <a:latin typeface="Arial"/>
                <a:cs typeface="Arial"/>
              </a:rPr>
              <a:t>w</a:t>
            </a:r>
            <a:r>
              <a:rPr sz="1200" spc="0" dirty="0" smtClean="0">
                <a:latin typeface="Arial"/>
                <a:cs typeface="Arial"/>
              </a:rPr>
              <a:t>cę</a:t>
            </a:r>
            <a:r>
              <a:rPr sz="1200" spc="-14" dirty="0" smtClean="0">
                <a:latin typeface="Arial"/>
                <a:cs typeface="Arial"/>
              </a:rPr>
              <a:t> </a:t>
            </a:r>
            <a:r>
              <a:rPr sz="1200" spc="0" dirty="0" smtClean="0">
                <a:latin typeface="Arial"/>
                <a:cs typeface="Arial"/>
              </a:rPr>
              <a:t>lub in</a:t>
            </a:r>
            <a:r>
              <a:rPr sz="1200" spc="4" dirty="0" smtClean="0">
                <a:latin typeface="Arial"/>
                <a:cs typeface="Arial"/>
              </a:rPr>
              <a:t>n</a:t>
            </a:r>
            <a:r>
              <a:rPr sz="1200" spc="0" dirty="0" smtClean="0">
                <a:latin typeface="Arial"/>
                <a:cs typeface="Arial"/>
              </a:rPr>
              <a:t>ą</a:t>
            </a:r>
            <a:r>
              <a:rPr sz="1200" spc="-29" dirty="0" smtClean="0">
                <a:latin typeface="Arial"/>
                <a:cs typeface="Arial"/>
              </a:rPr>
              <a:t> </a:t>
            </a:r>
            <a:r>
              <a:rPr sz="1200" spc="4" dirty="0" smtClean="0">
                <a:latin typeface="Arial"/>
                <a:cs typeface="Arial"/>
              </a:rPr>
              <a:t>a</a:t>
            </a:r>
            <a:r>
              <a:rPr sz="1200" spc="-4" dirty="0" smtClean="0">
                <a:latin typeface="Arial"/>
                <a:cs typeface="Arial"/>
              </a:rPr>
              <a:t>g</a:t>
            </a:r>
            <a:r>
              <a:rPr sz="1200" spc="4" dirty="0" smtClean="0">
                <a:latin typeface="Arial"/>
                <a:cs typeface="Arial"/>
              </a:rPr>
              <a:t>en</a:t>
            </a:r>
            <a:r>
              <a:rPr sz="1200" spc="0" dirty="0" smtClean="0">
                <a:latin typeface="Arial"/>
                <a:cs typeface="Arial"/>
              </a:rPr>
              <a:t>cję</a:t>
            </a:r>
            <a:r>
              <a:rPr sz="1200" spc="-29" dirty="0" smtClean="0">
                <a:latin typeface="Arial"/>
                <a:cs typeface="Arial"/>
              </a:rPr>
              <a:t> </a:t>
            </a:r>
            <a:r>
              <a:rPr sz="1200" spc="0" dirty="0" smtClean="0">
                <a:latin typeface="Arial"/>
                <a:cs typeface="Arial"/>
              </a:rPr>
              <a:t>c</a:t>
            </a:r>
            <a:r>
              <a:rPr sz="1200" spc="4" dirty="0" smtClean="0">
                <a:latin typeface="Arial"/>
                <a:cs typeface="Arial"/>
              </a:rPr>
              <a:t>e</a:t>
            </a:r>
            <a:r>
              <a:rPr sz="1200" spc="0" dirty="0" smtClean="0">
                <a:latin typeface="Arial"/>
                <a:cs typeface="Arial"/>
              </a:rPr>
              <a:t>lną</a:t>
            </a:r>
            <a:r>
              <a:rPr sz="1200" spc="-14" dirty="0" smtClean="0">
                <a:latin typeface="Arial"/>
                <a:cs typeface="Arial"/>
              </a:rPr>
              <a:t> </a:t>
            </a:r>
            <a:r>
              <a:rPr sz="1200" spc="4" dirty="0" smtClean="0">
                <a:latin typeface="Arial"/>
                <a:cs typeface="Arial"/>
              </a:rPr>
              <a:t>n</a:t>
            </a:r>
            <a:r>
              <a:rPr sz="1200" spc="0" dirty="0" smtClean="0">
                <a:latin typeface="Arial"/>
                <a:cs typeface="Arial"/>
              </a:rPr>
              <a:t>a</a:t>
            </a:r>
            <a:r>
              <a:rPr sz="1200" spc="-4" dirty="0" smtClean="0">
                <a:latin typeface="Arial"/>
                <a:cs typeface="Arial"/>
              </a:rPr>
              <a:t> </a:t>
            </a:r>
            <a:r>
              <a:rPr sz="1200" spc="-9" dirty="0" smtClean="0">
                <a:latin typeface="Arial"/>
                <a:cs typeface="Arial"/>
              </a:rPr>
              <a:t>z</a:t>
            </a:r>
            <a:r>
              <a:rPr sz="1200" spc="0" dirty="0" smtClean="0">
                <a:latin typeface="Arial"/>
                <a:cs typeface="Arial"/>
              </a:rPr>
              <a:t>lec</a:t>
            </a:r>
            <a:r>
              <a:rPr sz="1200" spc="4" dirty="0" smtClean="0">
                <a:latin typeface="Arial"/>
                <a:cs typeface="Arial"/>
              </a:rPr>
              <a:t>en</a:t>
            </a:r>
            <a:r>
              <a:rPr sz="1200" spc="0" dirty="0" smtClean="0">
                <a:latin typeface="Arial"/>
                <a:cs typeface="Arial"/>
              </a:rPr>
              <a:t>ie</a:t>
            </a:r>
            <a:r>
              <a:rPr sz="1200" spc="-29" dirty="0" smtClean="0">
                <a:latin typeface="Arial"/>
                <a:cs typeface="Arial"/>
              </a:rPr>
              <a:t> </a:t>
            </a:r>
            <a:r>
              <a:rPr sz="1200" spc="4" dirty="0" smtClean="0">
                <a:latin typeface="Arial"/>
                <a:cs typeface="Arial"/>
              </a:rPr>
              <a:t>nada</a:t>
            </a:r>
            <a:r>
              <a:rPr sz="1200" spc="-14" dirty="0" smtClean="0">
                <a:latin typeface="Arial"/>
                <a:cs typeface="Arial"/>
              </a:rPr>
              <a:t>w</a:t>
            </a:r>
            <a:r>
              <a:rPr sz="1200" spc="0" dirty="0" smtClean="0">
                <a:latin typeface="Arial"/>
                <a:cs typeface="Arial"/>
              </a:rPr>
              <a:t>c</a:t>
            </a:r>
            <a:r>
              <a:rPr sz="1200" spc="-94" dirty="0" smtClean="0">
                <a:latin typeface="Arial"/>
                <a:cs typeface="Arial"/>
              </a:rPr>
              <a:t>y</a:t>
            </a:r>
            <a:r>
              <a:rPr sz="1200" spc="0" dirty="0" smtClean="0">
                <a:latin typeface="Arial"/>
                <a:cs typeface="Arial"/>
              </a:rPr>
              <a:t>.</a:t>
            </a:r>
            <a:endParaRPr sz="1200" dirty="0">
              <a:latin typeface="Arial"/>
              <a:cs typeface="Arial"/>
            </a:endParaRPr>
          </a:p>
        </p:txBody>
      </p:sp>
      <p:sp>
        <p:nvSpPr>
          <p:cNvPr id="7" name="object 7"/>
          <p:cNvSpPr txBox="1"/>
          <p:nvPr/>
        </p:nvSpPr>
        <p:spPr>
          <a:xfrm>
            <a:off x="5189982" y="3186763"/>
            <a:ext cx="1387093" cy="177800"/>
          </a:xfrm>
          <a:prstGeom prst="rect">
            <a:avLst/>
          </a:prstGeom>
        </p:spPr>
        <p:txBody>
          <a:bodyPr wrap="square" lIns="0" tIns="0" rIns="0" bIns="0" rtlCol="0">
            <a:noAutofit/>
          </a:bodyPr>
          <a:lstStyle/>
          <a:p>
            <a:pPr marL="12700">
              <a:lnSpc>
                <a:spcPts val="1325"/>
              </a:lnSpc>
              <a:spcBef>
                <a:spcPts val="66"/>
              </a:spcBef>
            </a:pPr>
            <a:endParaRPr sz="1200" dirty="0">
              <a:latin typeface="Arial"/>
              <a:cs typeface="Arial"/>
            </a:endParaRPr>
          </a:p>
        </p:txBody>
      </p:sp>
      <p:sp>
        <p:nvSpPr>
          <p:cNvPr id="6" name="object 6"/>
          <p:cNvSpPr txBox="1"/>
          <p:nvPr/>
        </p:nvSpPr>
        <p:spPr>
          <a:xfrm>
            <a:off x="369214" y="3382978"/>
            <a:ext cx="4407002" cy="360679"/>
          </a:xfrm>
          <a:prstGeom prst="rect">
            <a:avLst/>
          </a:prstGeom>
        </p:spPr>
        <p:txBody>
          <a:bodyPr wrap="square" lIns="0" tIns="0" rIns="0" bIns="0" rtlCol="0">
            <a:noAutofit/>
          </a:bodyPr>
          <a:lstStyle/>
          <a:p>
            <a:pPr marL="12700">
              <a:lnSpc>
                <a:spcPts val="1325"/>
              </a:lnSpc>
              <a:spcBef>
                <a:spcPts val="66"/>
              </a:spcBef>
            </a:pPr>
            <a:r>
              <a:rPr sz="1200" spc="29" dirty="0" smtClean="0">
                <a:solidFill>
                  <a:srgbClr val="FFFFFF"/>
                </a:solidFill>
                <a:latin typeface="Arial"/>
                <a:cs typeface="Arial"/>
              </a:rPr>
              <a:t>W</a:t>
            </a:r>
            <a:r>
              <a:rPr sz="1200" spc="-9" dirty="0" smtClean="0">
                <a:solidFill>
                  <a:srgbClr val="FFFFFF"/>
                </a:solidFill>
                <a:latin typeface="Arial"/>
                <a:cs typeface="Arial"/>
              </a:rPr>
              <a:t>y</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łka</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a:t>
            </a:r>
            <a:r>
              <a:rPr sz="1200" spc="9" dirty="0" smtClean="0">
                <a:solidFill>
                  <a:srgbClr val="FFFFFF"/>
                </a:solidFill>
                <a:latin typeface="Arial"/>
                <a:cs typeface="Arial"/>
              </a:rPr>
              <a:t> </a:t>
            </a:r>
            <a:r>
              <a:rPr sz="1200" spc="0" dirty="0" smtClean="0">
                <a:solidFill>
                  <a:srgbClr val="FFFFFF"/>
                </a:solidFill>
                <a:latin typeface="Arial"/>
                <a:cs typeface="Arial"/>
              </a:rPr>
              <a:t>z P</a:t>
            </a:r>
            <a:r>
              <a:rPr sz="1200" spc="4" dirty="0" smtClean="0">
                <a:solidFill>
                  <a:srgbClr val="FFFFFF"/>
                </a:solidFill>
                <a:latin typeface="Arial"/>
                <a:cs typeface="Arial"/>
              </a:rPr>
              <a:t>o</a:t>
            </a:r>
            <a:r>
              <a:rPr sz="1200" spc="0" dirty="0" smtClean="0">
                <a:solidFill>
                  <a:srgbClr val="FFFFFF"/>
                </a:solidFill>
                <a:latin typeface="Arial"/>
                <a:cs typeface="Arial"/>
              </a:rPr>
              <a:t>lski</a:t>
            </a:r>
            <a:r>
              <a:rPr sz="1200" spc="-14" dirty="0" smtClean="0">
                <a:solidFill>
                  <a:srgbClr val="FFFFFF"/>
                </a:solidFill>
                <a:latin typeface="Arial"/>
                <a:cs typeface="Arial"/>
              </a:rPr>
              <a:t> </a:t>
            </a:r>
            <a:r>
              <a:rPr sz="1200" b="1" spc="4" dirty="0" smtClean="0">
                <a:solidFill>
                  <a:srgbClr val="FFFFFF"/>
                </a:solidFill>
                <a:latin typeface="Arial"/>
                <a:cs typeface="Arial"/>
              </a:rPr>
              <a:t>d</a:t>
            </a:r>
            <a:r>
              <a:rPr sz="1200" b="1" spc="0" dirty="0" smtClean="0">
                <a:solidFill>
                  <a:srgbClr val="FFFFFF"/>
                </a:solidFill>
                <a:latin typeface="Arial"/>
                <a:cs typeface="Arial"/>
              </a:rPr>
              <a:t>o</a:t>
            </a:r>
            <a:r>
              <a:rPr sz="1200" b="1" spc="-14" dirty="0" smtClean="0">
                <a:solidFill>
                  <a:srgbClr val="FFFFFF"/>
                </a:solidFill>
                <a:latin typeface="Arial"/>
                <a:cs typeface="Arial"/>
              </a:rPr>
              <a:t> </a:t>
            </a:r>
            <a:r>
              <a:rPr sz="1200" b="1" spc="0" dirty="0" smtClean="0">
                <a:solidFill>
                  <a:srgbClr val="FFFFFF"/>
                </a:solidFill>
                <a:latin typeface="Arial"/>
                <a:cs typeface="Arial"/>
              </a:rPr>
              <a:t>in</a:t>
            </a:r>
            <a:r>
              <a:rPr sz="1200" b="1" spc="4" dirty="0" smtClean="0">
                <a:solidFill>
                  <a:srgbClr val="FFFFFF"/>
                </a:solidFill>
                <a:latin typeface="Arial"/>
                <a:cs typeface="Arial"/>
              </a:rPr>
              <a:t>ne</a:t>
            </a:r>
            <a:r>
              <a:rPr sz="1200" b="1" spc="-4" dirty="0" smtClean="0">
                <a:solidFill>
                  <a:srgbClr val="FFFFFF"/>
                </a:solidFill>
                <a:latin typeface="Arial"/>
                <a:cs typeface="Arial"/>
              </a:rPr>
              <a:t>g</a:t>
            </a:r>
            <a:r>
              <a:rPr sz="1200" b="1" spc="0" dirty="0" smtClean="0">
                <a:solidFill>
                  <a:srgbClr val="FFFFFF"/>
                </a:solidFill>
                <a:latin typeface="Arial"/>
                <a:cs typeface="Arial"/>
              </a:rPr>
              <a:t>o</a:t>
            </a:r>
            <a:r>
              <a:rPr sz="1200" b="1" spc="-29" dirty="0" smtClean="0">
                <a:solidFill>
                  <a:srgbClr val="FFFFFF"/>
                </a:solidFill>
                <a:latin typeface="Arial"/>
                <a:cs typeface="Arial"/>
              </a:rPr>
              <a:t> </a:t>
            </a:r>
            <a:r>
              <a:rPr sz="1200" b="1" spc="0" dirty="0" smtClean="0">
                <a:solidFill>
                  <a:srgbClr val="FFFFFF"/>
                </a:solidFill>
                <a:latin typeface="Arial"/>
                <a:cs typeface="Arial"/>
              </a:rPr>
              <a:t>kraju</a:t>
            </a:r>
            <a:r>
              <a:rPr sz="1200" b="1" spc="-4" dirty="0" smtClean="0">
                <a:solidFill>
                  <a:srgbClr val="FFFFFF"/>
                </a:solidFill>
                <a:latin typeface="Arial"/>
                <a:cs typeface="Arial"/>
              </a:rPr>
              <a:t> </a:t>
            </a:r>
            <a:r>
              <a:rPr sz="1200" b="1" spc="0" dirty="0" smtClean="0">
                <a:solidFill>
                  <a:srgbClr val="FFFFFF"/>
                </a:solidFill>
                <a:latin typeface="Arial"/>
                <a:cs typeface="Arial"/>
              </a:rPr>
              <a:t>UE</a:t>
            </a:r>
            <a:r>
              <a:rPr sz="1200" b="1" spc="4" dirty="0" smtClean="0">
                <a:solidFill>
                  <a:srgbClr val="FFFFFF"/>
                </a:solidFill>
                <a:latin typeface="Arial"/>
                <a:cs typeface="Arial"/>
              </a:rPr>
              <a:t> </a:t>
            </a:r>
            <a:r>
              <a:rPr sz="1200" spc="-9" dirty="0" err="1" smtClean="0">
                <a:solidFill>
                  <a:srgbClr val="FFFFFF"/>
                </a:solidFill>
                <a:latin typeface="Arial"/>
                <a:cs typeface="Arial"/>
              </a:rPr>
              <a:t>z</a:t>
            </a:r>
            <a:r>
              <a:rPr sz="1200" spc="0" dirty="0" err="1" smtClean="0">
                <a:solidFill>
                  <a:srgbClr val="FFFFFF"/>
                </a:solidFill>
                <a:latin typeface="Arial"/>
                <a:cs typeface="Arial"/>
              </a:rPr>
              <a:t>e</a:t>
            </a:r>
            <a:r>
              <a:rPr sz="1200" spc="4" dirty="0" smtClean="0">
                <a:solidFill>
                  <a:srgbClr val="FFFFFF"/>
                </a:solidFill>
                <a:latin typeface="Arial"/>
                <a:cs typeface="Arial"/>
              </a:rPr>
              <a:t> </a:t>
            </a:r>
            <a:r>
              <a:rPr sz="1200" spc="-9" dirty="0" err="1" smtClean="0">
                <a:solidFill>
                  <a:srgbClr val="FFFFFF"/>
                </a:solidFill>
                <a:latin typeface="Arial"/>
                <a:cs typeface="Arial"/>
              </a:rPr>
              <a:t>z</a:t>
            </a:r>
            <a:r>
              <a:rPr sz="1200" spc="0" dirty="0" err="1" smtClean="0">
                <a:solidFill>
                  <a:srgbClr val="FFFFFF"/>
                </a:solidFill>
                <a:latin typeface="Arial"/>
                <a:cs typeface="Arial"/>
              </a:rPr>
              <a:t>lec</a:t>
            </a:r>
            <a:r>
              <a:rPr sz="1200" spc="4" dirty="0" err="1" smtClean="0">
                <a:solidFill>
                  <a:srgbClr val="FFFFFF"/>
                </a:solidFill>
                <a:latin typeface="Arial"/>
                <a:cs typeface="Arial"/>
              </a:rPr>
              <a:t>en</a:t>
            </a:r>
            <a:r>
              <a:rPr sz="1200" spc="0" dirty="0" err="1" smtClean="0">
                <a:solidFill>
                  <a:srgbClr val="FFFFFF"/>
                </a:solidFill>
                <a:latin typeface="Arial"/>
                <a:cs typeface="Arial"/>
              </a:rPr>
              <a:t>iem</a:t>
            </a:r>
            <a:r>
              <a:rPr lang="pl-PL" sz="1200" dirty="0">
                <a:latin typeface="Arial"/>
                <a:cs typeface="Arial"/>
              </a:rPr>
              <a:t> </a:t>
            </a:r>
            <a:r>
              <a:rPr sz="1200" spc="4" dirty="0" err="1" smtClean="0">
                <a:solidFill>
                  <a:srgbClr val="FFFFFF"/>
                </a:solidFill>
                <a:latin typeface="Arial"/>
                <a:cs typeface="Arial"/>
              </a:rPr>
              <a:t>do</a:t>
            </a:r>
            <a:r>
              <a:rPr sz="1200" spc="0" dirty="0" err="1" smtClean="0">
                <a:solidFill>
                  <a:srgbClr val="FFFFFF"/>
                </a:solidFill>
                <a:latin typeface="Arial"/>
                <a:cs typeface="Arial"/>
              </a:rPr>
              <a:t>k</a:t>
            </a:r>
            <a:r>
              <a:rPr sz="1200" spc="4" dirty="0" err="1" smtClean="0">
                <a:solidFill>
                  <a:srgbClr val="FFFFFF"/>
                </a:solidFill>
                <a:latin typeface="Arial"/>
                <a:cs typeface="Arial"/>
              </a:rPr>
              <a:t>on</a:t>
            </a:r>
            <a:r>
              <a:rPr sz="1200" spc="-4" dirty="0" err="1" smtClean="0">
                <a:solidFill>
                  <a:srgbClr val="FFFFFF"/>
                </a:solidFill>
                <a:latin typeface="Arial"/>
                <a:cs typeface="Arial"/>
              </a:rPr>
              <a:t>an</a:t>
            </a:r>
            <a:r>
              <a:rPr sz="1200" spc="0" dirty="0" err="1" smtClean="0">
                <a:solidFill>
                  <a:srgbClr val="FFFFFF"/>
                </a:solidFill>
                <a:latin typeface="Arial"/>
                <a:cs typeface="Arial"/>
              </a:rPr>
              <a:t>ia</a:t>
            </a:r>
            <a:r>
              <a:rPr sz="1200" spc="-3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r>
              <a:rPr sz="1200" spc="-9" dirty="0" smtClean="0">
                <a:solidFill>
                  <a:srgbClr val="FFFFFF"/>
                </a:solidFill>
                <a:latin typeface="Arial"/>
                <a:cs typeface="Arial"/>
              </a:rPr>
              <a:t> </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r>
              <a:rPr sz="1200" spc="-34" dirty="0" smtClean="0">
                <a:solidFill>
                  <a:srgbClr val="FFFFFF"/>
                </a:solidFill>
                <a:latin typeface="Arial"/>
                <a:cs typeface="Arial"/>
              </a:rPr>
              <a:t> </a:t>
            </a:r>
            <a:r>
              <a:rPr sz="1200" spc="0" dirty="0" smtClean="0">
                <a:solidFill>
                  <a:srgbClr val="FFFFFF"/>
                </a:solidFill>
                <a:latin typeface="Arial"/>
                <a:cs typeface="Arial"/>
              </a:rPr>
              <a:t>w </a:t>
            </a:r>
            <a:r>
              <a:rPr sz="1200" spc="4" dirty="0" smtClean="0">
                <a:solidFill>
                  <a:srgbClr val="FFFFFF"/>
                </a:solidFill>
                <a:latin typeface="Arial"/>
                <a:cs typeface="Arial"/>
              </a:rPr>
              <a:t>e</a:t>
            </a:r>
            <a:r>
              <a:rPr sz="1200" spc="0" dirty="0" smtClean="0">
                <a:solidFill>
                  <a:srgbClr val="FFFFFF"/>
                </a:solidFill>
                <a:latin typeface="Arial"/>
                <a:cs typeface="Arial"/>
              </a:rPr>
              <a:t>ks</a:t>
            </a:r>
            <a:r>
              <a:rPr sz="1200" spc="4" dirty="0" smtClean="0">
                <a:solidFill>
                  <a:srgbClr val="FFFFFF"/>
                </a:solidFill>
                <a:latin typeface="Arial"/>
                <a:cs typeface="Arial"/>
              </a:rPr>
              <a:t>po</a:t>
            </a:r>
            <a:r>
              <a:rPr sz="1200" spc="0" dirty="0" smtClean="0">
                <a:solidFill>
                  <a:srgbClr val="FFFFFF"/>
                </a:solidFill>
                <a:latin typeface="Arial"/>
                <a:cs typeface="Arial"/>
              </a:rPr>
              <a:t>rc</a:t>
            </a:r>
            <a:r>
              <a:rPr sz="1200" spc="-4" dirty="0" smtClean="0">
                <a:solidFill>
                  <a:srgbClr val="FFFFFF"/>
                </a:solidFill>
                <a:latin typeface="Arial"/>
                <a:cs typeface="Arial"/>
              </a:rPr>
              <a:t>i</a:t>
            </a:r>
            <a:r>
              <a:rPr sz="1200" spc="0" dirty="0" smtClean="0">
                <a:solidFill>
                  <a:srgbClr val="FFFFFF"/>
                </a:solidFill>
                <a:latin typeface="Arial"/>
                <a:cs typeface="Arial"/>
              </a:rPr>
              <a:t>e</a:t>
            </a:r>
            <a:endParaRPr sz="1200" dirty="0">
              <a:latin typeface="Arial"/>
              <a:cs typeface="Arial"/>
            </a:endParaRPr>
          </a:p>
        </p:txBody>
      </p:sp>
      <p:sp>
        <p:nvSpPr>
          <p:cNvPr id="4" name="object 4"/>
          <p:cNvSpPr txBox="1"/>
          <p:nvPr/>
        </p:nvSpPr>
        <p:spPr>
          <a:xfrm>
            <a:off x="369214" y="4402915"/>
            <a:ext cx="4407002" cy="543560"/>
          </a:xfrm>
          <a:prstGeom prst="rect">
            <a:avLst/>
          </a:prstGeom>
        </p:spPr>
        <p:txBody>
          <a:bodyPr wrap="square" lIns="0" tIns="0" rIns="0" bIns="0" rtlCol="0">
            <a:noAutofit/>
          </a:bodyPr>
          <a:lstStyle/>
          <a:p>
            <a:pPr marL="12700" marR="26286">
              <a:lnSpc>
                <a:spcPts val="1325"/>
              </a:lnSpc>
              <a:spcBef>
                <a:spcPts val="66"/>
              </a:spcBef>
            </a:pPr>
            <a:r>
              <a:rPr sz="1200" spc="29" dirty="0" smtClean="0">
                <a:solidFill>
                  <a:srgbClr val="FFFFFF"/>
                </a:solidFill>
                <a:latin typeface="Arial"/>
                <a:cs typeface="Arial"/>
              </a:rPr>
              <a:t>W</a:t>
            </a:r>
            <a:r>
              <a:rPr sz="1200" spc="-9" dirty="0" smtClean="0">
                <a:solidFill>
                  <a:srgbClr val="FFFFFF"/>
                </a:solidFill>
                <a:latin typeface="Arial"/>
                <a:cs typeface="Arial"/>
              </a:rPr>
              <a:t>y</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łka</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a:t>
            </a:r>
            <a:r>
              <a:rPr sz="1200" spc="9" dirty="0" smtClean="0">
                <a:solidFill>
                  <a:srgbClr val="FFFFFF"/>
                </a:solidFill>
                <a:latin typeface="Arial"/>
                <a:cs typeface="Arial"/>
              </a:rPr>
              <a:t> </a:t>
            </a:r>
            <a:r>
              <a:rPr sz="1200" spc="-9" dirty="0" smtClean="0">
                <a:solidFill>
                  <a:srgbClr val="FFFFFF"/>
                </a:solidFill>
                <a:latin typeface="Arial"/>
                <a:cs typeface="Arial"/>
              </a:rPr>
              <a:t>z</a:t>
            </a:r>
            <a:r>
              <a:rPr sz="1200" spc="0" dirty="0" smtClean="0">
                <a:solidFill>
                  <a:srgbClr val="FFFFFF"/>
                </a:solidFill>
                <a:latin typeface="Arial"/>
                <a:cs typeface="Arial"/>
              </a:rPr>
              <a:t>e</a:t>
            </a:r>
            <a:r>
              <a:rPr sz="1200" spc="4" dirty="0" smtClean="0">
                <a:solidFill>
                  <a:srgbClr val="FFFFFF"/>
                </a:solidFill>
                <a:latin typeface="Arial"/>
                <a:cs typeface="Arial"/>
              </a:rPr>
              <a:t> </a:t>
            </a:r>
            <a:r>
              <a:rPr sz="1200" spc="0" dirty="0" smtClean="0">
                <a:solidFill>
                  <a:srgbClr val="FFFFFF"/>
                </a:solidFill>
                <a:latin typeface="Arial"/>
                <a:cs typeface="Arial"/>
              </a:rPr>
              <a:t>skł</a:t>
            </a:r>
            <a:r>
              <a:rPr sz="1200" spc="4" dirty="0" smtClean="0">
                <a:solidFill>
                  <a:srgbClr val="FFFFFF"/>
                </a:solidFill>
                <a:latin typeface="Arial"/>
                <a:cs typeface="Arial"/>
              </a:rPr>
              <a:t>ad</a:t>
            </a:r>
            <a:r>
              <a:rPr sz="1200" spc="0" dirty="0" smtClean="0">
                <a:solidFill>
                  <a:srgbClr val="FFFFFF"/>
                </a:solidFill>
                <a:latin typeface="Arial"/>
                <a:cs typeface="Arial"/>
              </a:rPr>
              <a:t>u</a:t>
            </a:r>
            <a:r>
              <a:rPr sz="1200" spc="-14" dirty="0" smtClean="0">
                <a:solidFill>
                  <a:srgbClr val="FFFFFF"/>
                </a:solidFill>
                <a:latin typeface="Arial"/>
                <a:cs typeface="Arial"/>
              </a:rPr>
              <a:t> </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4" dirty="0" smtClean="0">
                <a:solidFill>
                  <a:srgbClr val="FFFFFF"/>
                </a:solidFill>
                <a:latin typeface="Arial"/>
                <a:cs typeface="Arial"/>
              </a:rPr>
              <a:t>g</a:t>
            </a:r>
            <a:r>
              <a:rPr sz="1200" spc="0" dirty="0" smtClean="0">
                <a:solidFill>
                  <a:srgbClr val="FFFFFF"/>
                </a:solidFill>
                <a:latin typeface="Arial"/>
                <a:cs typeface="Arial"/>
              </a:rPr>
              <a:t>o</a:t>
            </a:r>
            <a:r>
              <a:rPr sz="1200" spc="-29" dirty="0" smtClean="0">
                <a:solidFill>
                  <a:srgbClr val="FFFFFF"/>
                </a:solidFill>
                <a:latin typeface="Arial"/>
                <a:cs typeface="Arial"/>
              </a:rPr>
              <a:t> </a:t>
            </a:r>
            <a:r>
              <a:rPr sz="1200" spc="4" dirty="0" smtClean="0">
                <a:solidFill>
                  <a:srgbClr val="FFFFFF"/>
                </a:solidFill>
                <a:latin typeface="Arial"/>
                <a:cs typeface="Arial"/>
              </a:rPr>
              <a:t>n</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0" dirty="0" smtClean="0">
                <a:solidFill>
                  <a:srgbClr val="FFFFFF"/>
                </a:solidFill>
                <a:latin typeface="Arial"/>
                <a:cs typeface="Arial"/>
              </a:rPr>
              <a:t>t</a:t>
            </a:r>
            <a:r>
              <a:rPr sz="1200" spc="4" dirty="0" smtClean="0">
                <a:solidFill>
                  <a:srgbClr val="FFFFFF"/>
                </a:solidFill>
                <a:latin typeface="Arial"/>
                <a:cs typeface="Arial"/>
              </a:rPr>
              <a:t>e</a:t>
            </a:r>
            <a:r>
              <a:rPr sz="1200" spc="0" dirty="0" smtClean="0">
                <a:solidFill>
                  <a:srgbClr val="FFFFFF"/>
                </a:solidFill>
                <a:latin typeface="Arial"/>
                <a:cs typeface="Arial"/>
              </a:rPr>
              <a:t>re</a:t>
            </a:r>
            <a:r>
              <a:rPr sz="1200" spc="4" dirty="0" smtClean="0">
                <a:solidFill>
                  <a:srgbClr val="FFFFFF"/>
                </a:solidFill>
                <a:latin typeface="Arial"/>
                <a:cs typeface="Arial"/>
              </a:rPr>
              <a:t>n</a:t>
            </a:r>
            <a:r>
              <a:rPr sz="1200" spc="0" dirty="0" smtClean="0">
                <a:solidFill>
                  <a:srgbClr val="FFFFFF"/>
                </a:solidFill>
                <a:latin typeface="Arial"/>
                <a:cs typeface="Arial"/>
              </a:rPr>
              <a:t>ie</a:t>
            </a:r>
            <a:r>
              <a:rPr sz="1200" spc="-19" dirty="0" smtClean="0">
                <a:solidFill>
                  <a:srgbClr val="FFFFFF"/>
                </a:solidFill>
                <a:latin typeface="Arial"/>
                <a:cs typeface="Arial"/>
              </a:rPr>
              <a:t> </a:t>
            </a:r>
            <a:r>
              <a:rPr sz="1200" b="1" spc="0" dirty="0" smtClean="0">
                <a:solidFill>
                  <a:srgbClr val="FFFFFF"/>
                </a:solidFill>
                <a:latin typeface="Arial"/>
                <a:cs typeface="Arial"/>
              </a:rPr>
              <a:t>P</a:t>
            </a:r>
            <a:r>
              <a:rPr sz="1200" b="1" spc="4" dirty="0" smtClean="0">
                <a:solidFill>
                  <a:srgbClr val="FFFFFF"/>
                </a:solidFill>
                <a:latin typeface="Arial"/>
                <a:cs typeface="Arial"/>
              </a:rPr>
              <a:t>o</a:t>
            </a:r>
            <a:r>
              <a:rPr sz="1200" b="1" spc="0" dirty="0" smtClean="0">
                <a:solidFill>
                  <a:srgbClr val="FFFFFF"/>
                </a:solidFill>
                <a:latin typeface="Arial"/>
                <a:cs typeface="Arial"/>
              </a:rPr>
              <a:t>lski</a:t>
            </a:r>
            <a:r>
              <a:rPr sz="1200" b="1" spc="-24" dirty="0" smtClean="0">
                <a:solidFill>
                  <a:srgbClr val="FFFFFF"/>
                </a:solidFill>
                <a:latin typeface="Arial"/>
                <a:cs typeface="Arial"/>
              </a:rPr>
              <a:t> </a:t>
            </a:r>
            <a:r>
              <a:rPr sz="1200" b="1" spc="4" dirty="0" smtClean="0">
                <a:solidFill>
                  <a:srgbClr val="FFFFFF"/>
                </a:solidFill>
                <a:latin typeface="Arial"/>
                <a:cs typeface="Arial"/>
              </a:rPr>
              <a:t>d</a:t>
            </a:r>
            <a:r>
              <a:rPr sz="1200" b="1" spc="0" dirty="0" smtClean="0">
                <a:solidFill>
                  <a:srgbClr val="FFFFFF"/>
                </a:solidFill>
                <a:latin typeface="Arial"/>
                <a:cs typeface="Arial"/>
              </a:rPr>
              <a:t>o</a:t>
            </a:r>
            <a:endParaRPr sz="1200" b="1" dirty="0">
              <a:latin typeface="Arial"/>
              <a:cs typeface="Arial"/>
            </a:endParaRPr>
          </a:p>
          <a:p>
            <a:pPr marL="12700">
              <a:lnSpc>
                <a:spcPct val="95825"/>
              </a:lnSpc>
            </a:pPr>
            <a:r>
              <a:rPr sz="1200" b="1" spc="0" dirty="0" smtClean="0">
                <a:solidFill>
                  <a:srgbClr val="FFFFFF"/>
                </a:solidFill>
                <a:latin typeface="Arial"/>
                <a:cs typeface="Arial"/>
              </a:rPr>
              <a:t>in</a:t>
            </a:r>
            <a:r>
              <a:rPr sz="1200" b="1" spc="4" dirty="0" smtClean="0">
                <a:solidFill>
                  <a:srgbClr val="FFFFFF"/>
                </a:solidFill>
                <a:latin typeface="Arial"/>
                <a:cs typeface="Arial"/>
              </a:rPr>
              <a:t>ne</a:t>
            </a:r>
            <a:r>
              <a:rPr sz="1200" b="1" spc="-4" dirty="0" smtClean="0">
                <a:solidFill>
                  <a:srgbClr val="FFFFFF"/>
                </a:solidFill>
                <a:latin typeface="Arial"/>
                <a:cs typeface="Arial"/>
              </a:rPr>
              <a:t>g</a:t>
            </a:r>
            <a:r>
              <a:rPr sz="1200" b="1" spc="0" dirty="0" smtClean="0">
                <a:solidFill>
                  <a:srgbClr val="FFFFFF"/>
                </a:solidFill>
                <a:latin typeface="Arial"/>
                <a:cs typeface="Arial"/>
              </a:rPr>
              <a:t>o</a:t>
            </a:r>
            <a:r>
              <a:rPr sz="1200" b="1" spc="-29" dirty="0" smtClean="0">
                <a:solidFill>
                  <a:srgbClr val="FFFFFF"/>
                </a:solidFill>
                <a:latin typeface="Arial"/>
                <a:cs typeface="Arial"/>
              </a:rPr>
              <a:t> </a:t>
            </a:r>
            <a:r>
              <a:rPr sz="1200" b="1" spc="0" dirty="0" smtClean="0">
                <a:solidFill>
                  <a:srgbClr val="FFFFFF"/>
                </a:solidFill>
                <a:latin typeface="Arial"/>
                <a:cs typeface="Arial"/>
              </a:rPr>
              <a:t>kraju</a:t>
            </a:r>
            <a:r>
              <a:rPr sz="1200" b="1" spc="-4" dirty="0" smtClean="0">
                <a:solidFill>
                  <a:srgbClr val="FFFFFF"/>
                </a:solidFill>
                <a:latin typeface="Arial"/>
                <a:cs typeface="Arial"/>
              </a:rPr>
              <a:t> </a:t>
            </a:r>
            <a:r>
              <a:rPr sz="1200" b="1" spc="0" dirty="0" smtClean="0">
                <a:solidFill>
                  <a:srgbClr val="FFFFFF"/>
                </a:solidFill>
                <a:latin typeface="Arial"/>
                <a:cs typeface="Arial"/>
              </a:rPr>
              <a:t>UE</a:t>
            </a:r>
            <a:r>
              <a:rPr sz="1200" spc="-4" dirty="0" smtClean="0">
                <a:solidFill>
                  <a:srgbClr val="FFFFFF"/>
                </a:solidFill>
                <a:latin typeface="Arial"/>
                <a:cs typeface="Arial"/>
              </a:rPr>
              <a:t> </a:t>
            </a:r>
            <a:r>
              <a:rPr sz="1200" spc="0" dirty="0" smtClean="0">
                <a:solidFill>
                  <a:srgbClr val="FFFFFF"/>
                </a:solidFill>
                <a:latin typeface="Arial"/>
                <a:cs typeface="Arial"/>
              </a:rPr>
              <a:t>lub in</a:t>
            </a:r>
            <a:r>
              <a:rPr sz="1200" spc="4" dirty="0" smtClean="0">
                <a:solidFill>
                  <a:srgbClr val="FFFFFF"/>
                </a:solidFill>
                <a:latin typeface="Arial"/>
                <a:cs typeface="Arial"/>
              </a:rPr>
              <a:t>ne</a:t>
            </a:r>
            <a:r>
              <a:rPr sz="1200" spc="0" dirty="0" smtClean="0">
                <a:solidFill>
                  <a:srgbClr val="FFFFFF"/>
                </a:solidFill>
                <a:latin typeface="Arial"/>
                <a:cs typeface="Arial"/>
              </a:rPr>
              <a:t>j</a:t>
            </a:r>
            <a:r>
              <a:rPr sz="1200" spc="-3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a:t>
            </a:r>
            <a:r>
              <a:rPr sz="1200" spc="9" dirty="0" smtClean="0">
                <a:solidFill>
                  <a:srgbClr val="FFFFFF"/>
                </a:solidFill>
                <a:latin typeface="Arial"/>
                <a:cs typeface="Arial"/>
              </a:rPr>
              <a:t> </a:t>
            </a:r>
            <a:r>
              <a:rPr sz="1200" spc="4" dirty="0" smtClean="0">
                <a:solidFill>
                  <a:srgbClr val="FFFFFF"/>
                </a:solidFill>
                <a:latin typeface="Arial"/>
                <a:cs typeface="Arial"/>
              </a:rPr>
              <a:t>ob</a:t>
            </a:r>
            <a:r>
              <a:rPr sz="1200" spc="0" dirty="0" smtClean="0">
                <a:solidFill>
                  <a:srgbClr val="FFFFFF"/>
                </a:solidFill>
                <a:latin typeface="Arial"/>
                <a:cs typeface="Arial"/>
              </a:rPr>
              <a:t>ję</a:t>
            </a:r>
            <a:r>
              <a:rPr sz="1200" spc="4" dirty="0" smtClean="0">
                <a:solidFill>
                  <a:srgbClr val="FFFFFF"/>
                </a:solidFill>
                <a:latin typeface="Arial"/>
                <a:cs typeface="Arial"/>
              </a:rPr>
              <a:t>te</a:t>
            </a:r>
            <a:r>
              <a:rPr sz="1200" spc="0" dirty="0" smtClean="0">
                <a:solidFill>
                  <a:srgbClr val="FFFFFF"/>
                </a:solidFill>
                <a:latin typeface="Arial"/>
                <a:cs typeface="Arial"/>
              </a:rPr>
              <a:t>j</a:t>
            </a:r>
            <a:r>
              <a:rPr sz="1200" spc="-34" dirty="0" smtClean="0">
                <a:solidFill>
                  <a:srgbClr val="FFFFFF"/>
                </a:solidFill>
                <a:latin typeface="Arial"/>
                <a:cs typeface="Arial"/>
              </a:rPr>
              <a:t> </a:t>
            </a:r>
            <a:r>
              <a:rPr sz="1200" spc="4" dirty="0" err="1" smtClean="0">
                <a:solidFill>
                  <a:srgbClr val="FFFFFF"/>
                </a:solidFill>
                <a:latin typeface="Arial"/>
                <a:cs typeface="Arial"/>
              </a:rPr>
              <a:t>p</a:t>
            </a:r>
            <a:r>
              <a:rPr sz="1200" spc="0" dirty="0" err="1" smtClean="0">
                <a:solidFill>
                  <a:srgbClr val="FFFFFF"/>
                </a:solidFill>
                <a:latin typeface="Arial"/>
                <a:cs typeface="Arial"/>
              </a:rPr>
              <a:t>roc</a:t>
            </a:r>
            <a:r>
              <a:rPr sz="1200" spc="4" dirty="0" err="1" smtClean="0">
                <a:solidFill>
                  <a:srgbClr val="FFFFFF"/>
                </a:solidFill>
                <a:latin typeface="Arial"/>
                <a:cs typeface="Arial"/>
              </a:rPr>
              <a:t>ed</a:t>
            </a:r>
            <a:r>
              <a:rPr sz="1200" spc="-4" dirty="0" err="1" smtClean="0">
                <a:solidFill>
                  <a:srgbClr val="FFFFFF"/>
                </a:solidFill>
                <a:latin typeface="Arial"/>
                <a:cs typeface="Arial"/>
              </a:rPr>
              <a:t>u</a:t>
            </a:r>
            <a:r>
              <a:rPr sz="1200" spc="0" dirty="0" err="1" smtClean="0">
                <a:solidFill>
                  <a:srgbClr val="FFFFFF"/>
                </a:solidFill>
                <a:latin typeface="Arial"/>
                <a:cs typeface="Arial"/>
              </a:rPr>
              <a:t>rą</a:t>
            </a:r>
            <a:r>
              <a:rPr sz="1200" spc="-29" dirty="0" smtClean="0">
                <a:solidFill>
                  <a:srgbClr val="FFFFFF"/>
                </a:solidFill>
                <a:latin typeface="Arial"/>
                <a:cs typeface="Arial"/>
              </a:rPr>
              <a:t> </a:t>
            </a:r>
            <a:r>
              <a:rPr sz="1200" spc="0" dirty="0" err="1" smtClean="0">
                <a:solidFill>
                  <a:srgbClr val="FFFFFF"/>
                </a:solidFill>
                <a:latin typeface="Arial"/>
                <a:cs typeface="Arial"/>
              </a:rPr>
              <a:t>c</a:t>
            </a:r>
            <a:r>
              <a:rPr sz="1200" spc="4" dirty="0" err="1" smtClean="0">
                <a:solidFill>
                  <a:srgbClr val="FFFFFF"/>
                </a:solidFill>
                <a:latin typeface="Arial"/>
                <a:cs typeface="Arial"/>
              </a:rPr>
              <a:t>e</a:t>
            </a:r>
            <a:r>
              <a:rPr sz="1200" spc="0" dirty="0" err="1" smtClean="0">
                <a:solidFill>
                  <a:srgbClr val="FFFFFF"/>
                </a:solidFill>
                <a:latin typeface="Arial"/>
                <a:cs typeface="Arial"/>
              </a:rPr>
              <a:t>lną</a:t>
            </a:r>
            <a:r>
              <a:rPr lang="pl-PL" sz="1200" dirty="0">
                <a:latin typeface="Arial"/>
                <a:cs typeface="Arial"/>
              </a:rPr>
              <a:t> </a:t>
            </a:r>
            <a:r>
              <a:rPr sz="1200" spc="0" dirty="0" err="1" smtClean="0">
                <a:solidFill>
                  <a:srgbClr val="FFFFFF"/>
                </a:solidFill>
                <a:latin typeface="Arial"/>
                <a:cs typeface="Arial"/>
              </a:rPr>
              <a:t>tra</a:t>
            </a:r>
            <a:r>
              <a:rPr sz="1200" spc="4" dirty="0" err="1" smtClean="0">
                <a:solidFill>
                  <a:srgbClr val="FFFFFF"/>
                </a:solidFill>
                <a:latin typeface="Arial"/>
                <a:cs typeface="Arial"/>
              </a:rPr>
              <a:t>n</a:t>
            </a:r>
            <a:r>
              <a:rPr sz="1200" spc="-9" dirty="0" err="1" smtClean="0">
                <a:solidFill>
                  <a:srgbClr val="FFFFFF"/>
                </a:solidFill>
                <a:latin typeface="Arial"/>
                <a:cs typeface="Arial"/>
              </a:rPr>
              <a:t>zy</a:t>
            </a:r>
            <a:r>
              <a:rPr sz="1200" spc="0" dirty="0" err="1" smtClean="0">
                <a:solidFill>
                  <a:srgbClr val="FFFFFF"/>
                </a:solidFill>
                <a:latin typeface="Arial"/>
                <a:cs typeface="Arial"/>
              </a:rPr>
              <a:t>tu</a:t>
            </a:r>
            <a:r>
              <a:rPr sz="1200" spc="4" dirty="0" smtClean="0">
                <a:solidFill>
                  <a:srgbClr val="FFFFFF"/>
                </a:solidFill>
                <a:latin typeface="Arial"/>
                <a:cs typeface="Arial"/>
              </a:rPr>
              <a:t> </a:t>
            </a:r>
            <a:r>
              <a:rPr sz="1200" b="1" spc="4" dirty="0" smtClean="0">
                <a:solidFill>
                  <a:srgbClr val="FFFFFF"/>
                </a:solidFill>
                <a:latin typeface="Arial"/>
                <a:cs typeface="Arial"/>
              </a:rPr>
              <a:t>d</a:t>
            </a:r>
            <a:r>
              <a:rPr sz="1200" b="1" spc="0" dirty="0" smtClean="0">
                <a:solidFill>
                  <a:srgbClr val="FFFFFF"/>
                </a:solidFill>
                <a:latin typeface="Arial"/>
                <a:cs typeface="Arial"/>
              </a:rPr>
              <a:t>o i</a:t>
            </a:r>
            <a:r>
              <a:rPr sz="1200" b="1" spc="4" dirty="0" smtClean="0">
                <a:solidFill>
                  <a:srgbClr val="FFFFFF"/>
                </a:solidFill>
                <a:latin typeface="Arial"/>
                <a:cs typeface="Arial"/>
              </a:rPr>
              <a:t>nne</a:t>
            </a:r>
            <a:r>
              <a:rPr sz="1200" b="1" spc="-4" dirty="0" smtClean="0">
                <a:solidFill>
                  <a:srgbClr val="FFFFFF"/>
                </a:solidFill>
                <a:latin typeface="Arial"/>
                <a:cs typeface="Arial"/>
              </a:rPr>
              <a:t>g</a:t>
            </a:r>
            <a:r>
              <a:rPr sz="1200" b="1" spc="0" dirty="0" smtClean="0">
                <a:solidFill>
                  <a:srgbClr val="FFFFFF"/>
                </a:solidFill>
                <a:latin typeface="Arial"/>
                <a:cs typeface="Arial"/>
              </a:rPr>
              <a:t>o</a:t>
            </a:r>
            <a:r>
              <a:rPr sz="1200" b="1" spc="-29" dirty="0" smtClean="0">
                <a:solidFill>
                  <a:srgbClr val="FFFFFF"/>
                </a:solidFill>
                <a:latin typeface="Arial"/>
                <a:cs typeface="Arial"/>
              </a:rPr>
              <a:t> </a:t>
            </a:r>
            <a:r>
              <a:rPr sz="1200" b="1" spc="0" dirty="0" err="1" smtClean="0">
                <a:solidFill>
                  <a:srgbClr val="FFFFFF"/>
                </a:solidFill>
                <a:latin typeface="Arial"/>
                <a:cs typeface="Arial"/>
              </a:rPr>
              <a:t>kraju</a:t>
            </a:r>
            <a:r>
              <a:rPr sz="1200" b="1" spc="-4" dirty="0" smtClean="0">
                <a:solidFill>
                  <a:srgbClr val="FFFFFF"/>
                </a:solidFill>
                <a:latin typeface="Arial"/>
                <a:cs typeface="Arial"/>
              </a:rPr>
              <a:t> </a:t>
            </a:r>
            <a:r>
              <a:rPr sz="1200" b="1" spc="0" dirty="0" smtClean="0">
                <a:solidFill>
                  <a:srgbClr val="FFFFFF"/>
                </a:solidFill>
                <a:latin typeface="Arial"/>
                <a:cs typeface="Arial"/>
              </a:rPr>
              <a:t>UE</a:t>
            </a:r>
            <a:r>
              <a:rPr lang="pl-PL" sz="1200" b="1" spc="0" dirty="0" smtClean="0">
                <a:solidFill>
                  <a:srgbClr val="FFFFFF"/>
                </a:solidFill>
                <a:latin typeface="Arial"/>
                <a:cs typeface="Arial"/>
              </a:rPr>
              <a:t> </a:t>
            </a:r>
            <a:endParaRPr sz="1200" b="1" dirty="0">
              <a:latin typeface="Arial"/>
              <a:cs typeface="Arial"/>
            </a:endParaRPr>
          </a:p>
        </p:txBody>
      </p:sp>
      <p:sp>
        <p:nvSpPr>
          <p:cNvPr id="3" name="object 3">
            <a:hlinkClick r:id="rId20"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2</a:t>
            </a:r>
            <a:r>
              <a:rPr lang="pl-PL" sz="1600" spc="-4" dirty="0" smtClean="0">
                <a:latin typeface="Calibri"/>
                <a:cs typeface="Calibri"/>
              </a:rPr>
              <a:t>8</a:t>
            </a:r>
            <a:endParaRPr sz="1600" dirty="0">
              <a:latin typeface="Calibri"/>
              <a:cs typeface="Calibri"/>
            </a:endParaRPr>
          </a:p>
        </p:txBody>
      </p:sp>
      <p:sp>
        <p:nvSpPr>
          <p:cNvPr id="48" name="object 19"/>
          <p:cNvSpPr txBox="1"/>
          <p:nvPr/>
        </p:nvSpPr>
        <p:spPr>
          <a:xfrm>
            <a:off x="1996491" y="92154"/>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Pr</a:t>
            </a:r>
            <a:r>
              <a:rPr sz="1200" spc="-14" dirty="0" err="1" smtClean="0">
                <a:solidFill>
                  <a:srgbClr val="FFFFFF"/>
                </a:solidFill>
                <a:latin typeface="Arial"/>
                <a:cs typeface="Arial"/>
              </a:rPr>
              <a:t>z</a:t>
            </a:r>
            <a:r>
              <a:rPr sz="1200" spc="-9" dirty="0" err="1" smtClean="0">
                <a:solidFill>
                  <a:srgbClr val="FFFFFF"/>
                </a:solidFill>
                <a:latin typeface="Arial"/>
                <a:cs typeface="Arial"/>
              </a:rPr>
              <a:t>y</a:t>
            </a:r>
            <a:r>
              <a:rPr sz="1200" spc="-4" dirty="0" err="1" smtClean="0">
                <a:solidFill>
                  <a:srgbClr val="FFFFFF"/>
                </a:solidFill>
                <a:latin typeface="Arial"/>
                <a:cs typeface="Arial"/>
              </a:rPr>
              <a:t>g</a:t>
            </a:r>
            <a:r>
              <a:rPr sz="1200" spc="4" dirty="0" err="1" smtClean="0">
                <a:solidFill>
                  <a:srgbClr val="FFFFFF"/>
                </a:solidFill>
                <a:latin typeface="Arial"/>
                <a:cs typeface="Arial"/>
              </a:rPr>
              <a:t>o</a:t>
            </a:r>
            <a:r>
              <a:rPr sz="1200" spc="0" dirty="0" err="1" smtClean="0">
                <a:solidFill>
                  <a:srgbClr val="FFFFFF"/>
                </a:solidFill>
                <a:latin typeface="Arial"/>
                <a:cs typeface="Arial"/>
              </a:rPr>
              <a:t>t</a:t>
            </a:r>
            <a:r>
              <a:rPr sz="1200" spc="4" dirty="0" err="1" smtClean="0">
                <a:solidFill>
                  <a:srgbClr val="FFFFFF"/>
                </a:solidFill>
                <a:latin typeface="Arial"/>
                <a:cs typeface="Arial"/>
              </a:rPr>
              <a:t>o</a:t>
            </a:r>
            <a:r>
              <a:rPr sz="1200" spc="-14" dirty="0" err="1" smtClean="0">
                <a:solidFill>
                  <a:srgbClr val="FFFFFF"/>
                </a:solidFill>
                <a:latin typeface="Arial"/>
                <a:cs typeface="Arial"/>
              </a:rPr>
              <a:t>w</a:t>
            </a:r>
            <a:r>
              <a:rPr sz="1200" spc="4" dirty="0" err="1" smtClean="0">
                <a:solidFill>
                  <a:srgbClr val="FFFFFF"/>
                </a:solidFill>
                <a:latin typeface="Arial"/>
                <a:cs typeface="Arial"/>
              </a:rPr>
              <a:t>an</a:t>
            </a:r>
            <a:r>
              <a:rPr sz="1200" spc="0" dirty="0" err="1" smtClean="0">
                <a:solidFill>
                  <a:srgbClr val="FFFFFF"/>
                </a:solidFill>
                <a:latin typeface="Arial"/>
                <a:cs typeface="Arial"/>
              </a:rPr>
              <a:t>ie</a:t>
            </a:r>
            <a:r>
              <a:rPr lang="pl-PL" sz="1200" spc="0" dirty="0" smtClean="0">
                <a:solidFill>
                  <a:srgbClr val="FFFFFF"/>
                </a:solidFill>
                <a:latin typeface="Arial"/>
                <a:cs typeface="Arial"/>
              </a:rPr>
              <a:t> </a:t>
            </a:r>
            <a:r>
              <a:rPr lang="pl-PL" sz="1200" spc="0" dirty="0" smtClean="0">
                <a:solidFill>
                  <a:schemeClr val="bg1"/>
                </a:solidFill>
                <a:latin typeface="Arial"/>
                <a:cs typeface="Arial"/>
              </a:rPr>
              <a:t>dokumentów do odprawy </a:t>
            </a:r>
            <a:endParaRPr sz="1200" dirty="0">
              <a:solidFill>
                <a:schemeClr val="bg1"/>
              </a:solidFill>
              <a:latin typeface="Arial"/>
              <a:cs typeface="Arial"/>
            </a:endParaRPr>
          </a:p>
        </p:txBody>
      </p:sp>
      <p:sp>
        <p:nvSpPr>
          <p:cNvPr id="49" name="object 16">
            <a:hlinkClick r:id="rId3" action="ppaction://hlinksldjump"/>
          </p:cNvPr>
          <p:cNvSpPr txBox="1"/>
          <p:nvPr/>
        </p:nvSpPr>
        <p:spPr>
          <a:xfrm>
            <a:off x="239978" y="123189"/>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bject 59"/>
          <p:cNvSpPr txBox="1"/>
          <p:nvPr/>
        </p:nvSpPr>
        <p:spPr>
          <a:xfrm>
            <a:off x="1453896" y="0"/>
            <a:ext cx="2154936" cy="972312"/>
          </a:xfrm>
          <a:prstGeom prst="rect">
            <a:avLst/>
          </a:prstGeom>
        </p:spPr>
        <p:txBody>
          <a:bodyPr wrap="square" lIns="0" tIns="0" rIns="0" bIns="0" rtlCol="0">
            <a:noAutofit/>
          </a:bodyPr>
          <a:lstStyle/>
          <a:p>
            <a:pPr>
              <a:lnSpc>
                <a:spcPts val="1400"/>
              </a:lnSpc>
              <a:spcBef>
                <a:spcPts val="6"/>
              </a:spcBef>
            </a:pPr>
            <a:endParaRPr sz="1400"/>
          </a:p>
          <a:p>
            <a:pPr marL="30937">
              <a:lnSpc>
                <a:spcPct val="95825"/>
              </a:lnSpc>
            </a:pPr>
            <a:r>
              <a:rPr sz="1200" spc="0" dirty="0" smtClean="0">
                <a:solidFill>
                  <a:srgbClr val="FFFFFF"/>
                </a:solidFill>
                <a:latin typeface="Arial"/>
                <a:cs typeface="Arial"/>
              </a:rPr>
              <a:t>ji</a:t>
            </a:r>
            <a:endParaRPr sz="1200">
              <a:latin typeface="Arial"/>
              <a:cs typeface="Arial"/>
            </a:endParaRPr>
          </a:p>
        </p:txBody>
      </p:sp>
      <p:sp>
        <p:nvSpPr>
          <p:cNvPr id="58" name="object 58"/>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5" name="object 35"/>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6" name="object 36"/>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7" name="object 37"/>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9838944"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9" name="object 39"/>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42" name="object 42"/>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3" name="object 43"/>
          <p:cNvSpPr/>
          <p:nvPr/>
        </p:nvSpPr>
        <p:spPr>
          <a:xfrm>
            <a:off x="1429512" y="2011679"/>
            <a:ext cx="2897124" cy="176784"/>
          </a:xfrm>
          <a:custGeom>
            <a:avLst/>
            <a:gdLst/>
            <a:ahLst/>
            <a:cxnLst/>
            <a:rect l="l" t="t" r="r" b="b"/>
            <a:pathLst>
              <a:path w="2897124" h="176784">
                <a:moveTo>
                  <a:pt x="0" y="176784"/>
                </a:moveTo>
                <a:lnTo>
                  <a:pt x="2897124" y="176784"/>
                </a:lnTo>
                <a:lnTo>
                  <a:pt x="2897124" y="0"/>
                </a:lnTo>
                <a:lnTo>
                  <a:pt x="0" y="0"/>
                </a:lnTo>
                <a:lnTo>
                  <a:pt x="0" y="176784"/>
                </a:lnTo>
                <a:close/>
              </a:path>
            </a:pathLst>
          </a:custGeom>
          <a:solidFill>
            <a:srgbClr val="FFFFFF"/>
          </a:solidFill>
        </p:spPr>
        <p:txBody>
          <a:bodyPr wrap="square" lIns="0" tIns="0" rIns="0" bIns="0" rtlCol="0">
            <a:noAutofit/>
          </a:bodyPr>
          <a:lstStyle/>
          <a:p>
            <a:endParaRPr/>
          </a:p>
        </p:txBody>
      </p:sp>
      <p:sp>
        <p:nvSpPr>
          <p:cNvPr id="44" name="object 44"/>
          <p:cNvSpPr/>
          <p:nvPr/>
        </p:nvSpPr>
        <p:spPr>
          <a:xfrm>
            <a:off x="1429512" y="2011679"/>
            <a:ext cx="2897124" cy="176784"/>
          </a:xfrm>
          <a:custGeom>
            <a:avLst/>
            <a:gdLst/>
            <a:ahLst/>
            <a:cxnLst/>
            <a:rect l="l" t="t" r="r" b="b"/>
            <a:pathLst>
              <a:path w="2897124" h="176784">
                <a:moveTo>
                  <a:pt x="0" y="176784"/>
                </a:moveTo>
                <a:lnTo>
                  <a:pt x="2897124" y="176784"/>
                </a:lnTo>
                <a:lnTo>
                  <a:pt x="2897124" y="0"/>
                </a:lnTo>
                <a:lnTo>
                  <a:pt x="0" y="0"/>
                </a:lnTo>
                <a:lnTo>
                  <a:pt x="0" y="176784"/>
                </a:lnTo>
                <a:close/>
              </a:path>
            </a:pathLst>
          </a:custGeom>
          <a:ln w="12192">
            <a:solidFill>
              <a:srgbClr val="41709C"/>
            </a:solidFill>
          </a:ln>
        </p:spPr>
        <p:txBody>
          <a:bodyPr wrap="square" lIns="0" tIns="0" rIns="0" bIns="0" rtlCol="0">
            <a:noAutofit/>
          </a:bodyPr>
          <a:lstStyle/>
          <a:p>
            <a:endParaRPr/>
          </a:p>
        </p:txBody>
      </p:sp>
      <p:sp>
        <p:nvSpPr>
          <p:cNvPr id="45" name="object 45"/>
          <p:cNvSpPr/>
          <p:nvPr/>
        </p:nvSpPr>
        <p:spPr>
          <a:xfrm>
            <a:off x="871728" y="1828800"/>
            <a:ext cx="9131808" cy="182879"/>
          </a:xfrm>
          <a:custGeom>
            <a:avLst/>
            <a:gdLst/>
            <a:ahLst/>
            <a:cxnLst/>
            <a:rect l="l" t="t" r="r" b="b"/>
            <a:pathLst>
              <a:path w="9131808" h="182879">
                <a:moveTo>
                  <a:pt x="0" y="182879"/>
                </a:moveTo>
                <a:lnTo>
                  <a:pt x="9131808" y="182879"/>
                </a:lnTo>
                <a:lnTo>
                  <a:pt x="9131808" y="0"/>
                </a:lnTo>
                <a:lnTo>
                  <a:pt x="0" y="0"/>
                </a:lnTo>
                <a:lnTo>
                  <a:pt x="0" y="182879"/>
                </a:lnTo>
                <a:close/>
              </a:path>
            </a:pathLst>
          </a:custGeom>
          <a:solidFill>
            <a:srgbClr val="FFFFFF"/>
          </a:solidFill>
        </p:spPr>
        <p:txBody>
          <a:bodyPr wrap="square" lIns="0" tIns="0" rIns="0" bIns="0" rtlCol="0">
            <a:noAutofit/>
          </a:bodyPr>
          <a:lstStyle/>
          <a:p>
            <a:endParaRPr/>
          </a:p>
        </p:txBody>
      </p:sp>
      <p:sp>
        <p:nvSpPr>
          <p:cNvPr id="46" name="object 46"/>
          <p:cNvSpPr/>
          <p:nvPr/>
        </p:nvSpPr>
        <p:spPr>
          <a:xfrm>
            <a:off x="871728" y="1828800"/>
            <a:ext cx="9131808" cy="182879"/>
          </a:xfrm>
          <a:custGeom>
            <a:avLst/>
            <a:gdLst/>
            <a:ahLst/>
            <a:cxnLst/>
            <a:rect l="l" t="t" r="r" b="b"/>
            <a:pathLst>
              <a:path w="9131808" h="182879">
                <a:moveTo>
                  <a:pt x="0" y="182879"/>
                </a:moveTo>
                <a:lnTo>
                  <a:pt x="9131808" y="182879"/>
                </a:lnTo>
                <a:lnTo>
                  <a:pt x="9131808" y="0"/>
                </a:lnTo>
                <a:lnTo>
                  <a:pt x="0" y="0"/>
                </a:lnTo>
                <a:lnTo>
                  <a:pt x="0" y="182879"/>
                </a:lnTo>
                <a:close/>
              </a:path>
            </a:pathLst>
          </a:custGeom>
          <a:ln w="12192">
            <a:solidFill>
              <a:srgbClr val="41709C"/>
            </a:solidFill>
          </a:ln>
        </p:spPr>
        <p:txBody>
          <a:bodyPr wrap="square" lIns="0" tIns="0" rIns="0" bIns="0" rtlCol="0">
            <a:noAutofit/>
          </a:bodyPr>
          <a:lstStyle/>
          <a:p>
            <a:endParaRPr/>
          </a:p>
        </p:txBody>
      </p:sp>
      <p:sp>
        <p:nvSpPr>
          <p:cNvPr id="47" name="object 47"/>
          <p:cNvSpPr/>
          <p:nvPr/>
        </p:nvSpPr>
        <p:spPr>
          <a:xfrm>
            <a:off x="196596" y="758951"/>
            <a:ext cx="10143744" cy="5472684"/>
          </a:xfrm>
          <a:custGeom>
            <a:avLst/>
            <a:gdLst/>
            <a:ahLst/>
            <a:cxnLst/>
            <a:rect l="l" t="t" r="r" b="b"/>
            <a:pathLst>
              <a:path w="10143744" h="5472684">
                <a:moveTo>
                  <a:pt x="0" y="912113"/>
                </a:moveTo>
                <a:lnTo>
                  <a:pt x="0" y="4560570"/>
                </a:lnTo>
                <a:lnTo>
                  <a:pt x="3023" y="4635377"/>
                </a:lnTo>
                <a:lnTo>
                  <a:pt x="11938" y="4708519"/>
                </a:lnTo>
                <a:lnTo>
                  <a:pt x="26508" y="4779761"/>
                </a:lnTo>
                <a:lnTo>
                  <a:pt x="46500" y="4848868"/>
                </a:lnTo>
                <a:lnTo>
                  <a:pt x="71678" y="4915605"/>
                </a:lnTo>
                <a:lnTo>
                  <a:pt x="101809" y="4979738"/>
                </a:lnTo>
                <a:lnTo>
                  <a:pt x="136656" y="5041032"/>
                </a:lnTo>
                <a:lnTo>
                  <a:pt x="175986" y="5099252"/>
                </a:lnTo>
                <a:lnTo>
                  <a:pt x="219563" y="5154163"/>
                </a:lnTo>
                <a:lnTo>
                  <a:pt x="267154" y="5205531"/>
                </a:lnTo>
                <a:lnTo>
                  <a:pt x="318522" y="5253121"/>
                </a:lnTo>
                <a:lnTo>
                  <a:pt x="373434" y="5296698"/>
                </a:lnTo>
                <a:lnTo>
                  <a:pt x="431655" y="5336028"/>
                </a:lnTo>
                <a:lnTo>
                  <a:pt x="492949" y="5370875"/>
                </a:lnTo>
                <a:lnTo>
                  <a:pt x="557083" y="5401005"/>
                </a:lnTo>
                <a:lnTo>
                  <a:pt x="623822" y="5426183"/>
                </a:lnTo>
                <a:lnTo>
                  <a:pt x="692930" y="5446175"/>
                </a:lnTo>
                <a:lnTo>
                  <a:pt x="764173" y="5460745"/>
                </a:lnTo>
                <a:lnTo>
                  <a:pt x="837317" y="5469660"/>
                </a:lnTo>
                <a:lnTo>
                  <a:pt x="912126" y="5472684"/>
                </a:lnTo>
                <a:lnTo>
                  <a:pt x="9231630" y="5472684"/>
                </a:lnTo>
                <a:lnTo>
                  <a:pt x="9306428" y="5469660"/>
                </a:lnTo>
                <a:lnTo>
                  <a:pt x="9379563" y="5460745"/>
                </a:lnTo>
                <a:lnTo>
                  <a:pt x="9450800" y="5446175"/>
                </a:lnTo>
                <a:lnTo>
                  <a:pt x="9519903" y="5426183"/>
                </a:lnTo>
                <a:lnTo>
                  <a:pt x="9586638" y="5401005"/>
                </a:lnTo>
                <a:lnTo>
                  <a:pt x="9650770" y="5370875"/>
                </a:lnTo>
                <a:lnTo>
                  <a:pt x="9712064" y="5336028"/>
                </a:lnTo>
                <a:lnTo>
                  <a:pt x="9770284" y="5296698"/>
                </a:lnTo>
                <a:lnTo>
                  <a:pt x="9825197" y="5253121"/>
                </a:lnTo>
                <a:lnTo>
                  <a:pt x="9876567" y="5205531"/>
                </a:lnTo>
                <a:lnTo>
                  <a:pt x="9924160" y="5154163"/>
                </a:lnTo>
                <a:lnTo>
                  <a:pt x="9967740" y="5099252"/>
                </a:lnTo>
                <a:lnTo>
                  <a:pt x="10007072" y="5041032"/>
                </a:lnTo>
                <a:lnTo>
                  <a:pt x="10041923" y="4979738"/>
                </a:lnTo>
                <a:lnTo>
                  <a:pt x="10072056" y="4915605"/>
                </a:lnTo>
                <a:lnTo>
                  <a:pt x="10097237" y="4848868"/>
                </a:lnTo>
                <a:lnTo>
                  <a:pt x="10117231" y="4779761"/>
                </a:lnTo>
                <a:lnTo>
                  <a:pt x="10131804" y="4708519"/>
                </a:lnTo>
                <a:lnTo>
                  <a:pt x="10140719" y="4635377"/>
                </a:lnTo>
                <a:lnTo>
                  <a:pt x="10143744" y="4560570"/>
                </a:lnTo>
                <a:lnTo>
                  <a:pt x="10143744" y="912113"/>
                </a:lnTo>
                <a:lnTo>
                  <a:pt x="10140719" y="837315"/>
                </a:lnTo>
                <a:lnTo>
                  <a:pt x="10131804" y="764180"/>
                </a:lnTo>
                <a:lnTo>
                  <a:pt x="10117231" y="692943"/>
                </a:lnTo>
                <a:lnTo>
                  <a:pt x="10097237" y="623840"/>
                </a:lnTo>
                <a:lnTo>
                  <a:pt x="10072056" y="557105"/>
                </a:lnTo>
                <a:lnTo>
                  <a:pt x="10041923" y="492973"/>
                </a:lnTo>
                <a:lnTo>
                  <a:pt x="10007072" y="431679"/>
                </a:lnTo>
                <a:lnTo>
                  <a:pt x="9967740" y="373459"/>
                </a:lnTo>
                <a:lnTo>
                  <a:pt x="9924160" y="318546"/>
                </a:lnTo>
                <a:lnTo>
                  <a:pt x="9876567" y="267176"/>
                </a:lnTo>
                <a:lnTo>
                  <a:pt x="9825197" y="219583"/>
                </a:lnTo>
                <a:lnTo>
                  <a:pt x="9770284" y="176003"/>
                </a:lnTo>
                <a:lnTo>
                  <a:pt x="9712064" y="136671"/>
                </a:lnTo>
                <a:lnTo>
                  <a:pt x="9650770" y="101820"/>
                </a:lnTo>
                <a:lnTo>
                  <a:pt x="9586638" y="71687"/>
                </a:lnTo>
                <a:lnTo>
                  <a:pt x="9519903" y="46506"/>
                </a:lnTo>
                <a:lnTo>
                  <a:pt x="9450800" y="26512"/>
                </a:lnTo>
                <a:lnTo>
                  <a:pt x="9379563" y="11939"/>
                </a:lnTo>
                <a:lnTo>
                  <a:pt x="9306428" y="3024"/>
                </a:lnTo>
                <a:lnTo>
                  <a:pt x="9231630" y="0"/>
                </a:lnTo>
                <a:lnTo>
                  <a:pt x="912126" y="0"/>
                </a:lnTo>
                <a:lnTo>
                  <a:pt x="837317" y="3024"/>
                </a:lnTo>
                <a:lnTo>
                  <a:pt x="764173" y="11939"/>
                </a:lnTo>
                <a:lnTo>
                  <a:pt x="692930" y="26512"/>
                </a:lnTo>
                <a:lnTo>
                  <a:pt x="623822" y="46506"/>
                </a:lnTo>
                <a:lnTo>
                  <a:pt x="557083" y="71687"/>
                </a:lnTo>
                <a:lnTo>
                  <a:pt x="492949" y="101820"/>
                </a:lnTo>
                <a:lnTo>
                  <a:pt x="431655" y="136671"/>
                </a:lnTo>
                <a:lnTo>
                  <a:pt x="373434" y="176003"/>
                </a:lnTo>
                <a:lnTo>
                  <a:pt x="318522" y="219583"/>
                </a:lnTo>
                <a:lnTo>
                  <a:pt x="267154" y="267176"/>
                </a:lnTo>
                <a:lnTo>
                  <a:pt x="219563" y="318546"/>
                </a:lnTo>
                <a:lnTo>
                  <a:pt x="175986" y="373459"/>
                </a:lnTo>
                <a:lnTo>
                  <a:pt x="136656" y="431679"/>
                </a:lnTo>
                <a:lnTo>
                  <a:pt x="101809" y="492973"/>
                </a:lnTo>
                <a:lnTo>
                  <a:pt x="71678" y="557105"/>
                </a:lnTo>
                <a:lnTo>
                  <a:pt x="46500" y="623840"/>
                </a:lnTo>
                <a:lnTo>
                  <a:pt x="26508" y="692943"/>
                </a:lnTo>
                <a:lnTo>
                  <a:pt x="11938" y="764180"/>
                </a:lnTo>
                <a:lnTo>
                  <a:pt x="3023" y="837315"/>
                </a:lnTo>
                <a:lnTo>
                  <a:pt x="0" y="912113"/>
                </a:lnTo>
                <a:close/>
              </a:path>
            </a:pathLst>
          </a:custGeom>
          <a:solidFill>
            <a:srgbClr val="FFFFFF"/>
          </a:solidFill>
        </p:spPr>
        <p:txBody>
          <a:bodyPr wrap="square" lIns="0" tIns="0" rIns="0" bIns="0" rtlCol="0">
            <a:noAutofit/>
          </a:bodyPr>
          <a:lstStyle/>
          <a:p>
            <a:endParaRPr/>
          </a:p>
        </p:txBody>
      </p:sp>
      <p:sp>
        <p:nvSpPr>
          <p:cNvPr id="48" name="object 48"/>
          <p:cNvSpPr/>
          <p:nvPr/>
        </p:nvSpPr>
        <p:spPr>
          <a:xfrm>
            <a:off x="196596" y="758951"/>
            <a:ext cx="10143744" cy="5472684"/>
          </a:xfrm>
          <a:custGeom>
            <a:avLst/>
            <a:gdLst/>
            <a:ahLst/>
            <a:cxnLst/>
            <a:rect l="l" t="t" r="r" b="b"/>
            <a:pathLst>
              <a:path w="10143744" h="5472684">
                <a:moveTo>
                  <a:pt x="0" y="912113"/>
                </a:moveTo>
                <a:lnTo>
                  <a:pt x="3023" y="837315"/>
                </a:lnTo>
                <a:lnTo>
                  <a:pt x="11938" y="764180"/>
                </a:lnTo>
                <a:lnTo>
                  <a:pt x="26508" y="692943"/>
                </a:lnTo>
                <a:lnTo>
                  <a:pt x="46500" y="623840"/>
                </a:lnTo>
                <a:lnTo>
                  <a:pt x="71678" y="557105"/>
                </a:lnTo>
                <a:lnTo>
                  <a:pt x="101809" y="492973"/>
                </a:lnTo>
                <a:lnTo>
                  <a:pt x="136656" y="431679"/>
                </a:lnTo>
                <a:lnTo>
                  <a:pt x="175986" y="373459"/>
                </a:lnTo>
                <a:lnTo>
                  <a:pt x="219563" y="318546"/>
                </a:lnTo>
                <a:lnTo>
                  <a:pt x="267154" y="267176"/>
                </a:lnTo>
                <a:lnTo>
                  <a:pt x="318522" y="219583"/>
                </a:lnTo>
                <a:lnTo>
                  <a:pt x="373434" y="176003"/>
                </a:lnTo>
                <a:lnTo>
                  <a:pt x="431655" y="136671"/>
                </a:lnTo>
                <a:lnTo>
                  <a:pt x="492949" y="101820"/>
                </a:lnTo>
                <a:lnTo>
                  <a:pt x="557083" y="71687"/>
                </a:lnTo>
                <a:lnTo>
                  <a:pt x="623822" y="46506"/>
                </a:lnTo>
                <a:lnTo>
                  <a:pt x="692930" y="26512"/>
                </a:lnTo>
                <a:lnTo>
                  <a:pt x="764173" y="11939"/>
                </a:lnTo>
                <a:lnTo>
                  <a:pt x="837317" y="3024"/>
                </a:lnTo>
                <a:lnTo>
                  <a:pt x="912126" y="0"/>
                </a:lnTo>
                <a:lnTo>
                  <a:pt x="9231630" y="0"/>
                </a:lnTo>
                <a:lnTo>
                  <a:pt x="9306428" y="3024"/>
                </a:lnTo>
                <a:lnTo>
                  <a:pt x="9379563" y="11939"/>
                </a:lnTo>
                <a:lnTo>
                  <a:pt x="9450800" y="26512"/>
                </a:lnTo>
                <a:lnTo>
                  <a:pt x="9519903" y="46506"/>
                </a:lnTo>
                <a:lnTo>
                  <a:pt x="9586638" y="71687"/>
                </a:lnTo>
                <a:lnTo>
                  <a:pt x="9650770" y="101820"/>
                </a:lnTo>
                <a:lnTo>
                  <a:pt x="9712064" y="136671"/>
                </a:lnTo>
                <a:lnTo>
                  <a:pt x="9770284" y="176003"/>
                </a:lnTo>
                <a:lnTo>
                  <a:pt x="9825197" y="219583"/>
                </a:lnTo>
                <a:lnTo>
                  <a:pt x="9876567" y="267176"/>
                </a:lnTo>
                <a:lnTo>
                  <a:pt x="9924160" y="318546"/>
                </a:lnTo>
                <a:lnTo>
                  <a:pt x="9967740" y="373459"/>
                </a:lnTo>
                <a:lnTo>
                  <a:pt x="10007072" y="431679"/>
                </a:lnTo>
                <a:lnTo>
                  <a:pt x="10041923" y="492973"/>
                </a:lnTo>
                <a:lnTo>
                  <a:pt x="10072056" y="557105"/>
                </a:lnTo>
                <a:lnTo>
                  <a:pt x="10097237" y="623840"/>
                </a:lnTo>
                <a:lnTo>
                  <a:pt x="10117231" y="692943"/>
                </a:lnTo>
                <a:lnTo>
                  <a:pt x="10131804" y="764180"/>
                </a:lnTo>
                <a:lnTo>
                  <a:pt x="10140719" y="837315"/>
                </a:lnTo>
                <a:lnTo>
                  <a:pt x="10143744" y="912113"/>
                </a:lnTo>
                <a:lnTo>
                  <a:pt x="10143744" y="4560570"/>
                </a:lnTo>
                <a:lnTo>
                  <a:pt x="10140719" y="4635377"/>
                </a:lnTo>
                <a:lnTo>
                  <a:pt x="10131804" y="4708519"/>
                </a:lnTo>
                <a:lnTo>
                  <a:pt x="10117231" y="4779761"/>
                </a:lnTo>
                <a:lnTo>
                  <a:pt x="10097237" y="4848868"/>
                </a:lnTo>
                <a:lnTo>
                  <a:pt x="10072056" y="4915605"/>
                </a:lnTo>
                <a:lnTo>
                  <a:pt x="10041923" y="4979738"/>
                </a:lnTo>
                <a:lnTo>
                  <a:pt x="10007072" y="5041032"/>
                </a:lnTo>
                <a:lnTo>
                  <a:pt x="9967740" y="5099252"/>
                </a:lnTo>
                <a:lnTo>
                  <a:pt x="9924160" y="5154163"/>
                </a:lnTo>
                <a:lnTo>
                  <a:pt x="9876567" y="5205531"/>
                </a:lnTo>
                <a:lnTo>
                  <a:pt x="9825197" y="5253121"/>
                </a:lnTo>
                <a:lnTo>
                  <a:pt x="9770284" y="5296698"/>
                </a:lnTo>
                <a:lnTo>
                  <a:pt x="9712064" y="5336028"/>
                </a:lnTo>
                <a:lnTo>
                  <a:pt x="9650770" y="5370875"/>
                </a:lnTo>
                <a:lnTo>
                  <a:pt x="9586638" y="5401005"/>
                </a:lnTo>
                <a:lnTo>
                  <a:pt x="9519903" y="5426183"/>
                </a:lnTo>
                <a:lnTo>
                  <a:pt x="9450800" y="5446175"/>
                </a:lnTo>
                <a:lnTo>
                  <a:pt x="9379563" y="5460745"/>
                </a:lnTo>
                <a:lnTo>
                  <a:pt x="9306428" y="5469660"/>
                </a:lnTo>
                <a:lnTo>
                  <a:pt x="9231630" y="5472684"/>
                </a:lnTo>
                <a:lnTo>
                  <a:pt x="912126" y="5472684"/>
                </a:lnTo>
                <a:lnTo>
                  <a:pt x="837317" y="5469660"/>
                </a:lnTo>
                <a:lnTo>
                  <a:pt x="764173" y="5460745"/>
                </a:lnTo>
                <a:lnTo>
                  <a:pt x="692930" y="5446175"/>
                </a:lnTo>
                <a:lnTo>
                  <a:pt x="623822" y="5426183"/>
                </a:lnTo>
                <a:lnTo>
                  <a:pt x="557083" y="5401005"/>
                </a:lnTo>
                <a:lnTo>
                  <a:pt x="492949" y="5370875"/>
                </a:lnTo>
                <a:lnTo>
                  <a:pt x="431655" y="5336028"/>
                </a:lnTo>
                <a:lnTo>
                  <a:pt x="373434" y="5296698"/>
                </a:lnTo>
                <a:lnTo>
                  <a:pt x="318522" y="5253121"/>
                </a:lnTo>
                <a:lnTo>
                  <a:pt x="267154" y="5205531"/>
                </a:lnTo>
                <a:lnTo>
                  <a:pt x="219563" y="5154163"/>
                </a:lnTo>
                <a:lnTo>
                  <a:pt x="175986" y="5099252"/>
                </a:lnTo>
                <a:lnTo>
                  <a:pt x="136656" y="5041032"/>
                </a:lnTo>
                <a:lnTo>
                  <a:pt x="101809" y="4979738"/>
                </a:lnTo>
                <a:lnTo>
                  <a:pt x="71678" y="4915605"/>
                </a:lnTo>
                <a:lnTo>
                  <a:pt x="46500" y="4848868"/>
                </a:lnTo>
                <a:lnTo>
                  <a:pt x="26508" y="4779761"/>
                </a:lnTo>
                <a:lnTo>
                  <a:pt x="11938" y="4708519"/>
                </a:lnTo>
                <a:lnTo>
                  <a:pt x="3023" y="4635377"/>
                </a:lnTo>
                <a:lnTo>
                  <a:pt x="0" y="4560570"/>
                </a:lnTo>
                <a:lnTo>
                  <a:pt x="0" y="912113"/>
                </a:lnTo>
                <a:close/>
              </a:path>
            </a:pathLst>
          </a:custGeom>
          <a:ln w="12192">
            <a:solidFill>
              <a:srgbClr val="41709C"/>
            </a:solidFill>
          </a:ln>
        </p:spPr>
        <p:txBody>
          <a:bodyPr wrap="square" lIns="0" tIns="0" rIns="0" bIns="0" rtlCol="0">
            <a:noAutofit/>
          </a:bodyPr>
          <a:lstStyle/>
          <a:p>
            <a:endParaRPr/>
          </a:p>
        </p:txBody>
      </p:sp>
      <p:sp>
        <p:nvSpPr>
          <p:cNvPr id="49" name="object 49">
            <a:hlinkClick r:id="rId3" action="ppaction://hlinksldjump"/>
          </p:cNvPr>
          <p:cNvSpPr/>
          <p:nvPr/>
        </p:nvSpPr>
        <p:spPr>
          <a:xfrm>
            <a:off x="0" y="0"/>
            <a:ext cx="1981200" cy="972312"/>
          </a:xfrm>
          <a:prstGeom prst="rect">
            <a:avLst/>
          </a:prstGeom>
          <a:blipFill>
            <a:blip r:embed="rId4" cstate="print"/>
            <a:stretch>
              <a:fillRect/>
            </a:stretch>
          </a:blipFill>
        </p:spPr>
        <p:txBody>
          <a:bodyPr wrap="square" lIns="0" tIns="0" rIns="0" bIns="0" rtlCol="0">
            <a:noAutofit/>
          </a:bodyPr>
          <a:lstStyle/>
          <a:p>
            <a:endParaRPr/>
          </a:p>
        </p:txBody>
      </p:sp>
      <p:sp>
        <p:nvSpPr>
          <p:cNvPr id="50" name="object 50">
            <a:hlinkClick r:id="rId5" action="ppaction://hlinksldjump"/>
          </p:cNvPr>
          <p:cNvSpPr/>
          <p:nvPr/>
        </p:nvSpPr>
        <p:spPr>
          <a:xfrm>
            <a:off x="1453896" y="0"/>
            <a:ext cx="2154936" cy="972312"/>
          </a:xfrm>
          <a:prstGeom prst="rect">
            <a:avLst/>
          </a:prstGeom>
          <a:blipFill>
            <a:blip r:embed="rId6" cstate="print"/>
            <a:stretch>
              <a:fillRect/>
            </a:stretch>
          </a:blipFill>
        </p:spPr>
        <p:txBody>
          <a:bodyPr wrap="square" lIns="0" tIns="0" rIns="0" bIns="0" rtlCol="0">
            <a:noAutofit/>
          </a:bodyPr>
          <a:lstStyle/>
          <a:p>
            <a:endParaRPr/>
          </a:p>
        </p:txBody>
      </p:sp>
      <p:sp>
        <p:nvSpPr>
          <p:cNvPr id="51" name="object 51">
            <a:hlinkClick r:id="rId7" action="ppaction://hlinksldjump"/>
          </p:cNvPr>
          <p:cNvSpPr/>
          <p:nvPr/>
        </p:nvSpPr>
        <p:spPr>
          <a:xfrm>
            <a:off x="4709160" y="0"/>
            <a:ext cx="2153412" cy="972312"/>
          </a:xfrm>
          <a:prstGeom prst="rect">
            <a:avLst/>
          </a:prstGeom>
          <a:blipFill>
            <a:blip r:embed="rId8" cstate="print"/>
            <a:stretch>
              <a:fillRect/>
            </a:stretch>
          </a:blipFill>
        </p:spPr>
        <p:txBody>
          <a:bodyPr wrap="square" lIns="0" tIns="0" rIns="0" bIns="0" rtlCol="0">
            <a:noAutofit/>
          </a:bodyPr>
          <a:lstStyle/>
          <a:p>
            <a:endParaRPr/>
          </a:p>
        </p:txBody>
      </p:sp>
      <p:sp>
        <p:nvSpPr>
          <p:cNvPr id="52" name="object 52">
            <a:hlinkClick r:id="rId9" action="ppaction://hlinksldjump"/>
          </p:cNvPr>
          <p:cNvSpPr/>
          <p:nvPr/>
        </p:nvSpPr>
        <p:spPr>
          <a:xfrm>
            <a:off x="3081528" y="0"/>
            <a:ext cx="2154936" cy="976884"/>
          </a:xfrm>
          <a:prstGeom prst="rect">
            <a:avLst/>
          </a:prstGeom>
          <a:blipFill>
            <a:blip r:embed="rId10" cstate="print"/>
            <a:stretch>
              <a:fillRect/>
            </a:stretch>
          </a:blipFill>
        </p:spPr>
        <p:txBody>
          <a:bodyPr wrap="square" lIns="0" tIns="0" rIns="0" bIns="0" rtlCol="0">
            <a:noAutofit/>
          </a:bodyPr>
          <a:lstStyle/>
          <a:p>
            <a:endParaRPr/>
          </a:p>
        </p:txBody>
      </p:sp>
      <p:sp>
        <p:nvSpPr>
          <p:cNvPr id="53" name="object 53">
            <a:hlinkClick r:id="rId11" action="ppaction://hlinksldjump"/>
          </p:cNvPr>
          <p:cNvSpPr/>
          <p:nvPr/>
        </p:nvSpPr>
        <p:spPr>
          <a:xfrm>
            <a:off x="7962900" y="0"/>
            <a:ext cx="2154936" cy="967739"/>
          </a:xfrm>
          <a:prstGeom prst="rect">
            <a:avLst/>
          </a:prstGeom>
          <a:blipFill>
            <a:blip r:embed="rId12" cstate="print"/>
            <a:stretch>
              <a:fillRect/>
            </a:stretch>
          </a:blipFill>
        </p:spPr>
        <p:txBody>
          <a:bodyPr wrap="square" lIns="0" tIns="0" rIns="0" bIns="0" rtlCol="0">
            <a:noAutofit/>
          </a:bodyPr>
          <a:lstStyle/>
          <a:p>
            <a:endParaRPr/>
          </a:p>
        </p:txBody>
      </p:sp>
      <p:sp>
        <p:nvSpPr>
          <p:cNvPr id="54" name="object 54">
            <a:hlinkClick r:id="rId13" action="ppaction://hlinksldjump"/>
          </p:cNvPr>
          <p:cNvSpPr/>
          <p:nvPr/>
        </p:nvSpPr>
        <p:spPr>
          <a:xfrm>
            <a:off x="6335268" y="0"/>
            <a:ext cx="2154936" cy="967739"/>
          </a:xfrm>
          <a:prstGeom prst="rect">
            <a:avLst/>
          </a:prstGeom>
          <a:blipFill>
            <a:blip r:embed="rId14" cstate="print"/>
            <a:stretch>
              <a:fillRect/>
            </a:stretch>
          </a:blipFill>
        </p:spPr>
        <p:txBody>
          <a:bodyPr wrap="square" lIns="0" tIns="0" rIns="0" bIns="0" rtlCol="0">
            <a:noAutofit/>
          </a:bodyPr>
          <a:lstStyle/>
          <a:p>
            <a:endParaRPr/>
          </a:p>
        </p:txBody>
      </p:sp>
      <p:sp>
        <p:nvSpPr>
          <p:cNvPr id="55" name="object 55">
            <a:hlinkClick r:id="rId11" action="ppaction://hlinksldjump"/>
          </p:cNvPr>
          <p:cNvSpPr/>
          <p:nvPr/>
        </p:nvSpPr>
        <p:spPr>
          <a:xfrm>
            <a:off x="0" y="1767839"/>
            <a:ext cx="5103876" cy="1350264"/>
          </a:xfrm>
          <a:prstGeom prst="rect">
            <a:avLst/>
          </a:prstGeom>
          <a:blipFill>
            <a:blip r:embed="rId15" cstate="print"/>
            <a:stretch>
              <a:fillRect/>
            </a:stretch>
          </a:blipFill>
        </p:spPr>
        <p:txBody>
          <a:bodyPr wrap="square" lIns="0" tIns="0" rIns="0" bIns="0" rtlCol="0">
            <a:noAutofit/>
          </a:bodyPr>
          <a:lstStyle/>
          <a:p>
            <a:endParaRPr/>
          </a:p>
        </p:txBody>
      </p:sp>
      <p:sp>
        <p:nvSpPr>
          <p:cNvPr id="56" name="object 56">
            <a:hlinkClick r:id="rId16" action="ppaction://hlinksldjump"/>
          </p:cNvPr>
          <p:cNvSpPr/>
          <p:nvPr/>
        </p:nvSpPr>
        <p:spPr>
          <a:xfrm>
            <a:off x="0" y="2878836"/>
            <a:ext cx="5103876" cy="1348739"/>
          </a:xfrm>
          <a:prstGeom prst="rect">
            <a:avLst/>
          </a:prstGeom>
          <a:blipFill>
            <a:blip r:embed="rId17" cstate="print"/>
            <a:stretch>
              <a:fillRect/>
            </a:stretch>
          </a:blipFill>
        </p:spPr>
        <p:txBody>
          <a:bodyPr wrap="square" lIns="0" tIns="0" rIns="0" bIns="0" rtlCol="0">
            <a:noAutofit/>
          </a:bodyPr>
          <a:lstStyle/>
          <a:p>
            <a:endParaRPr/>
          </a:p>
        </p:txBody>
      </p:sp>
      <p:sp>
        <p:nvSpPr>
          <p:cNvPr id="57" name="object 57">
            <a:hlinkClick r:id="rId18" action="ppaction://hlinksldjump"/>
          </p:cNvPr>
          <p:cNvSpPr/>
          <p:nvPr/>
        </p:nvSpPr>
        <p:spPr>
          <a:xfrm>
            <a:off x="0" y="3988308"/>
            <a:ext cx="5103876" cy="1350263"/>
          </a:xfrm>
          <a:prstGeom prst="rect">
            <a:avLst/>
          </a:prstGeom>
          <a:blipFill>
            <a:blip r:embed="rId19" cstate="print"/>
            <a:stretch>
              <a:fillRect/>
            </a:stretch>
          </a:blipFill>
        </p:spPr>
        <p:txBody>
          <a:bodyPr wrap="square" lIns="0" tIns="0" rIns="0" bIns="0" rtlCol="0">
            <a:noAutofit/>
          </a:bodyPr>
          <a:lstStyle/>
          <a:p>
            <a:endParaRPr/>
          </a:p>
        </p:txBody>
      </p:sp>
      <p:sp>
        <p:nvSpPr>
          <p:cNvPr id="32" name="object 32"/>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30" name="object 30"/>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31" name="object 31">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8" name="object 28"/>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9" name="object 29">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6" name="object 26">
            <a:hlinkClick r:id="rId20" action="ppaction://hlinksldjump"/>
          </p:cNvPr>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7" name="object 27"/>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4" name="object 24"/>
          <p:cNvSpPr txBox="1"/>
          <p:nvPr/>
        </p:nvSpPr>
        <p:spPr>
          <a:xfrm>
            <a:off x="6829806" y="181054"/>
            <a:ext cx="1179626" cy="360679"/>
          </a:xfrm>
          <a:prstGeom prst="rect">
            <a:avLst/>
          </a:prstGeom>
        </p:spPr>
        <p:txBody>
          <a:bodyPr wrap="square" lIns="0" tIns="0" rIns="0" bIns="0" rtlCol="0">
            <a:noAutofit/>
          </a:bodyPr>
          <a:lstStyle/>
          <a:p>
            <a:pPr algn="ctr">
              <a:lnSpc>
                <a:spcPts val="1325"/>
              </a:lnSpc>
              <a:spcBef>
                <a:spcPts val="66"/>
              </a:spcBef>
            </a:pPr>
            <a:r>
              <a:rPr sz="1200" spc="4" dirty="0" smtClean="0">
                <a:solidFill>
                  <a:srgbClr val="FFFFFF"/>
                </a:solidFill>
                <a:latin typeface="Arial"/>
                <a:cs typeface="Arial"/>
              </a:rPr>
              <a:t>Ko</a:t>
            </a:r>
            <a:r>
              <a:rPr sz="1200" spc="0" dirty="0" smtClean="0">
                <a:solidFill>
                  <a:srgbClr val="FFFFFF"/>
                </a:solidFill>
                <a:latin typeface="Arial"/>
                <a:cs typeface="Arial"/>
              </a:rPr>
              <a:t>re</a:t>
            </a:r>
            <a:r>
              <a:rPr sz="1200" spc="4" dirty="0" smtClean="0">
                <a:solidFill>
                  <a:srgbClr val="FFFFFF"/>
                </a:solidFill>
                <a:latin typeface="Arial"/>
                <a:cs typeface="Arial"/>
              </a:rPr>
              <a:t>k</a:t>
            </a:r>
            <a:r>
              <a:rPr sz="1200" spc="0" dirty="0" smtClean="0">
                <a:solidFill>
                  <a:srgbClr val="FFFFFF"/>
                </a:solidFill>
                <a:latin typeface="Arial"/>
                <a:cs typeface="Arial"/>
              </a:rPr>
              <a:t>ta</a:t>
            </a:r>
            <a:r>
              <a:rPr sz="1200" spc="-1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dirty="0">
              <a:latin typeface="Arial"/>
              <a:cs typeface="Arial"/>
            </a:endParaRPr>
          </a:p>
          <a:p>
            <a:pPr marL="360679" marR="371398"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dirty="0">
              <a:latin typeface="Arial"/>
              <a:cs typeface="Arial"/>
            </a:endParaRPr>
          </a:p>
        </p:txBody>
      </p:sp>
      <p:sp>
        <p:nvSpPr>
          <p:cNvPr id="23" name="object 23"/>
          <p:cNvSpPr txBox="1"/>
          <p:nvPr/>
        </p:nvSpPr>
        <p:spPr>
          <a:xfrm>
            <a:off x="8673846" y="181054"/>
            <a:ext cx="757377" cy="360679"/>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N</a:t>
            </a:r>
            <a:r>
              <a:rPr sz="1200" spc="-4" dirty="0" smtClean="0">
                <a:latin typeface="Arial"/>
                <a:cs typeface="Arial"/>
              </a:rPr>
              <a:t>i</a:t>
            </a:r>
            <a:r>
              <a:rPr sz="1200" spc="4" dirty="0" smtClean="0">
                <a:latin typeface="Arial"/>
                <a:cs typeface="Arial"/>
              </a:rPr>
              <a:t>e</a:t>
            </a:r>
            <a:r>
              <a:rPr sz="1200" spc="0" dirty="0" smtClean="0">
                <a:latin typeface="Arial"/>
                <a:cs typeface="Arial"/>
              </a:rPr>
              <a:t>t</a:t>
            </a:r>
            <a:r>
              <a:rPr sz="1200" spc="-9" dirty="0" smtClean="0">
                <a:latin typeface="Arial"/>
                <a:cs typeface="Arial"/>
              </a:rPr>
              <a:t>y</a:t>
            </a:r>
            <a:r>
              <a:rPr sz="1200" spc="4" dirty="0" smtClean="0">
                <a:latin typeface="Arial"/>
                <a:cs typeface="Arial"/>
              </a:rPr>
              <a:t>po</a:t>
            </a:r>
            <a:r>
              <a:rPr sz="1200" spc="-14" dirty="0" smtClean="0">
                <a:latin typeface="Arial"/>
                <a:cs typeface="Arial"/>
              </a:rPr>
              <a:t>w</a:t>
            </a:r>
            <a:r>
              <a:rPr sz="1200" spc="0" dirty="0" smtClean="0">
                <a:latin typeface="Arial"/>
                <a:cs typeface="Arial"/>
              </a:rPr>
              <a:t>e</a:t>
            </a:r>
            <a:endParaRPr sz="1200">
              <a:latin typeface="Arial"/>
              <a:cs typeface="Arial"/>
            </a:endParaRPr>
          </a:p>
          <a:p>
            <a:pPr marL="41655" marR="22859">
              <a:lnSpc>
                <a:spcPct val="95825"/>
              </a:lnSpc>
            </a:pP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9" dirty="0" smtClean="0">
                <a:latin typeface="Arial"/>
                <a:cs typeface="Arial"/>
              </a:rPr>
              <a:t>y</a:t>
            </a:r>
            <a:r>
              <a:rPr sz="1200" spc="4" dirty="0" smtClean="0">
                <a:latin typeface="Arial"/>
                <a:cs typeface="Arial"/>
              </a:rPr>
              <a:t>pad</a:t>
            </a:r>
            <a:r>
              <a:rPr sz="1200" spc="0" dirty="0" smtClean="0">
                <a:latin typeface="Arial"/>
                <a:cs typeface="Arial"/>
              </a:rPr>
              <a:t>ki</a:t>
            </a:r>
            <a:endParaRPr sz="1200">
              <a:latin typeface="Arial"/>
              <a:cs typeface="Arial"/>
            </a:endParaRPr>
          </a:p>
        </p:txBody>
      </p:sp>
      <p:sp>
        <p:nvSpPr>
          <p:cNvPr id="21" name="object 21"/>
          <p:cNvSpPr txBox="1"/>
          <p:nvPr/>
        </p:nvSpPr>
        <p:spPr>
          <a:xfrm>
            <a:off x="5283200" y="185372"/>
            <a:ext cx="1018539"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Dok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5"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0847"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9"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20" name="object 20"/>
          <p:cNvSpPr txBox="1"/>
          <p:nvPr/>
        </p:nvSpPr>
        <p:spPr>
          <a:xfrm>
            <a:off x="3639058" y="189690"/>
            <a:ext cx="1053338"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roc</a:t>
            </a:r>
            <a:r>
              <a:rPr sz="1200" spc="4" dirty="0" smtClean="0">
                <a:solidFill>
                  <a:srgbClr val="FFFFFF"/>
                </a:solidFill>
                <a:latin typeface="Arial"/>
                <a:cs typeface="Arial"/>
              </a:rPr>
              <a:t>ed</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a:p>
            <a:pPr marL="60198" marR="74371"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a:latin typeface="Arial"/>
              <a:cs typeface="Arial"/>
            </a:endParaRPr>
          </a:p>
        </p:txBody>
      </p:sp>
      <p:sp>
        <p:nvSpPr>
          <p:cNvPr id="19" name="object 19"/>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17" name="object 17"/>
          <p:cNvSpPr txBox="1"/>
          <p:nvPr/>
        </p:nvSpPr>
        <p:spPr>
          <a:xfrm>
            <a:off x="369214" y="2180542"/>
            <a:ext cx="4083354" cy="177800"/>
          </a:xfrm>
          <a:prstGeom prst="rect">
            <a:avLst/>
          </a:prstGeom>
        </p:spPr>
        <p:txBody>
          <a:bodyPr wrap="square" lIns="0" tIns="0" rIns="0" bIns="0" rtlCol="0">
            <a:noAutofit/>
          </a:bodyPr>
          <a:lstStyle/>
          <a:p>
            <a:pPr marL="12700">
              <a:lnSpc>
                <a:spcPts val="1325"/>
              </a:lnSpc>
              <a:spcBef>
                <a:spcPts val="66"/>
              </a:spcBef>
            </a:pPr>
            <a:r>
              <a:rPr sz="1200" spc="29" dirty="0" smtClean="0">
                <a:solidFill>
                  <a:srgbClr val="FFFFFF"/>
                </a:solidFill>
                <a:latin typeface="Arial"/>
                <a:cs typeface="Arial"/>
              </a:rPr>
              <a:t>W</a:t>
            </a:r>
            <a:r>
              <a:rPr sz="1200" spc="-9" dirty="0" smtClean="0">
                <a:solidFill>
                  <a:srgbClr val="FFFFFF"/>
                </a:solidFill>
                <a:latin typeface="Arial"/>
                <a:cs typeface="Arial"/>
              </a:rPr>
              <a:t>y</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łka</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łek</a:t>
            </a:r>
            <a:r>
              <a:rPr sz="1200" spc="4" dirty="0" smtClean="0">
                <a:solidFill>
                  <a:srgbClr val="FFFFFF"/>
                </a:solidFill>
                <a:latin typeface="Arial"/>
                <a:cs typeface="Arial"/>
              </a:rPr>
              <a:t> n</a:t>
            </a:r>
            <a:r>
              <a:rPr sz="1200" spc="0" dirty="0" smtClean="0">
                <a:solidFill>
                  <a:srgbClr val="FFFFFF"/>
                </a:solidFill>
                <a:latin typeface="Arial"/>
                <a:cs typeface="Arial"/>
              </a:rPr>
              <a:t>ie</a:t>
            </a:r>
            <a:r>
              <a:rPr sz="1200" spc="-19" dirty="0" smtClean="0">
                <a:solidFill>
                  <a:srgbClr val="FFFFFF"/>
                </a:solidFill>
                <a:latin typeface="Arial"/>
                <a:cs typeface="Arial"/>
              </a:rPr>
              <a:t> </a:t>
            </a: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9" dirty="0" smtClean="0">
                <a:solidFill>
                  <a:srgbClr val="FFFFFF"/>
                </a:solidFill>
                <a:latin typeface="Arial"/>
                <a:cs typeface="Arial"/>
              </a:rPr>
              <a:t>y</a:t>
            </a:r>
            <a:r>
              <a:rPr sz="1200" spc="0" dirty="0" smtClean="0">
                <a:solidFill>
                  <a:srgbClr val="FFFFFF"/>
                </a:solidFill>
                <a:latin typeface="Arial"/>
                <a:cs typeface="Arial"/>
              </a:rPr>
              <a:t>ch</a:t>
            </a:r>
            <a:r>
              <a:rPr sz="1200" spc="-14" dirty="0" smtClean="0">
                <a:solidFill>
                  <a:srgbClr val="FFFFFF"/>
                </a:solidFill>
                <a:latin typeface="Arial"/>
                <a:cs typeface="Arial"/>
              </a:rPr>
              <a:t> </a:t>
            </a:r>
            <a:r>
              <a:rPr sz="1200" spc="0" dirty="0" smtClean="0">
                <a:solidFill>
                  <a:srgbClr val="FFFFFF"/>
                </a:solidFill>
                <a:latin typeface="Arial"/>
                <a:cs typeface="Arial"/>
              </a:rPr>
              <a:t>(p</a:t>
            </a:r>
            <a:r>
              <a:rPr sz="1200" spc="4" dirty="0" smtClean="0">
                <a:solidFill>
                  <a:srgbClr val="FFFFFF"/>
                </a:solidFill>
                <a:latin typeface="Arial"/>
                <a:cs typeface="Arial"/>
              </a:rPr>
              <a:t>a</a:t>
            </a:r>
            <a:r>
              <a:rPr sz="1200" spc="0" dirty="0" smtClean="0">
                <a:solidFill>
                  <a:srgbClr val="FFFFFF"/>
                </a:solidFill>
                <a:latin typeface="Arial"/>
                <a:cs typeface="Arial"/>
              </a:rPr>
              <a:t>c</a:t>
            </a:r>
            <a:r>
              <a:rPr sz="1200" spc="-9"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k</a:t>
            </a:r>
            <a:r>
              <a:rPr sz="1200" b="1" spc="0" dirty="0" smtClean="0">
                <a:solidFill>
                  <a:srgbClr val="FFFFFF"/>
                </a:solidFill>
                <a:latin typeface="Arial"/>
                <a:cs typeface="Arial"/>
              </a:rPr>
              <a:t>) p</a:t>
            </a:r>
            <a:r>
              <a:rPr sz="1200" b="1" spc="4" dirty="0" smtClean="0">
                <a:solidFill>
                  <a:srgbClr val="FFFFFF"/>
                </a:solidFill>
                <a:latin typeface="Arial"/>
                <a:cs typeface="Arial"/>
              </a:rPr>
              <a:t>o</a:t>
            </a:r>
            <a:r>
              <a:rPr sz="1200" b="1" spc="-9" dirty="0" smtClean="0">
                <a:solidFill>
                  <a:srgbClr val="FFFFFF"/>
                </a:solidFill>
                <a:latin typeface="Arial"/>
                <a:cs typeface="Arial"/>
              </a:rPr>
              <a:t>z</a:t>
            </a:r>
            <a:r>
              <a:rPr sz="1200" b="1" spc="0" dirty="0" smtClean="0">
                <a:solidFill>
                  <a:srgbClr val="FFFFFF"/>
                </a:solidFill>
                <a:latin typeface="Arial"/>
                <a:cs typeface="Arial"/>
              </a:rPr>
              <a:t>a</a:t>
            </a:r>
            <a:r>
              <a:rPr sz="1200" b="1" spc="-4" dirty="0" smtClean="0">
                <a:solidFill>
                  <a:srgbClr val="FFFFFF"/>
                </a:solidFill>
                <a:latin typeface="Arial"/>
                <a:cs typeface="Arial"/>
              </a:rPr>
              <a:t> </a:t>
            </a:r>
            <a:r>
              <a:rPr sz="1200" b="1" spc="0" dirty="0" smtClean="0">
                <a:solidFill>
                  <a:srgbClr val="FFFFFF"/>
                </a:solidFill>
                <a:latin typeface="Arial"/>
                <a:cs typeface="Arial"/>
              </a:rPr>
              <a:t>UE</a:t>
            </a:r>
            <a:r>
              <a:rPr sz="1200" b="1" spc="-4" dirty="0" smtClean="0">
                <a:solidFill>
                  <a:srgbClr val="FFFFFF"/>
                </a:solidFill>
                <a:latin typeface="Arial"/>
                <a:cs typeface="Arial"/>
              </a:rPr>
              <a:t> </a:t>
            </a:r>
            <a:r>
              <a:rPr sz="1200" spc="0" dirty="0" smtClean="0">
                <a:solidFill>
                  <a:srgbClr val="FFFFFF"/>
                </a:solidFill>
                <a:latin typeface="Arial"/>
                <a:cs typeface="Arial"/>
              </a:rPr>
              <a:t>w</a:t>
            </a:r>
            <a:endParaRPr sz="1200" dirty="0">
              <a:latin typeface="Arial"/>
              <a:cs typeface="Arial"/>
            </a:endParaRPr>
          </a:p>
        </p:txBody>
      </p:sp>
      <p:sp>
        <p:nvSpPr>
          <p:cNvPr id="16" name="object 16"/>
          <p:cNvSpPr txBox="1"/>
          <p:nvPr/>
        </p:nvSpPr>
        <p:spPr>
          <a:xfrm>
            <a:off x="369214" y="2363422"/>
            <a:ext cx="4270400" cy="360680"/>
          </a:xfrm>
          <a:prstGeom prst="rect">
            <a:avLst/>
          </a:prstGeom>
        </p:spPr>
        <p:txBody>
          <a:bodyPr wrap="square" lIns="0" tIns="0" rIns="0" bIns="0" rtlCol="0">
            <a:noAutofit/>
          </a:bodyPr>
          <a:lstStyle/>
          <a:p>
            <a:pPr marL="12700" marR="22860">
              <a:lnSpc>
                <a:spcPts val="1325"/>
              </a:lnSpc>
              <a:spcBef>
                <a:spcPts val="66"/>
              </a:spcBef>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ku</a:t>
            </a:r>
            <a:r>
              <a:rPr sz="1200" spc="-14" dirty="0" smtClean="0">
                <a:solidFill>
                  <a:srgbClr val="FFFFFF"/>
                </a:solidFill>
                <a:latin typeface="Arial"/>
                <a:cs typeface="Arial"/>
              </a:rPr>
              <a:t> </a:t>
            </a:r>
            <a:r>
              <a:rPr sz="1200" spc="0" dirty="0" smtClean="0">
                <a:solidFill>
                  <a:srgbClr val="FFFFFF"/>
                </a:solidFill>
                <a:latin typeface="Arial"/>
                <a:cs typeface="Arial"/>
              </a:rPr>
              <a:t>kie</a:t>
            </a:r>
            <a:r>
              <a:rPr sz="1200" spc="4" dirty="0" smtClean="0">
                <a:solidFill>
                  <a:srgbClr val="FFFFFF"/>
                </a:solidFill>
                <a:latin typeface="Arial"/>
                <a:cs typeface="Arial"/>
              </a:rPr>
              <a:t>d</a:t>
            </a:r>
            <a:r>
              <a:rPr sz="1200" spc="0" dirty="0" smtClean="0">
                <a:solidFill>
                  <a:srgbClr val="FFFFFF"/>
                </a:solidFill>
                <a:latin typeface="Arial"/>
                <a:cs typeface="Arial"/>
              </a:rPr>
              <a:t>y</a:t>
            </a:r>
            <a:r>
              <a:rPr sz="1200" spc="-9" dirty="0" smtClean="0">
                <a:solidFill>
                  <a:srgbClr val="FFFFFF"/>
                </a:solidFill>
                <a:latin typeface="Arial"/>
                <a:cs typeface="Arial"/>
              </a:rPr>
              <a:t> </a:t>
            </a: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en</a:t>
            </a:r>
            <a:r>
              <a:rPr sz="1200" spc="0" dirty="0" smtClean="0">
                <a:solidFill>
                  <a:srgbClr val="FFFFFF"/>
                </a:solidFill>
                <a:latin typeface="Arial"/>
                <a:cs typeface="Arial"/>
              </a:rPr>
              <a:t>t</a:t>
            </a:r>
            <a:r>
              <a:rPr sz="1200" spc="-19" dirty="0" smtClean="0">
                <a:solidFill>
                  <a:srgbClr val="FFFFFF"/>
                </a:solidFill>
                <a:latin typeface="Arial"/>
                <a:cs typeface="Arial"/>
              </a:rPr>
              <a:t> </a:t>
            </a:r>
            <a:r>
              <a:rPr sz="1200" spc="0" dirty="0" smtClean="0">
                <a:solidFill>
                  <a:srgbClr val="FFFFFF"/>
                </a:solidFill>
                <a:latin typeface="Arial"/>
                <a:cs typeface="Arial"/>
              </a:rPr>
              <a:t>tra</a:t>
            </a:r>
            <a:r>
              <a:rPr sz="1200" spc="4" dirty="0" smtClean="0">
                <a:solidFill>
                  <a:srgbClr val="FFFFFF"/>
                </a:solidFill>
                <a:latin typeface="Arial"/>
                <a:cs typeface="Arial"/>
              </a:rPr>
              <a:t>n</a:t>
            </a:r>
            <a:r>
              <a:rPr sz="1200" spc="-9" dirty="0" smtClean="0">
                <a:solidFill>
                  <a:srgbClr val="FFFFFF"/>
                </a:solidFill>
                <a:latin typeface="Arial"/>
                <a:cs typeface="Arial"/>
              </a:rPr>
              <a:t>zy</a:t>
            </a:r>
            <a:r>
              <a:rPr sz="1200" spc="0"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0" dirty="0" smtClean="0">
                <a:solidFill>
                  <a:srgbClr val="FFFFFF"/>
                </a:solidFill>
                <a:latin typeface="Arial"/>
                <a:cs typeface="Arial"/>
              </a:rPr>
              <a:t>y</a:t>
            </a:r>
            <a:r>
              <a:rPr sz="1200" spc="14" dirty="0" smtClean="0">
                <a:solidFill>
                  <a:srgbClr val="FFFFFF"/>
                </a:solidFill>
                <a:latin typeface="Arial"/>
                <a:cs typeface="Arial"/>
              </a:rPr>
              <a:t> </a:t>
            </a:r>
            <a:r>
              <a:rPr sz="1200" spc="0" dirty="0" smtClean="0">
                <a:solidFill>
                  <a:srgbClr val="FFFFFF"/>
                </a:solidFill>
                <a:latin typeface="Arial"/>
                <a:cs typeface="Arial"/>
              </a:rPr>
              <a:t>jest</a:t>
            </a:r>
            <a:r>
              <a:rPr sz="1200" spc="-4" dirty="0" smtClean="0">
                <a:solidFill>
                  <a:srgbClr val="FFFFFF"/>
                </a:solidFill>
                <a:latin typeface="Arial"/>
                <a:cs typeface="Arial"/>
              </a:rPr>
              <a:t> </a:t>
            </a:r>
            <a:r>
              <a:rPr sz="1200" spc="-14" dirty="0" smtClean="0">
                <a:solidFill>
                  <a:srgbClr val="FFFFFF"/>
                </a:solidFill>
                <a:latin typeface="Arial"/>
                <a:cs typeface="Arial"/>
              </a:rPr>
              <a:t>w</a:t>
            </a:r>
            <a:r>
              <a:rPr sz="1200" spc="-9" dirty="0" smtClean="0">
                <a:solidFill>
                  <a:srgbClr val="FFFFFF"/>
                </a:solidFill>
                <a:latin typeface="Arial"/>
                <a:cs typeface="Arial"/>
              </a:rPr>
              <a:t>y</a:t>
            </a:r>
            <a:r>
              <a:rPr sz="1200" spc="0" dirty="0" smtClean="0">
                <a:solidFill>
                  <a:srgbClr val="FFFFFF"/>
                </a:solidFill>
                <a:latin typeface="Arial"/>
                <a:cs typeface="Arial"/>
              </a:rPr>
              <a:t>st</a:t>
            </a:r>
            <a:r>
              <a:rPr sz="1200" spc="4" dirty="0" smtClean="0">
                <a:solidFill>
                  <a:srgbClr val="FFFFFF"/>
                </a:solidFill>
                <a:latin typeface="Arial"/>
                <a:cs typeface="Arial"/>
              </a:rPr>
              <a:t>a</a:t>
            </a:r>
            <a:r>
              <a:rPr sz="1200" spc="-14" dirty="0" smtClean="0">
                <a:solidFill>
                  <a:srgbClr val="FFFFFF"/>
                </a:solidFill>
                <a:latin typeface="Arial"/>
                <a:cs typeface="Arial"/>
              </a:rPr>
              <a:t>w</a:t>
            </a:r>
            <a:r>
              <a:rPr sz="1200" spc="0" dirty="0" smtClean="0">
                <a:solidFill>
                  <a:srgbClr val="FFFFFF"/>
                </a:solidFill>
                <a:latin typeface="Arial"/>
                <a:cs typeface="Arial"/>
              </a:rPr>
              <a:t>ia</a:t>
            </a:r>
            <a:r>
              <a:rPr sz="1200" spc="4" dirty="0" smtClean="0">
                <a:solidFill>
                  <a:srgbClr val="FFFFFF"/>
                </a:solidFill>
                <a:latin typeface="Arial"/>
                <a:cs typeface="Arial"/>
              </a:rPr>
              <a:t>n</a:t>
            </a:r>
            <a:r>
              <a:rPr sz="1200" spc="0" dirty="0" smtClean="0">
                <a:solidFill>
                  <a:srgbClr val="FFFFFF"/>
                </a:solidFill>
                <a:latin typeface="Arial"/>
                <a:cs typeface="Arial"/>
              </a:rPr>
              <a:t>y</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z</a:t>
            </a:r>
            <a:endParaRPr sz="1200">
              <a:latin typeface="Arial"/>
              <a:cs typeface="Arial"/>
            </a:endParaRPr>
          </a:p>
          <a:p>
            <a:pPr marL="12700">
              <a:lnSpc>
                <a:spcPct val="95825"/>
              </a:lnSpc>
            </a:pPr>
            <a:r>
              <a:rPr sz="1200" spc="0" dirty="0" smtClean="0">
                <a:solidFill>
                  <a:srgbClr val="FFFFFF"/>
                </a:solidFill>
                <a:latin typeface="Arial"/>
                <a:cs typeface="Arial"/>
              </a:rPr>
              <a:t>s</a:t>
            </a:r>
            <a:r>
              <a:rPr sz="1200" spc="4" dirty="0" smtClean="0">
                <a:solidFill>
                  <a:srgbClr val="FFFFFF"/>
                </a:solidFill>
                <a:latin typeface="Arial"/>
                <a:cs typeface="Arial"/>
              </a:rPr>
              <a:t>ame</a:t>
            </a:r>
            <a:r>
              <a:rPr sz="1200" spc="-4" dirty="0" smtClean="0">
                <a:solidFill>
                  <a:srgbClr val="FFFFFF"/>
                </a:solidFill>
                <a:latin typeface="Arial"/>
                <a:cs typeface="Arial"/>
              </a:rPr>
              <a:t>g</a:t>
            </a:r>
            <a:r>
              <a:rPr sz="1200" spc="0" dirty="0" smtClean="0">
                <a:solidFill>
                  <a:srgbClr val="FFFFFF"/>
                </a:solidFill>
                <a:latin typeface="Arial"/>
                <a:cs typeface="Arial"/>
              </a:rPr>
              <a:t>o</a:t>
            </a:r>
            <a:r>
              <a:rPr sz="1200" spc="-29" dirty="0" smtClean="0">
                <a:solidFill>
                  <a:srgbClr val="FFFFFF"/>
                </a:solidFill>
                <a:latin typeface="Arial"/>
                <a:cs typeface="Arial"/>
              </a:rPr>
              <a:t> </a:t>
            </a:r>
            <a:r>
              <a:rPr sz="1200" spc="4" dirty="0" smtClean="0">
                <a:solidFill>
                  <a:srgbClr val="FFFFFF"/>
                </a:solidFill>
                <a:latin typeface="Arial"/>
                <a:cs typeface="Arial"/>
              </a:rPr>
              <a:t>nada</a:t>
            </a:r>
            <a:r>
              <a:rPr sz="1200" spc="-14" dirty="0" smtClean="0">
                <a:solidFill>
                  <a:srgbClr val="FFFFFF"/>
                </a:solidFill>
                <a:latin typeface="Arial"/>
                <a:cs typeface="Arial"/>
              </a:rPr>
              <a:t>w</a:t>
            </a:r>
            <a:r>
              <a:rPr sz="1200" spc="0" dirty="0" smtClean="0">
                <a:solidFill>
                  <a:srgbClr val="FFFFFF"/>
                </a:solidFill>
                <a:latin typeface="Arial"/>
                <a:cs typeface="Arial"/>
              </a:rPr>
              <a:t>cę</a:t>
            </a:r>
            <a:r>
              <a:rPr sz="1200" spc="-14" dirty="0" smtClean="0">
                <a:solidFill>
                  <a:srgbClr val="FFFFFF"/>
                </a:solidFill>
                <a:latin typeface="Arial"/>
                <a:cs typeface="Arial"/>
              </a:rPr>
              <a:t> </a:t>
            </a:r>
            <a:r>
              <a:rPr sz="1200" spc="0" dirty="0" smtClean="0">
                <a:solidFill>
                  <a:srgbClr val="FFFFFF"/>
                </a:solidFill>
                <a:latin typeface="Arial"/>
                <a:cs typeface="Arial"/>
              </a:rPr>
              <a:t>lub in</a:t>
            </a:r>
            <a:r>
              <a:rPr sz="1200" spc="4" dirty="0" smtClean="0">
                <a:solidFill>
                  <a:srgbClr val="FFFFFF"/>
                </a:solidFill>
                <a:latin typeface="Arial"/>
                <a:cs typeface="Arial"/>
              </a:rPr>
              <a:t>n</a:t>
            </a:r>
            <a:r>
              <a:rPr sz="1200" spc="0" dirty="0" smtClean="0">
                <a:solidFill>
                  <a:srgbClr val="FFFFFF"/>
                </a:solidFill>
                <a:latin typeface="Arial"/>
                <a:cs typeface="Arial"/>
              </a:rPr>
              <a:t>ą</a:t>
            </a:r>
            <a:r>
              <a:rPr sz="1200" spc="-29" dirty="0" smtClean="0">
                <a:solidFill>
                  <a:srgbClr val="FFFFFF"/>
                </a:solidFill>
                <a:latin typeface="Arial"/>
                <a:cs typeface="Arial"/>
              </a:rPr>
              <a:t> </a:t>
            </a:r>
            <a:r>
              <a:rPr sz="1200" spc="4" dirty="0" smtClean="0">
                <a:solidFill>
                  <a:srgbClr val="FFFFFF"/>
                </a:solidFill>
                <a:latin typeface="Arial"/>
                <a:cs typeface="Arial"/>
              </a:rPr>
              <a:t>a</a:t>
            </a:r>
            <a:r>
              <a:rPr sz="1200" spc="-4" dirty="0" smtClean="0">
                <a:solidFill>
                  <a:srgbClr val="FFFFFF"/>
                </a:solidFill>
                <a:latin typeface="Arial"/>
                <a:cs typeface="Arial"/>
              </a:rPr>
              <a:t>g</a:t>
            </a:r>
            <a:r>
              <a:rPr sz="1200" spc="4" dirty="0" smtClean="0">
                <a:solidFill>
                  <a:srgbClr val="FFFFFF"/>
                </a:solidFill>
                <a:latin typeface="Arial"/>
                <a:cs typeface="Arial"/>
              </a:rPr>
              <a:t>en</a:t>
            </a:r>
            <a:r>
              <a:rPr sz="1200" spc="0" dirty="0" smtClean="0">
                <a:solidFill>
                  <a:srgbClr val="FFFFFF"/>
                </a:solidFill>
                <a:latin typeface="Arial"/>
                <a:cs typeface="Arial"/>
              </a:rPr>
              <a:t>cję</a:t>
            </a:r>
            <a:r>
              <a:rPr sz="1200" spc="-29" dirty="0" smtClean="0">
                <a:solidFill>
                  <a:srgbClr val="FFFFFF"/>
                </a:solidFill>
                <a:latin typeface="Arial"/>
                <a:cs typeface="Arial"/>
              </a:rPr>
              <a:t> </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lną</a:t>
            </a:r>
            <a:r>
              <a:rPr sz="1200" spc="-14" dirty="0" smtClean="0">
                <a:solidFill>
                  <a:srgbClr val="FFFFFF"/>
                </a:solidFill>
                <a:latin typeface="Arial"/>
                <a:cs typeface="Arial"/>
              </a:rPr>
              <a:t> </a:t>
            </a:r>
            <a:r>
              <a:rPr sz="1200" spc="4" dirty="0" smtClean="0">
                <a:solidFill>
                  <a:srgbClr val="FFFFFF"/>
                </a:solidFill>
                <a:latin typeface="Arial"/>
                <a:cs typeface="Arial"/>
              </a:rPr>
              <a:t>n</a:t>
            </a:r>
            <a:r>
              <a:rPr sz="1200" spc="0" dirty="0" smtClean="0">
                <a:solidFill>
                  <a:srgbClr val="FFFFFF"/>
                </a:solidFill>
                <a:latin typeface="Arial"/>
                <a:cs typeface="Arial"/>
              </a:rPr>
              <a:t>a</a:t>
            </a:r>
            <a:r>
              <a:rPr sz="1200" spc="-4" dirty="0" smtClean="0">
                <a:solidFill>
                  <a:srgbClr val="FFFFFF"/>
                </a:solidFill>
                <a:latin typeface="Arial"/>
                <a:cs typeface="Arial"/>
              </a:rPr>
              <a:t> </a:t>
            </a:r>
            <a:r>
              <a:rPr sz="1200" spc="-9" dirty="0" smtClean="0">
                <a:solidFill>
                  <a:srgbClr val="FFFFFF"/>
                </a:solidFill>
                <a:latin typeface="Arial"/>
                <a:cs typeface="Arial"/>
              </a:rPr>
              <a:t>z</a:t>
            </a:r>
            <a:r>
              <a:rPr sz="1200" spc="0" dirty="0" smtClean="0">
                <a:solidFill>
                  <a:srgbClr val="FFFFFF"/>
                </a:solidFill>
                <a:latin typeface="Arial"/>
                <a:cs typeface="Arial"/>
              </a:rPr>
              <a:t>lec</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29" dirty="0" smtClean="0">
                <a:solidFill>
                  <a:srgbClr val="FFFFFF"/>
                </a:solidFill>
                <a:latin typeface="Arial"/>
                <a:cs typeface="Arial"/>
              </a:rPr>
              <a:t> </a:t>
            </a:r>
            <a:r>
              <a:rPr sz="1200" spc="4" dirty="0" smtClean="0">
                <a:solidFill>
                  <a:srgbClr val="FFFFFF"/>
                </a:solidFill>
                <a:latin typeface="Arial"/>
                <a:cs typeface="Arial"/>
              </a:rPr>
              <a:t>nada</a:t>
            </a:r>
            <a:r>
              <a:rPr sz="1200" spc="-14" dirty="0" smtClean="0">
                <a:solidFill>
                  <a:srgbClr val="FFFFFF"/>
                </a:solidFill>
                <a:latin typeface="Arial"/>
                <a:cs typeface="Arial"/>
              </a:rPr>
              <a:t>w</a:t>
            </a:r>
            <a:r>
              <a:rPr sz="1200" spc="0" dirty="0" smtClean="0">
                <a:solidFill>
                  <a:srgbClr val="FFFFFF"/>
                </a:solidFill>
                <a:latin typeface="Arial"/>
                <a:cs typeface="Arial"/>
              </a:rPr>
              <a:t>c</a:t>
            </a:r>
            <a:r>
              <a:rPr sz="1200" spc="-94" dirty="0" smtClean="0">
                <a:solidFill>
                  <a:srgbClr val="FFFFFF"/>
                </a:solidFill>
                <a:latin typeface="Arial"/>
                <a:cs typeface="Arial"/>
              </a:rPr>
              <a:t>y</a:t>
            </a:r>
            <a:r>
              <a:rPr sz="1200" spc="0" dirty="0" smtClean="0">
                <a:solidFill>
                  <a:srgbClr val="FFFFFF"/>
                </a:solidFill>
                <a:latin typeface="Arial"/>
                <a:cs typeface="Arial"/>
              </a:rPr>
              <a:t>.</a:t>
            </a:r>
            <a:endParaRPr sz="1200">
              <a:latin typeface="Arial"/>
              <a:cs typeface="Arial"/>
            </a:endParaRPr>
          </a:p>
        </p:txBody>
      </p:sp>
      <p:sp>
        <p:nvSpPr>
          <p:cNvPr id="15" name="object 15"/>
          <p:cNvSpPr txBox="1"/>
          <p:nvPr/>
        </p:nvSpPr>
        <p:spPr>
          <a:xfrm>
            <a:off x="5040000" y="1440000"/>
            <a:ext cx="5040000" cy="41400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W</a:t>
            </a:r>
            <a:r>
              <a:rPr sz="1200" spc="9" dirty="0" smtClean="0">
                <a:latin typeface="Arial"/>
                <a:cs typeface="Arial"/>
              </a:rPr>
              <a:t> </a:t>
            </a:r>
            <a:r>
              <a:rPr sz="1200" spc="4" dirty="0" smtClean="0">
                <a:latin typeface="Arial"/>
                <a:cs typeface="Arial"/>
              </a:rPr>
              <a:t>o</a:t>
            </a:r>
            <a:r>
              <a:rPr sz="1200" spc="-4" dirty="0" smtClean="0">
                <a:latin typeface="Arial"/>
                <a:cs typeface="Arial"/>
              </a:rPr>
              <a:t>g</a:t>
            </a:r>
            <a:r>
              <a:rPr sz="1200" spc="0" dirty="0" smtClean="0">
                <a:latin typeface="Arial"/>
                <a:cs typeface="Arial"/>
              </a:rPr>
              <a:t>ro</a:t>
            </a:r>
            <a:r>
              <a:rPr sz="1200" spc="9" dirty="0" smtClean="0">
                <a:latin typeface="Arial"/>
                <a:cs typeface="Arial"/>
              </a:rPr>
              <a:t>m</a:t>
            </a:r>
            <a:r>
              <a:rPr sz="1200" spc="4" dirty="0" smtClean="0">
                <a:latin typeface="Arial"/>
                <a:cs typeface="Arial"/>
              </a:rPr>
              <a:t>ne</a:t>
            </a:r>
            <a:r>
              <a:rPr sz="1200" spc="0" dirty="0" smtClean="0">
                <a:latin typeface="Arial"/>
                <a:cs typeface="Arial"/>
              </a:rPr>
              <a:t>j</a:t>
            </a:r>
            <a:r>
              <a:rPr sz="1200" spc="-14" dirty="0" smtClean="0">
                <a:latin typeface="Arial"/>
                <a:cs typeface="Arial"/>
              </a:rPr>
              <a:t> </a:t>
            </a:r>
            <a:r>
              <a:rPr sz="1200" spc="-9" dirty="0" smtClean="0">
                <a:latin typeface="Arial"/>
                <a:cs typeface="Arial"/>
              </a:rPr>
              <a:t>w</a:t>
            </a:r>
            <a:r>
              <a:rPr sz="1200" spc="0" dirty="0" smtClean="0">
                <a:latin typeface="Arial"/>
                <a:cs typeface="Arial"/>
              </a:rPr>
              <a:t>ięks</a:t>
            </a:r>
            <a:r>
              <a:rPr sz="1200" spc="-9" dirty="0" smtClean="0">
                <a:latin typeface="Arial"/>
                <a:cs typeface="Arial"/>
              </a:rPr>
              <a:t>z</a:t>
            </a:r>
            <a:r>
              <a:rPr sz="1200" spc="4" dirty="0" smtClean="0">
                <a:latin typeface="Arial"/>
                <a:cs typeface="Arial"/>
              </a:rPr>
              <a:t>o</a:t>
            </a:r>
            <a:r>
              <a:rPr sz="1200" spc="0" dirty="0" smtClean="0">
                <a:latin typeface="Arial"/>
                <a:cs typeface="Arial"/>
              </a:rPr>
              <a:t>ści</a:t>
            </a:r>
            <a:r>
              <a:rPr sz="1200" spc="-24"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9" dirty="0" smtClean="0">
                <a:latin typeface="Arial"/>
                <a:cs typeface="Arial"/>
              </a:rPr>
              <a:t>y</a:t>
            </a:r>
            <a:r>
              <a:rPr sz="1200" spc="4" dirty="0" smtClean="0">
                <a:latin typeface="Arial"/>
                <a:cs typeface="Arial"/>
              </a:rPr>
              <a:t>pad</a:t>
            </a:r>
            <a:r>
              <a:rPr sz="1200" spc="0" dirty="0" smtClean="0">
                <a:latin typeface="Arial"/>
                <a:cs typeface="Arial"/>
              </a:rPr>
              <a:t>k</a:t>
            </a:r>
            <a:r>
              <a:rPr sz="1200" spc="4" dirty="0" smtClean="0">
                <a:latin typeface="Arial"/>
                <a:cs typeface="Arial"/>
              </a:rPr>
              <a:t>ó</a:t>
            </a:r>
            <a:r>
              <a:rPr sz="1200" spc="0" dirty="0" smtClean="0">
                <a:latin typeface="Arial"/>
                <a:cs typeface="Arial"/>
              </a:rPr>
              <a:t>w</a:t>
            </a:r>
            <a:r>
              <a:rPr sz="1200" spc="-24" dirty="0" smtClean="0">
                <a:latin typeface="Arial"/>
                <a:cs typeface="Arial"/>
              </a:rPr>
              <a:t> </a:t>
            </a:r>
            <a:r>
              <a:rPr sz="1200" spc="-14" dirty="0" smtClean="0">
                <a:latin typeface="Arial"/>
                <a:cs typeface="Arial"/>
              </a:rPr>
              <a:t>w</a:t>
            </a:r>
            <a:r>
              <a:rPr sz="1200" spc="-9" dirty="0" smtClean="0">
                <a:latin typeface="Arial"/>
                <a:cs typeface="Arial"/>
              </a:rPr>
              <a:t>y</a:t>
            </a:r>
            <a:r>
              <a:rPr sz="1200" spc="0" dirty="0" smtClean="0">
                <a:latin typeface="Arial"/>
                <a:cs typeface="Arial"/>
              </a:rPr>
              <a:t>sła</a:t>
            </a:r>
            <a:r>
              <a:rPr sz="1200" spc="4" dirty="0" smtClean="0">
                <a:latin typeface="Arial"/>
                <a:cs typeface="Arial"/>
              </a:rPr>
              <a:t>n</a:t>
            </a:r>
            <a:r>
              <a:rPr sz="1200" spc="0" dirty="0" smtClean="0">
                <a:latin typeface="Arial"/>
                <a:cs typeface="Arial"/>
              </a:rPr>
              <a:t>ie</a:t>
            </a:r>
            <a:r>
              <a:rPr sz="1200" spc="4" dirty="0" smtClean="0">
                <a:latin typeface="Arial"/>
                <a:cs typeface="Arial"/>
              </a:rPr>
              <a:t> 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s</a:t>
            </a:r>
            <a:r>
              <a:rPr sz="1200" spc="-9" dirty="0" smtClean="0">
                <a:latin typeface="Arial"/>
                <a:cs typeface="Arial"/>
              </a:rPr>
              <a:t>y</a:t>
            </a:r>
            <a:r>
              <a:rPr sz="1200" spc="0" dirty="0" smtClean="0">
                <a:latin typeface="Arial"/>
                <a:cs typeface="Arial"/>
              </a:rPr>
              <a:t>łki</a:t>
            </a:r>
            <a:r>
              <a:rPr sz="1200" spc="-4" dirty="0" smtClean="0">
                <a:latin typeface="Arial"/>
                <a:cs typeface="Arial"/>
              </a:rPr>
              <a:t> </a:t>
            </a:r>
            <a:r>
              <a:rPr sz="1200" spc="4" dirty="0" smtClean="0">
                <a:latin typeface="Arial"/>
                <a:cs typeface="Arial"/>
              </a:rPr>
              <a:t>d</a:t>
            </a:r>
            <a:r>
              <a:rPr sz="1200" spc="0" dirty="0" smtClean="0">
                <a:latin typeface="Arial"/>
                <a:cs typeface="Arial"/>
              </a:rPr>
              <a:t>o</a:t>
            </a:r>
            <a:r>
              <a:rPr sz="1200" spc="-4" dirty="0" smtClean="0">
                <a:latin typeface="Arial"/>
                <a:cs typeface="Arial"/>
              </a:rPr>
              <a:t> </a:t>
            </a:r>
            <a:r>
              <a:rPr sz="1200" spc="0" dirty="0" smtClean="0">
                <a:latin typeface="Arial"/>
                <a:cs typeface="Arial"/>
              </a:rPr>
              <a:t>in</a:t>
            </a:r>
            <a:r>
              <a:rPr sz="1200" spc="4" dirty="0" smtClean="0">
                <a:latin typeface="Arial"/>
                <a:cs typeface="Arial"/>
              </a:rPr>
              <a:t>ne</a:t>
            </a:r>
            <a:r>
              <a:rPr sz="1200" spc="-4" dirty="0" smtClean="0">
                <a:latin typeface="Arial"/>
                <a:cs typeface="Arial"/>
              </a:rPr>
              <a:t>g</a:t>
            </a:r>
            <a:r>
              <a:rPr sz="1200" spc="0" dirty="0" smtClean="0">
                <a:latin typeface="Arial"/>
                <a:cs typeface="Arial"/>
              </a:rPr>
              <a:t>o</a:t>
            </a:r>
            <a:r>
              <a:rPr sz="1200" spc="-29" dirty="0" smtClean="0">
                <a:latin typeface="Arial"/>
                <a:cs typeface="Arial"/>
              </a:rPr>
              <a:t> </a:t>
            </a:r>
            <a:r>
              <a:rPr sz="1200" spc="0" dirty="0" smtClean="0">
                <a:latin typeface="Arial"/>
                <a:cs typeface="Arial"/>
              </a:rPr>
              <a:t>kraju</a:t>
            </a:r>
            <a:endParaRPr sz="1200" dirty="0">
              <a:latin typeface="Arial"/>
              <a:cs typeface="Arial"/>
            </a:endParaRPr>
          </a:p>
          <a:p>
            <a:pPr marL="12700" marR="60039">
              <a:lnSpc>
                <a:spcPct val="100041"/>
              </a:lnSpc>
            </a:pPr>
            <a:r>
              <a:rPr sz="1200" spc="-4" dirty="0" smtClean="0">
                <a:latin typeface="Arial"/>
                <a:cs typeface="Arial"/>
              </a:rPr>
              <a:t>U</a:t>
            </a:r>
            <a:r>
              <a:rPr sz="1200" spc="0" dirty="0" smtClean="0">
                <a:latin typeface="Arial"/>
                <a:cs typeface="Arial"/>
              </a:rPr>
              <a:t>E</a:t>
            </a:r>
            <a:r>
              <a:rPr sz="1200" spc="4" dirty="0" smtClean="0">
                <a:latin typeface="Arial"/>
                <a:cs typeface="Arial"/>
              </a:rPr>
              <a:t> </a:t>
            </a:r>
            <a:r>
              <a:rPr sz="1200" spc="0" dirty="0" smtClean="0">
                <a:latin typeface="Arial"/>
                <a:cs typeface="Arial"/>
              </a:rPr>
              <a:t>nie</a:t>
            </a:r>
            <a:r>
              <a:rPr sz="1200" spc="-19" dirty="0" smtClean="0">
                <a:latin typeface="Arial"/>
                <a:cs typeface="Arial"/>
              </a:rPr>
              <a:t> </a:t>
            </a:r>
            <a:r>
              <a:rPr sz="1200" spc="-14" dirty="0" smtClean="0">
                <a:latin typeface="Arial"/>
                <a:cs typeface="Arial"/>
              </a:rPr>
              <a:t>wy</a:t>
            </a:r>
            <a:r>
              <a:rPr sz="1200" spc="4" dirty="0" smtClean="0">
                <a:latin typeface="Arial"/>
                <a:cs typeface="Arial"/>
              </a:rPr>
              <a:t>m</a:t>
            </a:r>
            <a:r>
              <a:rPr sz="1200" spc="0" dirty="0" smtClean="0">
                <a:latin typeface="Arial"/>
                <a:cs typeface="Arial"/>
              </a:rPr>
              <a:t>a</a:t>
            </a:r>
            <a:r>
              <a:rPr sz="1200" spc="-4" dirty="0" smtClean="0">
                <a:latin typeface="Arial"/>
                <a:cs typeface="Arial"/>
              </a:rPr>
              <a:t>g</a:t>
            </a:r>
            <a:r>
              <a:rPr sz="1200" spc="0" dirty="0" smtClean="0">
                <a:latin typeface="Arial"/>
                <a:cs typeface="Arial"/>
              </a:rPr>
              <a:t>a</a:t>
            </a:r>
            <a:r>
              <a:rPr sz="1200" spc="4" dirty="0" smtClean="0">
                <a:latin typeface="Arial"/>
                <a:cs typeface="Arial"/>
              </a:rPr>
              <a:t> </a:t>
            </a:r>
            <a:r>
              <a:rPr sz="1200" spc="0" dirty="0" smtClean="0">
                <a:latin typeface="Arial"/>
                <a:cs typeface="Arial"/>
              </a:rPr>
              <a:t>o</a:t>
            </a:r>
            <a:r>
              <a:rPr sz="1200" spc="4" dirty="0" smtClean="0">
                <a:latin typeface="Arial"/>
                <a:cs typeface="Arial"/>
              </a:rPr>
              <a:t>d</a:t>
            </a:r>
            <a:r>
              <a:rPr sz="1200" spc="0" dirty="0" smtClean="0">
                <a:latin typeface="Arial"/>
                <a:cs typeface="Arial"/>
              </a:rPr>
              <a:t>pra</a:t>
            </a:r>
            <a:r>
              <a:rPr sz="1200" spc="-14" dirty="0" smtClean="0">
                <a:latin typeface="Arial"/>
                <a:cs typeface="Arial"/>
              </a:rPr>
              <a:t>w</a:t>
            </a:r>
            <a:r>
              <a:rPr sz="1200" spc="0" dirty="0" smtClean="0">
                <a:latin typeface="Arial"/>
                <a:cs typeface="Arial"/>
              </a:rPr>
              <a:t>y</a:t>
            </a:r>
            <a:r>
              <a:rPr sz="1200" spc="-19" dirty="0" smtClean="0">
                <a:latin typeface="Arial"/>
                <a:cs typeface="Arial"/>
              </a:rPr>
              <a:t> </a:t>
            </a:r>
            <a:r>
              <a:rPr sz="1200" spc="0" dirty="0" smtClean="0">
                <a:latin typeface="Arial"/>
                <a:cs typeface="Arial"/>
              </a:rPr>
              <a:t>celn</a:t>
            </a:r>
            <a:r>
              <a:rPr sz="1200" spc="4" dirty="0" smtClean="0">
                <a:latin typeface="Arial"/>
                <a:cs typeface="Arial"/>
              </a:rPr>
              <a:t>e</a:t>
            </a:r>
            <a:r>
              <a:rPr sz="1200" spc="0" dirty="0" smtClean="0">
                <a:latin typeface="Arial"/>
                <a:cs typeface="Arial"/>
              </a:rPr>
              <a:t>j.</a:t>
            </a:r>
            <a:r>
              <a:rPr sz="1200" spc="-19" dirty="0" smtClean="0">
                <a:latin typeface="Arial"/>
                <a:cs typeface="Arial"/>
              </a:rPr>
              <a:t> </a:t>
            </a:r>
            <a:r>
              <a:rPr sz="1200" spc="0" dirty="0" smtClean="0">
                <a:latin typeface="Arial"/>
                <a:cs typeface="Arial"/>
              </a:rPr>
              <a:t>Je</a:t>
            </a:r>
            <a:r>
              <a:rPr sz="1200" spc="4" dirty="0" smtClean="0">
                <a:latin typeface="Arial"/>
                <a:cs typeface="Arial"/>
              </a:rPr>
              <a:t>d</a:t>
            </a:r>
            <a:r>
              <a:rPr sz="1200" spc="0" dirty="0" smtClean="0">
                <a:latin typeface="Arial"/>
                <a:cs typeface="Arial"/>
              </a:rPr>
              <a:t>n</a:t>
            </a:r>
            <a:r>
              <a:rPr sz="1200" spc="4" dirty="0" smtClean="0">
                <a:latin typeface="Arial"/>
                <a:cs typeface="Arial"/>
              </a:rPr>
              <a:t>a</a:t>
            </a:r>
            <a:r>
              <a:rPr sz="1200" spc="0" dirty="0" smtClean="0">
                <a:latin typeface="Arial"/>
                <a:cs typeface="Arial"/>
              </a:rPr>
              <a:t>k</a:t>
            </a:r>
            <a:r>
              <a:rPr sz="1200" spc="-14" dirty="0" smtClean="0">
                <a:latin typeface="Arial"/>
                <a:cs typeface="Arial"/>
              </a:rPr>
              <a:t>ż</a:t>
            </a:r>
            <a:r>
              <a:rPr sz="1200" spc="0" dirty="0" smtClean="0">
                <a:latin typeface="Arial"/>
                <a:cs typeface="Arial"/>
              </a:rPr>
              <a:t>e</a:t>
            </a:r>
            <a:r>
              <a:rPr sz="1200" spc="-29" dirty="0" smtClean="0">
                <a:latin typeface="Arial"/>
                <a:cs typeface="Arial"/>
              </a:rPr>
              <a:t> </a:t>
            </a:r>
            <a:r>
              <a:rPr sz="1200" spc="0" dirty="0" smtClean="0">
                <a:latin typeface="Arial"/>
                <a:cs typeface="Arial"/>
              </a:rPr>
              <a:t>w </a:t>
            </a:r>
            <a:r>
              <a:rPr sz="1200" spc="-14" dirty="0" smtClean="0">
                <a:latin typeface="Arial"/>
                <a:cs typeface="Arial"/>
              </a:rPr>
              <a:t>wy</a:t>
            </a:r>
            <a:r>
              <a:rPr sz="1200" spc="0" dirty="0" smtClean="0">
                <a:latin typeface="Arial"/>
                <a:cs typeface="Arial"/>
              </a:rPr>
              <a:t>p</a:t>
            </a:r>
            <a:r>
              <a:rPr sz="1200" spc="4" dirty="0" smtClean="0">
                <a:latin typeface="Arial"/>
                <a:cs typeface="Arial"/>
              </a:rPr>
              <a:t>a</a:t>
            </a:r>
            <a:r>
              <a:rPr sz="1200" spc="0" dirty="0" smtClean="0">
                <a:latin typeface="Arial"/>
                <a:cs typeface="Arial"/>
              </a:rPr>
              <a:t>dku</a:t>
            </a:r>
            <a:r>
              <a:rPr sz="1200" spc="-4" dirty="0" smtClean="0">
                <a:latin typeface="Arial"/>
                <a:cs typeface="Arial"/>
              </a:rPr>
              <a:t> </a:t>
            </a:r>
            <a:r>
              <a:rPr sz="1200" spc="0" dirty="0" smtClean="0">
                <a:latin typeface="Arial"/>
                <a:cs typeface="Arial"/>
              </a:rPr>
              <a:t>k</a:t>
            </a:r>
            <a:r>
              <a:rPr sz="1200" spc="-4" dirty="0" smtClean="0">
                <a:latin typeface="Arial"/>
                <a:cs typeface="Arial"/>
              </a:rPr>
              <a:t>i</a:t>
            </a:r>
            <a:r>
              <a:rPr sz="1200" spc="0" dirty="0" smtClean="0">
                <a:latin typeface="Arial"/>
                <a:cs typeface="Arial"/>
              </a:rPr>
              <a:t>e</a:t>
            </a:r>
            <a:r>
              <a:rPr sz="1200" spc="4" dirty="0" smtClean="0">
                <a:latin typeface="Arial"/>
                <a:cs typeface="Arial"/>
              </a:rPr>
              <a:t>d</a:t>
            </a:r>
            <a:r>
              <a:rPr sz="1200" spc="0" dirty="0" smtClean="0">
                <a:latin typeface="Arial"/>
                <a:cs typeface="Arial"/>
              </a:rPr>
              <a:t>y</a:t>
            </a:r>
            <a:r>
              <a:rPr sz="1200" spc="-19" dirty="0" smtClean="0">
                <a:latin typeface="Arial"/>
                <a:cs typeface="Arial"/>
              </a:rPr>
              <a:t> </a:t>
            </a:r>
            <a:r>
              <a:rPr sz="1200" spc="0" dirty="0" smtClean="0">
                <a:latin typeface="Arial"/>
                <a:cs typeface="Arial"/>
              </a:rPr>
              <a:t>pr</a:t>
            </a:r>
            <a:r>
              <a:rPr sz="1200" spc="-14" dirty="0" smtClean="0">
                <a:latin typeface="Arial"/>
                <a:cs typeface="Arial"/>
              </a:rPr>
              <a:t>z</a:t>
            </a:r>
            <a:r>
              <a:rPr sz="1200" spc="0" dirty="0" smtClean="0">
                <a:latin typeface="Arial"/>
                <a:cs typeface="Arial"/>
              </a:rPr>
              <a:t>es</a:t>
            </a:r>
            <a:r>
              <a:rPr sz="1200" spc="-9" dirty="0" smtClean="0">
                <a:latin typeface="Arial"/>
                <a:cs typeface="Arial"/>
              </a:rPr>
              <a:t>y</a:t>
            </a:r>
            <a:r>
              <a:rPr sz="1200" spc="0" dirty="0" smtClean="0">
                <a:latin typeface="Arial"/>
                <a:cs typeface="Arial"/>
              </a:rPr>
              <a:t>ł</a:t>
            </a:r>
            <a:r>
              <a:rPr sz="1200" spc="-4" dirty="0" smtClean="0">
                <a:latin typeface="Arial"/>
                <a:cs typeface="Arial"/>
              </a:rPr>
              <a:t>k</a:t>
            </a:r>
            <a:r>
              <a:rPr sz="1200" spc="0" dirty="0" smtClean="0">
                <a:latin typeface="Arial"/>
                <a:cs typeface="Arial"/>
              </a:rPr>
              <a:t>a jest</a:t>
            </a:r>
            <a:r>
              <a:rPr sz="1200" spc="-4" dirty="0" smtClean="0">
                <a:latin typeface="Arial"/>
                <a:cs typeface="Arial"/>
              </a:rPr>
              <a:t> </a:t>
            </a:r>
            <a:r>
              <a:rPr sz="1200" spc="-14" dirty="0" smtClean="0">
                <a:latin typeface="Arial"/>
                <a:cs typeface="Arial"/>
              </a:rPr>
              <a:t>w</a:t>
            </a:r>
            <a:r>
              <a:rPr sz="1200" spc="-9" dirty="0" smtClean="0">
                <a:latin typeface="Arial"/>
                <a:cs typeface="Arial"/>
              </a:rPr>
              <a:t>y</a:t>
            </a:r>
            <a:r>
              <a:rPr sz="1200" spc="0" dirty="0" smtClean="0">
                <a:latin typeface="Arial"/>
                <a:cs typeface="Arial"/>
              </a:rPr>
              <a:t>s</a:t>
            </a:r>
            <a:r>
              <a:rPr sz="1200" spc="-9" dirty="0" smtClean="0">
                <a:latin typeface="Arial"/>
                <a:cs typeface="Arial"/>
              </a:rPr>
              <a:t>y</a:t>
            </a:r>
            <a:r>
              <a:rPr sz="1200" spc="0" dirty="0" smtClean="0">
                <a:latin typeface="Arial"/>
                <a:cs typeface="Arial"/>
              </a:rPr>
              <a:t>ła</a:t>
            </a:r>
            <a:r>
              <a:rPr sz="1200" spc="4" dirty="0" smtClean="0">
                <a:latin typeface="Arial"/>
                <a:cs typeface="Arial"/>
              </a:rPr>
              <a:t>n</a:t>
            </a:r>
            <a:r>
              <a:rPr sz="1200" spc="0" dirty="0" smtClean="0">
                <a:latin typeface="Arial"/>
                <a:cs typeface="Arial"/>
              </a:rPr>
              <a:t>a</a:t>
            </a:r>
            <a:r>
              <a:rPr sz="1200" spc="19" dirty="0" smtClean="0">
                <a:latin typeface="Arial"/>
                <a:cs typeface="Arial"/>
              </a:rPr>
              <a:t> </a:t>
            </a:r>
            <a:r>
              <a:rPr sz="1200" spc="4" dirty="0" smtClean="0">
                <a:latin typeface="Arial"/>
                <a:cs typeface="Arial"/>
              </a:rPr>
              <a:t>d</a:t>
            </a:r>
            <a:r>
              <a:rPr sz="1200" spc="0" dirty="0" smtClean="0">
                <a:latin typeface="Arial"/>
                <a:cs typeface="Arial"/>
              </a:rPr>
              <a:t>o</a:t>
            </a:r>
            <a:r>
              <a:rPr sz="1200" spc="-14" dirty="0" smtClean="0">
                <a:latin typeface="Arial"/>
                <a:cs typeface="Arial"/>
              </a:rPr>
              <a:t> </a:t>
            </a:r>
            <a:r>
              <a:rPr sz="1200" spc="0" dirty="0" smtClean="0">
                <a:latin typeface="Arial"/>
                <a:cs typeface="Arial"/>
              </a:rPr>
              <a:t>in</a:t>
            </a:r>
            <a:r>
              <a:rPr sz="1200" spc="4" dirty="0" smtClean="0">
                <a:latin typeface="Arial"/>
                <a:cs typeface="Arial"/>
              </a:rPr>
              <a:t>ne</a:t>
            </a:r>
            <a:r>
              <a:rPr sz="1200" spc="-4" dirty="0" smtClean="0">
                <a:latin typeface="Arial"/>
                <a:cs typeface="Arial"/>
              </a:rPr>
              <a:t>g</a:t>
            </a:r>
            <a:r>
              <a:rPr sz="1200" spc="0" dirty="0" smtClean="0">
                <a:latin typeface="Arial"/>
                <a:cs typeface="Arial"/>
              </a:rPr>
              <a:t>o</a:t>
            </a:r>
            <a:r>
              <a:rPr sz="1200" spc="-29" dirty="0" smtClean="0">
                <a:latin typeface="Arial"/>
                <a:cs typeface="Arial"/>
              </a:rPr>
              <a:t> </a:t>
            </a:r>
            <a:r>
              <a:rPr sz="1200" spc="0" dirty="0" smtClean="0">
                <a:latin typeface="Arial"/>
                <a:cs typeface="Arial"/>
              </a:rPr>
              <a:t>kraju</a:t>
            </a:r>
            <a:r>
              <a:rPr sz="1200" spc="-4" dirty="0" smtClean="0">
                <a:latin typeface="Arial"/>
                <a:cs typeface="Arial"/>
              </a:rPr>
              <a:t> </a:t>
            </a:r>
            <a:r>
              <a:rPr sz="1200" spc="0" dirty="0" smtClean="0">
                <a:latin typeface="Arial"/>
                <a:cs typeface="Arial"/>
              </a:rPr>
              <a:t>UE</a:t>
            </a:r>
            <a:r>
              <a:rPr sz="1200" spc="4" dirty="0" smtClean="0">
                <a:latin typeface="Arial"/>
                <a:cs typeface="Arial"/>
              </a:rPr>
              <a:t> </a:t>
            </a:r>
            <a:r>
              <a:rPr sz="1200" spc="0" dirty="0" smtClean="0">
                <a:latin typeface="Arial"/>
                <a:cs typeface="Arial"/>
              </a:rPr>
              <a:t>a</a:t>
            </a:r>
            <a:r>
              <a:rPr sz="1200" spc="-4" dirty="0" smtClean="0">
                <a:latin typeface="Arial"/>
                <a:cs typeface="Arial"/>
              </a:rPr>
              <a:t> </a:t>
            </a:r>
            <a:r>
              <a:rPr sz="1200" spc="4" dirty="0" smtClean="0">
                <a:latin typeface="Arial"/>
                <a:cs typeface="Arial"/>
              </a:rPr>
              <a:t>na</a:t>
            </a:r>
            <a:r>
              <a:rPr sz="1200" spc="0" dirty="0" smtClean="0">
                <a:latin typeface="Arial"/>
                <a:cs typeface="Arial"/>
              </a:rPr>
              <a:t>st</a:t>
            </a:r>
            <a:r>
              <a:rPr sz="1200" spc="4" dirty="0" smtClean="0">
                <a:latin typeface="Arial"/>
                <a:cs typeface="Arial"/>
              </a:rPr>
              <a:t>ęp</a:t>
            </a:r>
            <a:r>
              <a:rPr sz="1200" spc="-4" dirty="0" smtClean="0">
                <a:latin typeface="Arial"/>
                <a:cs typeface="Arial"/>
              </a:rPr>
              <a:t>n</a:t>
            </a:r>
            <a:r>
              <a:rPr sz="1200" spc="0" dirty="0" smtClean="0">
                <a:latin typeface="Arial"/>
                <a:cs typeface="Arial"/>
              </a:rPr>
              <a:t>ie</a:t>
            </a:r>
            <a:r>
              <a:rPr sz="1200" spc="-9" dirty="0" smtClean="0">
                <a:latin typeface="Arial"/>
                <a:cs typeface="Arial"/>
              </a:rPr>
              <a:t> </a:t>
            </a:r>
            <a:r>
              <a:rPr sz="1200" spc="0" dirty="0" smtClean="0">
                <a:latin typeface="Arial"/>
                <a:cs typeface="Arial"/>
              </a:rPr>
              <a:t>i</a:t>
            </a:r>
            <a:r>
              <a:rPr sz="1200" spc="4" dirty="0" smtClean="0">
                <a:latin typeface="Arial"/>
                <a:cs typeface="Arial"/>
              </a:rPr>
              <a:t>n</a:t>
            </a:r>
            <a:r>
              <a:rPr sz="1200" spc="-4" dirty="0" smtClean="0">
                <a:latin typeface="Arial"/>
                <a:cs typeface="Arial"/>
              </a:rPr>
              <a:t>n</a:t>
            </a:r>
            <a:r>
              <a:rPr sz="1200" spc="-9" dirty="0" smtClean="0">
                <a:latin typeface="Arial"/>
                <a:cs typeface="Arial"/>
              </a:rPr>
              <a:t>y</a:t>
            </a:r>
            <a:r>
              <a:rPr sz="1200" spc="0" dirty="0" smtClean="0">
                <a:latin typeface="Arial"/>
                <a:cs typeface="Arial"/>
              </a:rPr>
              <a:t>m</a:t>
            </a:r>
            <a:r>
              <a:rPr sz="1200" spc="-24"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14" dirty="0" smtClean="0">
                <a:latin typeface="Arial"/>
                <a:cs typeface="Arial"/>
              </a:rPr>
              <a:t>w</a:t>
            </a:r>
            <a:r>
              <a:rPr sz="1200" spc="4" dirty="0" smtClean="0">
                <a:latin typeface="Arial"/>
                <a:cs typeface="Arial"/>
              </a:rPr>
              <a:t>o</a:t>
            </a:r>
            <a:r>
              <a:rPr sz="1200" spc="-9" dirty="0" smtClean="0">
                <a:latin typeface="Arial"/>
                <a:cs typeface="Arial"/>
              </a:rPr>
              <a:t>ź</a:t>
            </a:r>
            <a:r>
              <a:rPr sz="1200" spc="4" dirty="0" smtClean="0">
                <a:latin typeface="Arial"/>
                <a:cs typeface="Arial"/>
              </a:rPr>
              <a:t>n</a:t>
            </a:r>
            <a:r>
              <a:rPr sz="1200" spc="0" dirty="0" smtClean="0">
                <a:latin typeface="Arial"/>
                <a:cs typeface="Arial"/>
              </a:rPr>
              <a:t>ik</a:t>
            </a:r>
            <a:r>
              <a:rPr sz="1200" spc="-4" dirty="0" smtClean="0">
                <a:latin typeface="Arial"/>
                <a:cs typeface="Arial"/>
              </a:rPr>
              <a:t>i</a:t>
            </a:r>
            <a:r>
              <a:rPr sz="1200" spc="4" dirty="0" smtClean="0">
                <a:latin typeface="Arial"/>
                <a:cs typeface="Arial"/>
              </a:rPr>
              <a:t>e</a:t>
            </a:r>
            <a:r>
              <a:rPr sz="1200" spc="0" dirty="0" smtClean="0">
                <a:latin typeface="Arial"/>
                <a:cs typeface="Arial"/>
              </a:rPr>
              <a:t>m </a:t>
            </a:r>
            <a:r>
              <a:rPr sz="1200" spc="4" dirty="0" smtClean="0">
                <a:latin typeface="Arial"/>
                <a:cs typeface="Arial"/>
              </a:rPr>
              <a:t>będ</a:t>
            </a:r>
            <a:r>
              <a:rPr sz="1200" spc="-9" dirty="0" smtClean="0">
                <a:latin typeface="Arial"/>
                <a:cs typeface="Arial"/>
              </a:rPr>
              <a:t>z</a:t>
            </a:r>
            <a:r>
              <a:rPr sz="1200" spc="0" dirty="0" smtClean="0">
                <a:latin typeface="Arial"/>
                <a:cs typeface="Arial"/>
              </a:rPr>
              <a:t>ie</a:t>
            </a:r>
            <a:r>
              <a:rPr sz="1200" spc="-19" dirty="0" smtClean="0">
                <a:latin typeface="Arial"/>
                <a:cs typeface="Arial"/>
              </a:rPr>
              <a:t> </a:t>
            </a:r>
            <a:r>
              <a:rPr sz="1200" spc="4" dirty="0" smtClean="0">
                <a:latin typeface="Arial"/>
                <a:cs typeface="Arial"/>
              </a:rPr>
              <a:t>on</a:t>
            </a:r>
            <a:r>
              <a:rPr sz="1200" spc="0" dirty="0" smtClean="0">
                <a:latin typeface="Arial"/>
                <a:cs typeface="Arial"/>
              </a:rPr>
              <a:t>a</a:t>
            </a:r>
            <a:r>
              <a:rPr sz="1200" spc="-14" dirty="0" smtClean="0">
                <a:latin typeface="Arial"/>
                <a:cs typeface="Arial"/>
              </a:rPr>
              <a:t> w</a:t>
            </a:r>
            <a:r>
              <a:rPr sz="1200" spc="-9" dirty="0" smtClean="0">
                <a:latin typeface="Arial"/>
                <a:cs typeface="Arial"/>
              </a:rPr>
              <a:t>y</a:t>
            </a:r>
            <a:r>
              <a:rPr sz="1200" spc="-14" dirty="0" smtClean="0">
                <a:latin typeface="Arial"/>
                <a:cs typeface="Arial"/>
              </a:rPr>
              <a:t>w</a:t>
            </a:r>
            <a:r>
              <a:rPr sz="1200" spc="0" dirty="0" smtClean="0">
                <a:latin typeface="Arial"/>
                <a:cs typeface="Arial"/>
              </a:rPr>
              <a:t>ie</a:t>
            </a:r>
            <a:r>
              <a:rPr sz="1200" spc="-9" dirty="0" smtClean="0">
                <a:latin typeface="Arial"/>
                <a:cs typeface="Arial"/>
              </a:rPr>
              <a:t>z</a:t>
            </a:r>
            <a:r>
              <a:rPr sz="1200" spc="0" dirty="0" smtClean="0">
                <a:latin typeface="Arial"/>
                <a:cs typeface="Arial"/>
              </a:rPr>
              <a:t>io</a:t>
            </a:r>
            <a:r>
              <a:rPr sz="1200" spc="4" dirty="0" smtClean="0">
                <a:latin typeface="Arial"/>
                <a:cs typeface="Arial"/>
              </a:rPr>
              <a:t>n</a:t>
            </a:r>
            <a:r>
              <a:rPr sz="1200" spc="0" dirty="0" smtClean="0">
                <a:latin typeface="Arial"/>
                <a:cs typeface="Arial"/>
              </a:rPr>
              <a:t>a</a:t>
            </a:r>
            <a:r>
              <a:rPr sz="1200" spc="4" dirty="0" smtClean="0">
                <a:latin typeface="Arial"/>
                <a:cs typeface="Arial"/>
              </a:rPr>
              <a:t> po</a:t>
            </a:r>
            <a:r>
              <a:rPr sz="1200" spc="-9" dirty="0" smtClean="0">
                <a:latin typeface="Arial"/>
                <a:cs typeface="Arial"/>
              </a:rPr>
              <a:t>z</a:t>
            </a:r>
            <a:r>
              <a:rPr sz="1200" spc="0" dirty="0" smtClean="0">
                <a:latin typeface="Arial"/>
                <a:cs typeface="Arial"/>
              </a:rPr>
              <a:t>a</a:t>
            </a:r>
            <a:r>
              <a:rPr sz="1200" spc="-4" dirty="0" smtClean="0">
                <a:latin typeface="Arial"/>
                <a:cs typeface="Arial"/>
              </a:rPr>
              <a:t> </a:t>
            </a:r>
            <a:r>
              <a:rPr sz="1200" spc="0" dirty="0" smtClean="0">
                <a:latin typeface="Arial"/>
                <a:cs typeface="Arial"/>
              </a:rPr>
              <a:t>UE,</a:t>
            </a:r>
            <a:r>
              <a:rPr sz="1200" spc="4" dirty="0" smtClean="0">
                <a:latin typeface="Arial"/>
                <a:cs typeface="Arial"/>
              </a:rPr>
              <a:t> </a:t>
            </a:r>
            <a:r>
              <a:rPr sz="1200" spc="0" dirty="0" smtClean="0">
                <a:latin typeface="Arial"/>
                <a:cs typeface="Arial"/>
              </a:rPr>
              <a:t>ist</a:t>
            </a:r>
            <a:r>
              <a:rPr sz="1200" spc="4" dirty="0" smtClean="0">
                <a:latin typeface="Arial"/>
                <a:cs typeface="Arial"/>
              </a:rPr>
              <a:t>n</a:t>
            </a:r>
            <a:r>
              <a:rPr sz="1200" spc="0" dirty="0" smtClean="0">
                <a:latin typeface="Arial"/>
                <a:cs typeface="Arial"/>
              </a:rPr>
              <a:t>ieje</a:t>
            </a:r>
            <a:r>
              <a:rPr sz="1200" spc="-29" dirty="0" smtClean="0">
                <a:latin typeface="Arial"/>
                <a:cs typeface="Arial"/>
              </a:rPr>
              <a:t> </a:t>
            </a:r>
            <a:r>
              <a:rPr sz="1200" spc="4" dirty="0" smtClean="0">
                <a:latin typeface="Arial"/>
                <a:cs typeface="Arial"/>
              </a:rPr>
              <a:t>mo</a:t>
            </a:r>
            <a:r>
              <a:rPr sz="1200" spc="-9" dirty="0" smtClean="0">
                <a:latin typeface="Arial"/>
                <a:cs typeface="Arial"/>
              </a:rPr>
              <a:t>ż</a:t>
            </a:r>
            <a:r>
              <a:rPr sz="1200" spc="0" dirty="0" smtClean="0">
                <a:latin typeface="Arial"/>
                <a:cs typeface="Arial"/>
              </a:rPr>
              <a:t>l</a:t>
            </a:r>
            <a:r>
              <a:rPr sz="1200" spc="-4" dirty="0" smtClean="0">
                <a:latin typeface="Arial"/>
                <a:cs typeface="Arial"/>
              </a:rPr>
              <a:t>i</a:t>
            </a:r>
            <a:r>
              <a:rPr sz="1200" spc="-14" dirty="0" smtClean="0">
                <a:latin typeface="Arial"/>
                <a:cs typeface="Arial"/>
              </a:rPr>
              <a:t>w</a:t>
            </a:r>
            <a:r>
              <a:rPr sz="1200" spc="4" dirty="0" smtClean="0">
                <a:latin typeface="Arial"/>
                <a:cs typeface="Arial"/>
              </a:rPr>
              <a:t>o</a:t>
            </a:r>
            <a:r>
              <a:rPr sz="1200" spc="0" dirty="0" smtClean="0">
                <a:latin typeface="Arial"/>
                <a:cs typeface="Arial"/>
              </a:rPr>
              <a:t>ść </a:t>
            </a:r>
            <a:r>
              <a:rPr sz="1200" spc="-9" dirty="0" smtClean="0">
                <a:latin typeface="Arial"/>
                <a:cs typeface="Arial"/>
              </a:rPr>
              <a:t>z</a:t>
            </a:r>
            <a:r>
              <a:rPr sz="1200" spc="0" dirty="0" smtClean="0">
                <a:latin typeface="Arial"/>
                <a:cs typeface="Arial"/>
              </a:rPr>
              <a:t>lec</a:t>
            </a:r>
            <a:r>
              <a:rPr sz="1200" spc="4" dirty="0" smtClean="0">
                <a:latin typeface="Arial"/>
                <a:cs typeface="Arial"/>
              </a:rPr>
              <a:t>en</a:t>
            </a:r>
            <a:r>
              <a:rPr sz="1200" spc="0" dirty="0" smtClean="0">
                <a:latin typeface="Arial"/>
                <a:cs typeface="Arial"/>
              </a:rPr>
              <a:t>ia</a:t>
            </a:r>
            <a:r>
              <a:rPr sz="1200" spc="-39" dirty="0" smtClean="0">
                <a:latin typeface="Arial"/>
                <a:cs typeface="Arial"/>
              </a:rPr>
              <a:t> </a:t>
            </a:r>
            <a:r>
              <a:rPr sz="1200" spc="9" dirty="0" smtClean="0">
                <a:latin typeface="Arial"/>
                <a:cs typeface="Arial"/>
              </a:rPr>
              <a:t>T</a:t>
            </a:r>
            <a:r>
              <a:rPr sz="1200" spc="0" dirty="0" smtClean="0">
                <a:latin typeface="Arial"/>
                <a:cs typeface="Arial"/>
              </a:rPr>
              <a:t>NT </a:t>
            </a:r>
            <a:r>
              <a:rPr sz="1200" spc="4" dirty="0" smtClean="0">
                <a:latin typeface="Arial"/>
                <a:cs typeface="Arial"/>
              </a:rPr>
              <a:t>do</a:t>
            </a:r>
            <a:r>
              <a:rPr sz="1200" spc="0" dirty="0" smtClean="0">
                <a:latin typeface="Arial"/>
                <a:cs typeface="Arial"/>
              </a:rPr>
              <a:t>k</a:t>
            </a:r>
            <a:r>
              <a:rPr sz="1200" spc="4" dirty="0" smtClean="0">
                <a:latin typeface="Arial"/>
                <a:cs typeface="Arial"/>
              </a:rPr>
              <a:t>on</a:t>
            </a:r>
            <a:r>
              <a:rPr sz="1200" spc="-4" dirty="0" smtClean="0">
                <a:latin typeface="Arial"/>
                <a:cs typeface="Arial"/>
              </a:rPr>
              <a:t>an</a:t>
            </a:r>
            <a:r>
              <a:rPr sz="1200" spc="0" dirty="0" smtClean="0">
                <a:latin typeface="Arial"/>
                <a:cs typeface="Arial"/>
              </a:rPr>
              <a:t>ia</a:t>
            </a:r>
            <a:r>
              <a:rPr sz="1200" spc="-39" dirty="0" smtClean="0">
                <a:latin typeface="Arial"/>
                <a:cs typeface="Arial"/>
              </a:rPr>
              <a:t> </a:t>
            </a:r>
            <a:r>
              <a:rPr sz="1200" spc="4" dirty="0" smtClean="0">
                <a:latin typeface="Arial"/>
                <a:cs typeface="Arial"/>
              </a:rPr>
              <a:t>odp</a:t>
            </a:r>
            <a:r>
              <a:rPr sz="1200" spc="0" dirty="0" smtClean="0">
                <a:latin typeface="Arial"/>
                <a:cs typeface="Arial"/>
              </a:rPr>
              <a:t>ra</a:t>
            </a:r>
            <a:r>
              <a:rPr sz="1200" spc="-14" dirty="0" smtClean="0">
                <a:latin typeface="Arial"/>
                <a:cs typeface="Arial"/>
              </a:rPr>
              <a:t>w</a:t>
            </a:r>
            <a:r>
              <a:rPr sz="1200" spc="0" dirty="0" smtClean="0">
                <a:latin typeface="Arial"/>
                <a:cs typeface="Arial"/>
              </a:rPr>
              <a:t>y</a:t>
            </a:r>
            <a:r>
              <a:rPr sz="1200" spc="-9" dirty="0" smtClean="0">
                <a:latin typeface="Arial"/>
                <a:cs typeface="Arial"/>
              </a:rPr>
              <a:t> </a:t>
            </a:r>
            <a:r>
              <a:rPr sz="1200" spc="0" dirty="0" smtClean="0">
                <a:latin typeface="Arial"/>
                <a:cs typeface="Arial"/>
              </a:rPr>
              <a:t>c</a:t>
            </a:r>
            <a:r>
              <a:rPr sz="1200" spc="4" dirty="0" smtClean="0">
                <a:latin typeface="Arial"/>
                <a:cs typeface="Arial"/>
              </a:rPr>
              <a:t>e</a:t>
            </a:r>
            <a:r>
              <a:rPr sz="1200" spc="0" dirty="0" smtClean="0">
                <a:latin typeface="Arial"/>
                <a:cs typeface="Arial"/>
              </a:rPr>
              <a:t>ln</a:t>
            </a:r>
            <a:r>
              <a:rPr sz="1200" spc="4" dirty="0" smtClean="0">
                <a:latin typeface="Arial"/>
                <a:cs typeface="Arial"/>
              </a:rPr>
              <a:t>e</a:t>
            </a:r>
            <a:r>
              <a:rPr sz="1200" spc="0" dirty="0" smtClean="0">
                <a:latin typeface="Arial"/>
                <a:cs typeface="Arial"/>
              </a:rPr>
              <a:t>j</a:t>
            </a:r>
            <a:r>
              <a:rPr sz="1200" spc="-34" dirty="0" smtClean="0">
                <a:latin typeface="Arial"/>
                <a:cs typeface="Arial"/>
              </a:rPr>
              <a:t> </a:t>
            </a:r>
            <a:r>
              <a:rPr sz="1200" spc="0" dirty="0" smtClean="0">
                <a:latin typeface="Arial"/>
                <a:cs typeface="Arial"/>
              </a:rPr>
              <a:t>w </a:t>
            </a:r>
            <a:r>
              <a:rPr sz="1200" spc="4" dirty="0" smtClean="0">
                <a:latin typeface="Arial"/>
                <a:cs typeface="Arial"/>
              </a:rPr>
              <a:t>e</a:t>
            </a:r>
            <a:r>
              <a:rPr sz="1200" spc="0" dirty="0" smtClean="0">
                <a:latin typeface="Arial"/>
                <a:cs typeface="Arial"/>
              </a:rPr>
              <a:t>ks</a:t>
            </a:r>
            <a:r>
              <a:rPr sz="1200" spc="4" dirty="0" smtClean="0">
                <a:latin typeface="Arial"/>
                <a:cs typeface="Arial"/>
              </a:rPr>
              <a:t>po</a:t>
            </a:r>
            <a:r>
              <a:rPr sz="1200" spc="0" dirty="0" smtClean="0">
                <a:latin typeface="Arial"/>
                <a:cs typeface="Arial"/>
              </a:rPr>
              <a:t>rc</a:t>
            </a:r>
            <a:r>
              <a:rPr sz="1200" spc="-4" dirty="0" smtClean="0">
                <a:latin typeface="Arial"/>
                <a:cs typeface="Arial"/>
              </a:rPr>
              <a:t>i</a:t>
            </a:r>
            <a:r>
              <a:rPr sz="1200" spc="4" dirty="0" smtClean="0">
                <a:latin typeface="Arial"/>
                <a:cs typeface="Arial"/>
              </a:rPr>
              <a:t>e</a:t>
            </a:r>
            <a:r>
              <a:rPr sz="1200" spc="0" dirty="0" smtClean="0">
                <a:latin typeface="Arial"/>
                <a:cs typeface="Arial"/>
              </a:rPr>
              <a:t>.</a:t>
            </a:r>
            <a:r>
              <a:rPr sz="1200" spc="-9" dirty="0" smtClean="0">
                <a:latin typeface="Arial"/>
                <a:cs typeface="Arial"/>
              </a:rPr>
              <a:t> </a:t>
            </a:r>
            <a:r>
              <a:rPr sz="1200" spc="0" dirty="0" smtClean="0">
                <a:latin typeface="Arial"/>
                <a:cs typeface="Arial"/>
              </a:rPr>
              <a:t>J</a:t>
            </a:r>
            <a:r>
              <a:rPr sz="1200" spc="4" dirty="0" smtClean="0">
                <a:latin typeface="Arial"/>
                <a:cs typeface="Arial"/>
              </a:rPr>
              <a:t>e</a:t>
            </a:r>
            <a:r>
              <a:rPr sz="1200" spc="0" dirty="0" smtClean="0">
                <a:latin typeface="Arial"/>
                <a:cs typeface="Arial"/>
              </a:rPr>
              <a:t>st</a:t>
            </a:r>
            <a:r>
              <a:rPr sz="1200" spc="4" dirty="0" smtClean="0">
                <a:latin typeface="Arial"/>
                <a:cs typeface="Arial"/>
              </a:rPr>
              <a:t> </a:t>
            </a:r>
            <a:r>
              <a:rPr sz="1200" spc="0" dirty="0" smtClean="0">
                <a:latin typeface="Arial"/>
                <a:cs typeface="Arial"/>
              </a:rPr>
              <a:t>to je</a:t>
            </a:r>
            <a:r>
              <a:rPr sz="1200" spc="4" dirty="0" smtClean="0">
                <a:latin typeface="Arial"/>
                <a:cs typeface="Arial"/>
              </a:rPr>
              <a:t>dna</a:t>
            </a:r>
            <a:r>
              <a:rPr sz="1200" spc="0" dirty="0" smtClean="0">
                <a:latin typeface="Arial"/>
                <a:cs typeface="Arial"/>
              </a:rPr>
              <a:t>k</a:t>
            </a:r>
            <a:r>
              <a:rPr sz="1200" spc="-29" dirty="0" smtClean="0">
                <a:latin typeface="Arial"/>
                <a:cs typeface="Arial"/>
              </a:rPr>
              <a:t> </a:t>
            </a:r>
            <a:r>
              <a:rPr sz="1200" spc="4" dirty="0" smtClean="0">
                <a:latin typeface="Arial"/>
                <a:cs typeface="Arial"/>
              </a:rPr>
              <a:t>u</a:t>
            </a:r>
            <a:r>
              <a:rPr sz="1200" spc="0" dirty="0" smtClean="0">
                <a:latin typeface="Arial"/>
                <a:cs typeface="Arial"/>
              </a:rPr>
              <a:t>słu</a:t>
            </a:r>
            <a:r>
              <a:rPr sz="1200" spc="-4" dirty="0" smtClean="0">
                <a:latin typeface="Arial"/>
                <a:cs typeface="Arial"/>
              </a:rPr>
              <a:t>g</a:t>
            </a:r>
            <a:r>
              <a:rPr sz="1200" spc="0" dirty="0" smtClean="0">
                <a:latin typeface="Arial"/>
                <a:cs typeface="Arial"/>
              </a:rPr>
              <a:t>a </a:t>
            </a:r>
            <a:r>
              <a:rPr sz="1200" spc="4" dirty="0" smtClean="0">
                <a:latin typeface="Arial"/>
                <a:cs typeface="Arial"/>
              </a:rPr>
              <a:t>doda</a:t>
            </a:r>
            <a:r>
              <a:rPr sz="1200" spc="0" dirty="0" smtClean="0">
                <a:latin typeface="Arial"/>
                <a:cs typeface="Arial"/>
              </a:rPr>
              <a:t>tk</a:t>
            </a:r>
            <a:r>
              <a:rPr sz="1200" spc="-4" dirty="0" smtClean="0">
                <a:latin typeface="Arial"/>
                <a:cs typeface="Arial"/>
              </a:rPr>
              <a:t>o</a:t>
            </a:r>
            <a:r>
              <a:rPr sz="1200" spc="-14" dirty="0" smtClean="0">
                <a:latin typeface="Arial"/>
                <a:cs typeface="Arial"/>
              </a:rPr>
              <a:t>w</a:t>
            </a:r>
            <a:r>
              <a:rPr sz="1200" spc="0" dirty="0" smtClean="0">
                <a:latin typeface="Arial"/>
                <a:cs typeface="Arial"/>
              </a:rPr>
              <a:t>o</a:t>
            </a:r>
            <a:r>
              <a:rPr sz="1200" spc="-29" dirty="0" smtClean="0">
                <a:latin typeface="Arial"/>
                <a:cs typeface="Arial"/>
              </a:rPr>
              <a:t> </a:t>
            </a:r>
            <a:r>
              <a:rPr sz="1200" spc="4" dirty="0" smtClean="0">
                <a:latin typeface="Arial"/>
                <a:cs typeface="Arial"/>
              </a:rPr>
              <a:t>p</a:t>
            </a:r>
            <a:r>
              <a:rPr sz="1200" spc="0" dirty="0" smtClean="0">
                <a:latin typeface="Arial"/>
                <a:cs typeface="Arial"/>
              </a:rPr>
              <a:t>ła</a:t>
            </a:r>
            <a:r>
              <a:rPr sz="1200" spc="4" dirty="0" smtClean="0">
                <a:latin typeface="Arial"/>
                <a:cs typeface="Arial"/>
              </a:rPr>
              <a:t>tn</a:t>
            </a:r>
            <a:r>
              <a:rPr sz="1200" spc="0" dirty="0" smtClean="0">
                <a:latin typeface="Arial"/>
                <a:cs typeface="Arial"/>
              </a:rPr>
              <a:t>a</a:t>
            </a:r>
            <a:r>
              <a:rPr sz="1200" spc="-29" dirty="0" smtClean="0">
                <a:latin typeface="Arial"/>
                <a:cs typeface="Arial"/>
              </a:rPr>
              <a:t> </a:t>
            </a:r>
            <a:r>
              <a:rPr sz="1200" spc="0" dirty="0" smtClean="0">
                <a:latin typeface="Arial"/>
                <a:cs typeface="Arial"/>
              </a:rPr>
              <a:t>i</a:t>
            </a:r>
            <a:r>
              <a:rPr sz="1200" spc="-9" dirty="0" smtClean="0">
                <a:latin typeface="Arial"/>
                <a:cs typeface="Arial"/>
              </a:rPr>
              <a:t> </a:t>
            </a:r>
            <a:r>
              <a:rPr sz="1200" spc="9" dirty="0" smtClean="0">
                <a:latin typeface="Arial"/>
                <a:cs typeface="Arial"/>
              </a:rPr>
              <a:t>T</a:t>
            </a:r>
            <a:r>
              <a:rPr sz="1200" spc="0" dirty="0" smtClean="0">
                <a:latin typeface="Arial"/>
                <a:cs typeface="Arial"/>
              </a:rPr>
              <a:t>NT</a:t>
            </a:r>
            <a:r>
              <a:rPr sz="1200" spc="-24" dirty="0" smtClean="0">
                <a:latin typeface="Arial"/>
                <a:cs typeface="Arial"/>
              </a:rPr>
              <a:t> </a:t>
            </a:r>
            <a:r>
              <a:rPr sz="1200" spc="4" dirty="0" smtClean="0">
                <a:latin typeface="Arial"/>
                <a:cs typeface="Arial"/>
              </a:rPr>
              <a:t>n</a:t>
            </a:r>
            <a:r>
              <a:rPr sz="1200" spc="0" dirty="0" smtClean="0">
                <a:latin typeface="Arial"/>
                <a:cs typeface="Arial"/>
              </a:rPr>
              <a:t>ie</a:t>
            </a:r>
            <a:r>
              <a:rPr sz="1200" spc="-19" dirty="0" smtClean="0">
                <a:latin typeface="Arial"/>
                <a:cs typeface="Arial"/>
              </a:rPr>
              <a:t> </a:t>
            </a:r>
            <a:r>
              <a:rPr sz="1200" spc="4" dirty="0" smtClean="0">
                <a:latin typeface="Arial"/>
                <a:cs typeface="Arial"/>
              </a:rPr>
              <a:t>b</a:t>
            </a:r>
            <a:r>
              <a:rPr sz="1200" spc="0" dirty="0" smtClean="0">
                <a:latin typeface="Arial"/>
                <a:cs typeface="Arial"/>
              </a:rPr>
              <a:t>ier</a:t>
            </a:r>
            <a:r>
              <a:rPr sz="1200" spc="-14" dirty="0" smtClean="0">
                <a:latin typeface="Arial"/>
                <a:cs typeface="Arial"/>
              </a:rPr>
              <a:t>z</a:t>
            </a:r>
            <a:r>
              <a:rPr sz="1200" spc="0" dirty="0" smtClean="0">
                <a:latin typeface="Arial"/>
                <a:cs typeface="Arial"/>
              </a:rPr>
              <a:t>e</a:t>
            </a:r>
            <a:r>
              <a:rPr sz="1200" spc="-4" dirty="0" smtClean="0">
                <a:latin typeface="Arial"/>
                <a:cs typeface="Arial"/>
              </a:rPr>
              <a:t> </a:t>
            </a:r>
            <a:r>
              <a:rPr sz="1200" spc="4" dirty="0" smtClean="0">
                <a:latin typeface="Arial"/>
                <a:cs typeface="Arial"/>
              </a:rPr>
              <a:t>n</a:t>
            </a:r>
            <a:r>
              <a:rPr sz="1200" spc="0" dirty="0" smtClean="0">
                <a:latin typeface="Arial"/>
                <a:cs typeface="Arial"/>
              </a:rPr>
              <a:t>a</a:t>
            </a:r>
            <a:r>
              <a:rPr sz="1200" spc="-4" dirty="0" smtClean="0">
                <a:latin typeface="Arial"/>
                <a:cs typeface="Arial"/>
              </a:rPr>
              <a:t> </a:t>
            </a:r>
            <a:r>
              <a:rPr sz="1200" spc="0" dirty="0" smtClean="0">
                <a:latin typeface="Arial"/>
                <a:cs typeface="Arial"/>
              </a:rPr>
              <a:t>sie</a:t>
            </a:r>
            <a:r>
              <a:rPr sz="1200" spc="4" dirty="0" smtClean="0">
                <a:latin typeface="Arial"/>
                <a:cs typeface="Arial"/>
              </a:rPr>
              <a:t>b</a:t>
            </a:r>
            <a:r>
              <a:rPr sz="1200" spc="0" dirty="0" smtClean="0">
                <a:latin typeface="Arial"/>
                <a:cs typeface="Arial"/>
              </a:rPr>
              <a:t>ie</a:t>
            </a:r>
            <a:r>
              <a:rPr sz="1200" spc="-29" dirty="0" smtClean="0">
                <a:latin typeface="Arial"/>
                <a:cs typeface="Arial"/>
              </a:rPr>
              <a:t> </a:t>
            </a:r>
            <a:r>
              <a:rPr sz="1200" spc="4" dirty="0" smtClean="0">
                <a:latin typeface="Arial"/>
                <a:cs typeface="Arial"/>
              </a:rPr>
              <a:t>odpo</a:t>
            </a:r>
            <a:r>
              <a:rPr sz="1200" spc="-14" dirty="0" smtClean="0">
                <a:latin typeface="Arial"/>
                <a:cs typeface="Arial"/>
              </a:rPr>
              <a:t>w</a:t>
            </a:r>
            <a:r>
              <a:rPr sz="1200" spc="0" dirty="0" smtClean="0">
                <a:latin typeface="Arial"/>
                <a:cs typeface="Arial"/>
              </a:rPr>
              <a:t>ie</a:t>
            </a:r>
            <a:r>
              <a:rPr sz="1200" spc="-4" dirty="0" smtClean="0">
                <a:latin typeface="Arial"/>
                <a:cs typeface="Arial"/>
              </a:rPr>
              <a:t>d</a:t>
            </a:r>
            <a:r>
              <a:rPr sz="1200" spc="-9" dirty="0" smtClean="0">
                <a:latin typeface="Arial"/>
                <a:cs typeface="Arial"/>
              </a:rPr>
              <a:t>z</a:t>
            </a:r>
            <a:r>
              <a:rPr sz="1200" spc="0" dirty="0" smtClean="0">
                <a:latin typeface="Arial"/>
                <a:cs typeface="Arial"/>
              </a:rPr>
              <a:t>ial</a:t>
            </a:r>
            <a:r>
              <a:rPr sz="1200" spc="-4" dirty="0" smtClean="0">
                <a:latin typeface="Arial"/>
                <a:cs typeface="Arial"/>
              </a:rPr>
              <a:t>no</a:t>
            </a:r>
            <a:r>
              <a:rPr sz="1200" spc="0" dirty="0" smtClean="0">
                <a:latin typeface="Arial"/>
                <a:cs typeface="Arial"/>
              </a:rPr>
              <a:t>ści </a:t>
            </a:r>
            <a:r>
              <a:rPr sz="1200" spc="-9" dirty="0" smtClean="0">
                <a:latin typeface="Arial"/>
                <a:cs typeface="Arial"/>
              </a:rPr>
              <a:t>z</a:t>
            </a:r>
            <a:r>
              <a:rPr sz="1200" spc="4" dirty="0" smtClean="0">
                <a:latin typeface="Arial"/>
                <a:cs typeface="Arial"/>
              </a:rPr>
              <a:t>a</a:t>
            </a:r>
            <a:r>
              <a:rPr sz="1200" spc="0" dirty="0" smtClean="0">
                <a:latin typeface="Arial"/>
                <a:cs typeface="Arial"/>
              </a:rPr>
              <a:t>k</a:t>
            </a:r>
            <a:r>
              <a:rPr sz="1200" spc="4" dirty="0" smtClean="0">
                <a:latin typeface="Arial"/>
                <a:cs typeface="Arial"/>
              </a:rPr>
              <a:t>oń</a:t>
            </a:r>
            <a:r>
              <a:rPr sz="1200" spc="0" dirty="0" smtClean="0">
                <a:latin typeface="Arial"/>
                <a:cs typeface="Arial"/>
              </a:rPr>
              <a:t>c</a:t>
            </a:r>
            <a:r>
              <a:rPr sz="1200" spc="-9" dirty="0" smtClean="0">
                <a:latin typeface="Arial"/>
                <a:cs typeface="Arial"/>
              </a:rPr>
              <a:t>z</a:t>
            </a:r>
            <a:r>
              <a:rPr sz="1200" spc="4" dirty="0" smtClean="0">
                <a:latin typeface="Arial"/>
                <a:cs typeface="Arial"/>
              </a:rPr>
              <a:t>en</a:t>
            </a:r>
            <a:r>
              <a:rPr sz="1200" spc="0" dirty="0" smtClean="0">
                <a:latin typeface="Arial"/>
                <a:cs typeface="Arial"/>
              </a:rPr>
              <a:t>ia</a:t>
            </a:r>
            <a:r>
              <a:rPr sz="1200" spc="-29" dirty="0" smtClean="0">
                <a:latin typeface="Arial"/>
                <a:cs typeface="Arial"/>
              </a:rPr>
              <a:t> </a:t>
            </a:r>
            <a:r>
              <a:rPr sz="1200" spc="4" dirty="0" smtClean="0">
                <a:latin typeface="Arial"/>
                <a:cs typeface="Arial"/>
              </a:rPr>
              <a:t>p</a:t>
            </a:r>
            <a:r>
              <a:rPr sz="1200" spc="0" dirty="0" smtClean="0">
                <a:latin typeface="Arial"/>
                <a:cs typeface="Arial"/>
              </a:rPr>
              <a:t>roc</a:t>
            </a:r>
            <a:r>
              <a:rPr sz="1200" spc="4" dirty="0" smtClean="0">
                <a:latin typeface="Arial"/>
                <a:cs typeface="Arial"/>
              </a:rPr>
              <a:t>edu</a:t>
            </a:r>
            <a:r>
              <a:rPr sz="1200" spc="0" dirty="0" smtClean="0">
                <a:latin typeface="Arial"/>
                <a:cs typeface="Arial"/>
              </a:rPr>
              <a:t>ry</a:t>
            </a:r>
            <a:r>
              <a:rPr sz="1200" spc="-34" dirty="0" smtClean="0">
                <a:latin typeface="Arial"/>
                <a:cs typeface="Arial"/>
              </a:rPr>
              <a:t> </a:t>
            </a:r>
            <a:r>
              <a:rPr sz="1200" spc="-14" dirty="0" smtClean="0">
                <a:latin typeface="Arial"/>
                <a:cs typeface="Arial"/>
              </a:rPr>
              <a:t>w</a:t>
            </a:r>
            <a:r>
              <a:rPr sz="1200" spc="-9" dirty="0" smtClean="0">
                <a:latin typeface="Arial"/>
                <a:cs typeface="Arial"/>
              </a:rPr>
              <a:t>y</a:t>
            </a:r>
            <a:r>
              <a:rPr sz="1200" spc="-14" dirty="0" smtClean="0">
                <a:latin typeface="Arial"/>
                <a:cs typeface="Arial"/>
              </a:rPr>
              <a:t>w</a:t>
            </a:r>
            <a:r>
              <a:rPr sz="1200" spc="4" dirty="0" smtClean="0">
                <a:latin typeface="Arial"/>
                <a:cs typeface="Arial"/>
              </a:rPr>
              <a:t>o</a:t>
            </a:r>
            <a:r>
              <a:rPr sz="1200" spc="-9" dirty="0" smtClean="0">
                <a:latin typeface="Arial"/>
                <a:cs typeface="Arial"/>
              </a:rPr>
              <a:t>z</a:t>
            </a:r>
            <a:r>
              <a:rPr sz="1200" spc="0" dirty="0" smtClean="0">
                <a:latin typeface="Arial"/>
                <a:cs typeface="Arial"/>
              </a:rPr>
              <a:t>u</a:t>
            </a:r>
            <a:r>
              <a:rPr sz="1200" spc="29" dirty="0" smtClean="0">
                <a:latin typeface="Arial"/>
                <a:cs typeface="Arial"/>
              </a:rPr>
              <a:t> </a:t>
            </a:r>
            <a:r>
              <a:rPr sz="1200" spc="0" dirty="0" smtClean="0">
                <a:latin typeface="Arial"/>
                <a:cs typeface="Arial"/>
              </a:rPr>
              <a:t>(</a:t>
            </a:r>
            <a:r>
              <a:rPr sz="1200" spc="-19" dirty="0" smtClean="0">
                <a:latin typeface="Arial"/>
                <a:cs typeface="Arial"/>
              </a:rPr>
              <a:t>w</a:t>
            </a:r>
            <a:r>
              <a:rPr sz="1200" spc="-9" dirty="0" smtClean="0">
                <a:latin typeface="Arial"/>
                <a:cs typeface="Arial"/>
              </a:rPr>
              <a:t>y</a:t>
            </a:r>
            <a:r>
              <a:rPr sz="1200" spc="0" dirty="0" smtClean="0">
                <a:latin typeface="Arial"/>
                <a:cs typeface="Arial"/>
              </a:rPr>
              <a:t>sła</a:t>
            </a:r>
            <a:r>
              <a:rPr sz="1200" spc="4" dirty="0" smtClean="0">
                <a:latin typeface="Arial"/>
                <a:cs typeface="Arial"/>
              </a:rPr>
              <a:t>n</a:t>
            </a:r>
            <a:r>
              <a:rPr sz="1200" spc="0" dirty="0" smtClean="0">
                <a:latin typeface="Arial"/>
                <a:cs typeface="Arial"/>
              </a:rPr>
              <a:t>ia</a:t>
            </a:r>
            <a:r>
              <a:rPr sz="1200" spc="4" dirty="0" smtClean="0">
                <a:latin typeface="Arial"/>
                <a:cs typeface="Arial"/>
              </a:rPr>
              <a:t> </a:t>
            </a:r>
            <a:r>
              <a:rPr sz="1200" spc="0" dirty="0" smtClean="0">
                <a:latin typeface="Arial"/>
                <a:cs typeface="Arial"/>
              </a:rPr>
              <a:t>k</a:t>
            </a:r>
            <a:r>
              <a:rPr sz="1200" spc="4" dirty="0" smtClean="0">
                <a:latin typeface="Arial"/>
                <a:cs typeface="Arial"/>
              </a:rPr>
              <a:t>omun</a:t>
            </a:r>
            <a:r>
              <a:rPr sz="1200" spc="0" dirty="0" smtClean="0">
                <a:latin typeface="Arial"/>
                <a:cs typeface="Arial"/>
              </a:rPr>
              <a:t>ik</a:t>
            </a:r>
            <a:r>
              <a:rPr sz="1200" spc="-9" dirty="0" smtClean="0">
                <a:latin typeface="Arial"/>
                <a:cs typeface="Arial"/>
              </a:rPr>
              <a:t>a</a:t>
            </a:r>
            <a:r>
              <a:rPr sz="1200" spc="0" dirty="0" smtClean="0">
                <a:latin typeface="Arial"/>
                <a:cs typeface="Arial"/>
              </a:rPr>
              <a:t>tu</a:t>
            </a:r>
            <a:r>
              <a:rPr sz="1200" spc="-4" dirty="0" smtClean="0">
                <a:latin typeface="Arial"/>
                <a:cs typeface="Arial"/>
              </a:rPr>
              <a:t> </a:t>
            </a:r>
            <a:r>
              <a:rPr sz="1200" spc="4" dirty="0" smtClean="0">
                <a:latin typeface="Arial"/>
                <a:cs typeface="Arial"/>
              </a:rPr>
              <a:t>I</a:t>
            </a:r>
            <a:r>
              <a:rPr sz="1200" spc="0" dirty="0" smtClean="0">
                <a:latin typeface="Arial"/>
                <a:cs typeface="Arial"/>
              </a:rPr>
              <a:t>E</a:t>
            </a:r>
            <a:r>
              <a:rPr sz="1200" spc="4" dirty="0" smtClean="0">
                <a:latin typeface="Arial"/>
                <a:cs typeface="Arial"/>
              </a:rPr>
              <a:t>5</a:t>
            </a:r>
            <a:r>
              <a:rPr sz="1200" spc="-4" dirty="0" smtClean="0">
                <a:latin typeface="Arial"/>
                <a:cs typeface="Arial"/>
              </a:rPr>
              <a:t>99</a:t>
            </a:r>
            <a:r>
              <a:rPr sz="1200" spc="0" dirty="0" smtClean="0">
                <a:latin typeface="Arial"/>
                <a:cs typeface="Arial"/>
              </a:rPr>
              <a:t>).</a:t>
            </a:r>
            <a:endParaRPr lang="pl-PL" sz="1200" spc="0" dirty="0" smtClean="0">
              <a:latin typeface="Arial"/>
              <a:cs typeface="Arial"/>
            </a:endParaRPr>
          </a:p>
          <a:p>
            <a:pPr marL="12700" marR="60039">
              <a:lnSpc>
                <a:spcPct val="100041"/>
              </a:lnSpc>
            </a:pPr>
            <a:endParaRPr lang="pl-PL" sz="1200" dirty="0">
              <a:latin typeface="Arial"/>
              <a:cs typeface="Arial"/>
            </a:endParaRPr>
          </a:p>
          <a:p>
            <a:pPr marL="12700" marR="60039">
              <a:lnSpc>
                <a:spcPct val="100041"/>
              </a:lnSpc>
            </a:pPr>
            <a:endParaRPr lang="pl-PL" sz="1200" dirty="0" smtClean="0">
              <a:latin typeface="Arial"/>
              <a:cs typeface="Arial"/>
            </a:endParaRPr>
          </a:p>
          <a:p>
            <a:pPr marL="12700" marR="60039">
              <a:lnSpc>
                <a:spcPct val="100041"/>
              </a:lnSpc>
            </a:pPr>
            <a:r>
              <a:rPr lang="pl-PL" sz="1200" b="1" spc="-4" dirty="0">
                <a:latin typeface="Arial"/>
                <a:cs typeface="Arial"/>
              </a:rPr>
              <a:t>C</a:t>
            </a:r>
            <a:r>
              <a:rPr lang="pl-PL" sz="1200" b="1" dirty="0">
                <a:latin typeface="Arial"/>
                <a:cs typeface="Arial"/>
              </a:rPr>
              <a:t>o nal</a:t>
            </a:r>
            <a:r>
              <a:rPr lang="pl-PL" sz="1200" b="1" spc="4" dirty="0">
                <a:latin typeface="Arial"/>
                <a:cs typeface="Arial"/>
              </a:rPr>
              <a:t>e</a:t>
            </a:r>
            <a:r>
              <a:rPr lang="pl-PL" sz="1200" b="1" dirty="0">
                <a:latin typeface="Arial"/>
                <a:cs typeface="Arial"/>
              </a:rPr>
              <a:t>ży</a:t>
            </a:r>
            <a:r>
              <a:rPr lang="pl-PL" sz="1200" b="1" spc="-9" dirty="0">
                <a:latin typeface="Arial"/>
                <a:cs typeface="Arial"/>
              </a:rPr>
              <a:t> </a:t>
            </a:r>
            <a:r>
              <a:rPr lang="pl-PL" sz="1200" b="1" dirty="0">
                <a:latin typeface="Arial"/>
                <a:cs typeface="Arial"/>
              </a:rPr>
              <a:t>zro</a:t>
            </a:r>
            <a:r>
              <a:rPr lang="pl-PL" sz="1200" b="1" spc="-4" dirty="0">
                <a:latin typeface="Arial"/>
                <a:cs typeface="Arial"/>
              </a:rPr>
              <a:t>b</a:t>
            </a:r>
            <a:r>
              <a:rPr lang="pl-PL" sz="1200" b="1" dirty="0">
                <a:latin typeface="Arial"/>
                <a:cs typeface="Arial"/>
              </a:rPr>
              <a:t>ić</a:t>
            </a:r>
            <a:r>
              <a:rPr lang="pl-PL" sz="1200" b="1" spc="4" dirty="0">
                <a:latin typeface="Arial"/>
                <a:cs typeface="Arial"/>
              </a:rPr>
              <a:t> </a:t>
            </a:r>
            <a:r>
              <a:rPr lang="pl-PL" sz="1200" b="1" dirty="0" smtClean="0">
                <a:latin typeface="Arial"/>
                <a:cs typeface="Arial"/>
              </a:rPr>
              <a:t>?</a:t>
            </a:r>
          </a:p>
          <a:p>
            <a:pPr marL="12700" marR="60039">
              <a:lnSpc>
                <a:spcPct val="100041"/>
              </a:lnSpc>
            </a:pPr>
            <a:endParaRPr lang="pl-PL" sz="1200" b="1" dirty="0" smtClean="0">
              <a:latin typeface="Arial"/>
              <a:cs typeface="Arial"/>
            </a:endParaRPr>
          </a:p>
          <a:p>
            <a:pPr marL="184150" marR="26286" indent="-171450">
              <a:lnSpc>
                <a:spcPts val="1325"/>
              </a:lnSpc>
              <a:spcBef>
                <a:spcPts val="66"/>
              </a:spcBef>
              <a:buFont typeface="Arial" panose="020B0604020202020204" pitchFamily="34" charset="0"/>
              <a:buChar char="•"/>
            </a:pPr>
            <a:r>
              <a:rPr lang="pl-PL" sz="1200" spc="-14" dirty="0">
                <a:latin typeface="Arial"/>
                <a:cs typeface="Arial"/>
              </a:rPr>
              <a:t>w</a:t>
            </a:r>
            <a:r>
              <a:rPr lang="pl-PL" sz="1200" spc="-9" dirty="0">
                <a:latin typeface="Arial"/>
                <a:cs typeface="Arial"/>
              </a:rPr>
              <a:t>y</a:t>
            </a:r>
            <a:r>
              <a:rPr lang="pl-PL" sz="1200" spc="4" dirty="0">
                <a:latin typeface="Arial"/>
                <a:cs typeface="Arial"/>
              </a:rPr>
              <a:t>pe</a:t>
            </a:r>
            <a:r>
              <a:rPr lang="pl-PL" sz="1200" dirty="0">
                <a:latin typeface="Arial"/>
                <a:cs typeface="Arial"/>
              </a:rPr>
              <a:t>łnić</a:t>
            </a:r>
            <a:r>
              <a:rPr lang="pl-PL" sz="1200" spc="-4" dirty="0">
                <a:latin typeface="Arial"/>
                <a:cs typeface="Arial"/>
              </a:rPr>
              <a:t> </a:t>
            </a:r>
            <a:r>
              <a:rPr lang="pl-PL" sz="1200" spc="14" dirty="0">
                <a:latin typeface="Arial"/>
                <a:cs typeface="Arial"/>
              </a:rPr>
              <a:t>f</a:t>
            </a:r>
            <a:r>
              <a:rPr lang="pl-PL" sz="1200" spc="4" dirty="0">
                <a:latin typeface="Arial"/>
                <a:cs typeface="Arial"/>
              </a:rPr>
              <a:t>o</a:t>
            </a:r>
            <a:r>
              <a:rPr lang="pl-PL" sz="1200" dirty="0">
                <a:latin typeface="Arial"/>
                <a:cs typeface="Arial"/>
              </a:rPr>
              <a:t>r</a:t>
            </a:r>
            <a:r>
              <a:rPr lang="pl-PL" sz="1200" spc="4" dirty="0">
                <a:latin typeface="Arial"/>
                <a:cs typeface="Arial"/>
              </a:rPr>
              <a:t>mu</a:t>
            </a:r>
            <a:r>
              <a:rPr lang="pl-PL" sz="1200" dirty="0">
                <a:latin typeface="Arial"/>
                <a:cs typeface="Arial"/>
              </a:rPr>
              <a:t>larz</a:t>
            </a:r>
            <a:r>
              <a:rPr lang="pl-PL" sz="1200" spc="-29" dirty="0">
                <a:latin typeface="Arial"/>
                <a:cs typeface="Arial"/>
              </a:rPr>
              <a:t> </a:t>
            </a:r>
            <a:r>
              <a:rPr lang="pl-PL" sz="1200" spc="-9" dirty="0">
                <a:latin typeface="Arial"/>
                <a:cs typeface="Arial"/>
              </a:rPr>
              <a:t>z</a:t>
            </a:r>
            <a:r>
              <a:rPr lang="pl-PL" sz="1200" dirty="0">
                <a:latin typeface="Arial"/>
                <a:cs typeface="Arial"/>
              </a:rPr>
              <a:t>lec</a:t>
            </a:r>
            <a:r>
              <a:rPr lang="pl-PL" sz="1200" spc="4" dirty="0">
                <a:latin typeface="Arial"/>
                <a:cs typeface="Arial"/>
              </a:rPr>
              <a:t>en</a:t>
            </a:r>
            <a:r>
              <a:rPr lang="pl-PL" sz="1200" dirty="0">
                <a:latin typeface="Arial"/>
                <a:cs typeface="Arial"/>
              </a:rPr>
              <a:t>ia</a:t>
            </a:r>
            <a:r>
              <a:rPr lang="pl-PL" sz="1200" spc="-14" dirty="0">
                <a:latin typeface="Arial"/>
                <a:cs typeface="Arial"/>
              </a:rPr>
              <a:t> w</a:t>
            </a:r>
            <a:r>
              <a:rPr lang="pl-PL" sz="1200" spc="-9" dirty="0">
                <a:latin typeface="Arial"/>
                <a:cs typeface="Arial"/>
              </a:rPr>
              <a:t>y</a:t>
            </a:r>
            <a:r>
              <a:rPr lang="pl-PL" sz="1200" dirty="0">
                <a:latin typeface="Arial"/>
                <a:cs typeface="Arial"/>
              </a:rPr>
              <a:t>st</a:t>
            </a:r>
            <a:r>
              <a:rPr lang="pl-PL" sz="1200" spc="4" dirty="0">
                <a:latin typeface="Arial"/>
                <a:cs typeface="Arial"/>
              </a:rPr>
              <a:t>a</a:t>
            </a:r>
            <a:r>
              <a:rPr lang="pl-PL" sz="1200" spc="-14" dirty="0">
                <a:latin typeface="Arial"/>
                <a:cs typeface="Arial"/>
              </a:rPr>
              <a:t>w</a:t>
            </a:r>
            <a:r>
              <a:rPr lang="pl-PL" sz="1200" dirty="0">
                <a:latin typeface="Arial"/>
                <a:cs typeface="Arial"/>
              </a:rPr>
              <a:t>ie</a:t>
            </a:r>
            <a:r>
              <a:rPr lang="pl-PL" sz="1200" spc="4" dirty="0">
                <a:latin typeface="Arial"/>
                <a:cs typeface="Arial"/>
              </a:rPr>
              <a:t>n</a:t>
            </a:r>
            <a:r>
              <a:rPr lang="pl-PL" sz="1200" dirty="0">
                <a:latin typeface="Arial"/>
                <a:cs typeface="Arial"/>
              </a:rPr>
              <a:t>ia</a:t>
            </a:r>
            <a:r>
              <a:rPr lang="pl-PL" sz="1200" spc="-4" dirty="0">
                <a:latin typeface="Arial"/>
                <a:cs typeface="Arial"/>
              </a:rPr>
              <a:t> </a:t>
            </a:r>
            <a:r>
              <a:rPr lang="pl-PL" sz="1200" dirty="0">
                <a:latin typeface="Arial"/>
                <a:cs typeface="Arial"/>
              </a:rPr>
              <a:t>SAD/EAD</a:t>
            </a:r>
            <a:r>
              <a:rPr lang="pl-PL" sz="1200" spc="-9" dirty="0">
                <a:latin typeface="Arial"/>
                <a:cs typeface="Arial"/>
              </a:rPr>
              <a:t> </a:t>
            </a:r>
            <a:r>
              <a:rPr lang="pl-PL" sz="1200" dirty="0">
                <a:latin typeface="Arial"/>
                <a:cs typeface="Arial"/>
              </a:rPr>
              <a:t>w</a:t>
            </a:r>
            <a:r>
              <a:rPr lang="pl-PL" sz="1200" spc="4" dirty="0">
                <a:latin typeface="Arial"/>
                <a:cs typeface="Arial"/>
              </a:rPr>
              <a:t> e</a:t>
            </a:r>
            <a:r>
              <a:rPr lang="pl-PL" sz="1200" dirty="0">
                <a:latin typeface="Arial"/>
                <a:cs typeface="Arial"/>
              </a:rPr>
              <a:t>ks</a:t>
            </a:r>
            <a:r>
              <a:rPr lang="pl-PL" sz="1200" spc="4" dirty="0">
                <a:latin typeface="Arial"/>
                <a:cs typeface="Arial"/>
              </a:rPr>
              <a:t>po</a:t>
            </a:r>
            <a:r>
              <a:rPr lang="pl-PL" sz="1200" dirty="0">
                <a:latin typeface="Arial"/>
                <a:cs typeface="Arial"/>
              </a:rPr>
              <a:t>rc</a:t>
            </a:r>
            <a:r>
              <a:rPr lang="pl-PL" sz="1200" spc="-4" dirty="0">
                <a:latin typeface="Arial"/>
                <a:cs typeface="Arial"/>
              </a:rPr>
              <a:t>i</a:t>
            </a:r>
            <a:r>
              <a:rPr lang="pl-PL" sz="1200" dirty="0">
                <a:latin typeface="Arial"/>
                <a:cs typeface="Arial"/>
              </a:rPr>
              <a:t>e</a:t>
            </a:r>
            <a:r>
              <a:rPr lang="pl-PL" sz="1200" spc="-19" dirty="0">
                <a:latin typeface="Arial"/>
                <a:cs typeface="Arial"/>
              </a:rPr>
              <a:t> </a:t>
            </a:r>
            <a:r>
              <a:rPr lang="pl-PL" sz="1200" spc="4" dirty="0">
                <a:latin typeface="Arial"/>
                <a:cs typeface="Arial"/>
              </a:rPr>
              <a:t>d</a:t>
            </a:r>
            <a:r>
              <a:rPr lang="pl-PL" sz="1200" dirty="0">
                <a:latin typeface="Arial"/>
                <a:cs typeface="Arial"/>
              </a:rPr>
              <a:t>la</a:t>
            </a:r>
          </a:p>
          <a:p>
            <a:pPr marL="12700" marR="26286">
              <a:lnSpc>
                <a:spcPct val="95825"/>
              </a:lnSpc>
            </a:pPr>
            <a:r>
              <a:rPr lang="pl-PL" sz="1200" spc="4" dirty="0" smtClean="0">
                <a:latin typeface="Arial"/>
                <a:cs typeface="Arial"/>
              </a:rPr>
              <a:t>    p</a:t>
            </a:r>
            <a:r>
              <a:rPr lang="pl-PL" sz="1200" dirty="0" smtClean="0">
                <a:latin typeface="Arial"/>
                <a:cs typeface="Arial"/>
              </a:rPr>
              <a:t>r</a:t>
            </a:r>
            <a:r>
              <a:rPr lang="pl-PL" sz="1200" spc="-14" dirty="0" smtClean="0">
                <a:latin typeface="Arial"/>
                <a:cs typeface="Arial"/>
              </a:rPr>
              <a:t>z</a:t>
            </a:r>
            <a:r>
              <a:rPr lang="pl-PL" sz="1200" spc="4" dirty="0" smtClean="0">
                <a:latin typeface="Arial"/>
                <a:cs typeface="Arial"/>
              </a:rPr>
              <a:t>e</a:t>
            </a:r>
            <a:r>
              <a:rPr lang="pl-PL" sz="1200" dirty="0" smtClean="0">
                <a:latin typeface="Arial"/>
                <a:cs typeface="Arial"/>
              </a:rPr>
              <a:t>s</a:t>
            </a:r>
            <a:r>
              <a:rPr lang="pl-PL" sz="1200" spc="-9" dirty="0" smtClean="0">
                <a:latin typeface="Arial"/>
                <a:cs typeface="Arial"/>
              </a:rPr>
              <a:t>y</a:t>
            </a:r>
            <a:r>
              <a:rPr lang="pl-PL" sz="1200" dirty="0" smtClean="0">
                <a:latin typeface="Arial"/>
                <a:cs typeface="Arial"/>
              </a:rPr>
              <a:t>łki</a:t>
            </a:r>
            <a:r>
              <a:rPr lang="pl-PL" sz="1200" spc="14" dirty="0" smtClean="0">
                <a:latin typeface="Arial"/>
                <a:cs typeface="Arial"/>
              </a:rPr>
              <a:t> </a:t>
            </a:r>
            <a:r>
              <a:rPr lang="pl-PL" sz="1200" spc="-14" dirty="0" smtClean="0">
                <a:latin typeface="Arial"/>
                <a:cs typeface="Arial"/>
              </a:rPr>
              <a:t>w</a:t>
            </a:r>
            <a:r>
              <a:rPr lang="pl-PL" sz="1200" spc="4" dirty="0" smtClean="0">
                <a:latin typeface="Arial"/>
                <a:cs typeface="Arial"/>
              </a:rPr>
              <a:t>e</a:t>
            </a:r>
            <a:r>
              <a:rPr lang="pl-PL" sz="1200" spc="-14" dirty="0" smtClean="0">
                <a:latin typeface="Arial"/>
                <a:cs typeface="Arial"/>
              </a:rPr>
              <a:t>w</a:t>
            </a:r>
            <a:r>
              <a:rPr lang="pl-PL" sz="1200" spc="4" dirty="0" smtClean="0">
                <a:latin typeface="Arial"/>
                <a:cs typeface="Arial"/>
              </a:rPr>
              <a:t>ną</a:t>
            </a:r>
            <a:r>
              <a:rPr lang="pl-PL" sz="1200" dirty="0" smtClean="0">
                <a:latin typeface="Arial"/>
                <a:cs typeface="Arial"/>
              </a:rPr>
              <a:t>tr</a:t>
            </a:r>
            <a:r>
              <a:rPr lang="pl-PL" sz="1200" spc="-14" dirty="0" smtClean="0">
                <a:latin typeface="Arial"/>
                <a:cs typeface="Arial"/>
              </a:rPr>
              <a:t>z</a:t>
            </a:r>
            <a:r>
              <a:rPr lang="pl-PL" sz="1200" spc="4" dirty="0" smtClean="0">
                <a:latin typeface="Arial"/>
                <a:cs typeface="Arial"/>
              </a:rPr>
              <a:t>un</a:t>
            </a:r>
            <a:r>
              <a:rPr lang="pl-PL" sz="1200" dirty="0" smtClean="0">
                <a:latin typeface="Arial"/>
                <a:cs typeface="Arial"/>
              </a:rPr>
              <a:t>i</a:t>
            </a:r>
            <a:r>
              <a:rPr lang="pl-PL" sz="1200" spc="-4" dirty="0" smtClean="0">
                <a:latin typeface="Arial"/>
                <a:cs typeface="Arial"/>
              </a:rPr>
              <a:t>j</a:t>
            </a:r>
            <a:r>
              <a:rPr lang="pl-PL" sz="1200" spc="4" dirty="0" smtClean="0">
                <a:latin typeface="Arial"/>
                <a:cs typeface="Arial"/>
              </a:rPr>
              <a:t>ne</a:t>
            </a:r>
            <a:r>
              <a:rPr lang="pl-PL" sz="1200" dirty="0" smtClean="0">
                <a:latin typeface="Arial"/>
                <a:cs typeface="Arial"/>
              </a:rPr>
              <a:t>j</a:t>
            </a:r>
            <a:r>
              <a:rPr lang="pl-PL" sz="1200" spc="-24" dirty="0">
                <a:latin typeface="Arial"/>
                <a:cs typeface="Arial"/>
              </a:rPr>
              <a:t>/</a:t>
            </a:r>
            <a:r>
              <a:rPr lang="pl-PL" sz="1200" dirty="0" smtClean="0">
                <a:latin typeface="Arial"/>
                <a:cs typeface="Arial"/>
              </a:rPr>
              <a:t>krajo</a:t>
            </a:r>
            <a:r>
              <a:rPr lang="pl-PL" sz="1200" spc="-14" dirty="0" smtClean="0">
                <a:latin typeface="Arial"/>
                <a:cs typeface="Arial"/>
              </a:rPr>
              <a:t>w</a:t>
            </a:r>
            <a:r>
              <a:rPr lang="pl-PL" sz="1200" spc="4" dirty="0" smtClean="0">
                <a:latin typeface="Arial"/>
                <a:cs typeface="Arial"/>
              </a:rPr>
              <a:t>e</a:t>
            </a:r>
            <a:r>
              <a:rPr lang="pl-PL" sz="1200" dirty="0" smtClean="0">
                <a:latin typeface="Arial"/>
                <a:cs typeface="Arial"/>
              </a:rPr>
              <a:t>j</a:t>
            </a:r>
            <a:endParaRPr lang="pl-PL" sz="1200" dirty="0">
              <a:latin typeface="Arial"/>
              <a:cs typeface="Arial"/>
            </a:endParaRPr>
          </a:p>
          <a:p>
            <a:pPr marL="184150" indent="-171450">
              <a:lnSpc>
                <a:spcPct val="95825"/>
              </a:lnSpc>
              <a:spcBef>
                <a:spcPts val="60"/>
              </a:spcBef>
              <a:buFont typeface="Arial" panose="020B0604020202020204" pitchFamily="34" charset="0"/>
              <a:buChar char="•"/>
            </a:pPr>
            <a:r>
              <a:rPr lang="pl-PL" sz="1200" dirty="0">
                <a:latin typeface="Arial"/>
                <a:cs typeface="Arial"/>
              </a:rPr>
              <a:t>w </a:t>
            </a:r>
            <a:r>
              <a:rPr lang="pl-PL" sz="1200" spc="4" dirty="0">
                <a:latin typeface="Arial"/>
                <a:cs typeface="Arial"/>
              </a:rPr>
              <a:t>mome</a:t>
            </a:r>
            <a:r>
              <a:rPr lang="pl-PL" sz="1200" spc="-4" dirty="0">
                <a:latin typeface="Arial"/>
                <a:cs typeface="Arial"/>
              </a:rPr>
              <a:t>n</a:t>
            </a:r>
            <a:r>
              <a:rPr lang="pl-PL" sz="1200" dirty="0">
                <a:latin typeface="Arial"/>
                <a:cs typeface="Arial"/>
              </a:rPr>
              <a:t>cie</a:t>
            </a:r>
            <a:r>
              <a:rPr lang="pl-PL" sz="1200" spc="-34" dirty="0">
                <a:latin typeface="Arial"/>
                <a:cs typeface="Arial"/>
              </a:rPr>
              <a:t> </a:t>
            </a:r>
            <a:r>
              <a:rPr lang="pl-PL" sz="1200" dirty="0">
                <a:latin typeface="Arial"/>
                <a:cs typeface="Arial"/>
              </a:rPr>
              <a:t>skła</a:t>
            </a:r>
            <a:r>
              <a:rPr lang="pl-PL" sz="1200" spc="4" dirty="0">
                <a:latin typeface="Arial"/>
                <a:cs typeface="Arial"/>
              </a:rPr>
              <a:t>dan</a:t>
            </a:r>
            <a:r>
              <a:rPr lang="pl-PL" sz="1200" dirty="0">
                <a:latin typeface="Arial"/>
                <a:cs typeface="Arial"/>
              </a:rPr>
              <a:t>ia</a:t>
            </a:r>
            <a:r>
              <a:rPr lang="pl-PL" sz="1200" spc="-39" dirty="0">
                <a:latin typeface="Arial"/>
                <a:cs typeface="Arial"/>
              </a:rPr>
              <a:t> </a:t>
            </a:r>
            <a:r>
              <a:rPr lang="pl-PL" sz="1200" spc="-9" dirty="0">
                <a:latin typeface="Arial"/>
                <a:cs typeface="Arial"/>
              </a:rPr>
              <a:t>z</a:t>
            </a:r>
            <a:r>
              <a:rPr lang="pl-PL" sz="1200" dirty="0">
                <a:latin typeface="Arial"/>
                <a:cs typeface="Arial"/>
              </a:rPr>
              <a:t>l</a:t>
            </a:r>
            <a:r>
              <a:rPr lang="pl-PL" sz="1200" spc="4" dirty="0">
                <a:latin typeface="Arial"/>
                <a:cs typeface="Arial"/>
              </a:rPr>
              <a:t>e</a:t>
            </a:r>
            <a:r>
              <a:rPr lang="pl-PL" sz="1200" dirty="0">
                <a:latin typeface="Arial"/>
                <a:cs typeface="Arial"/>
              </a:rPr>
              <a:t>c</a:t>
            </a:r>
            <a:r>
              <a:rPr lang="pl-PL" sz="1200" spc="9" dirty="0">
                <a:latin typeface="Arial"/>
                <a:cs typeface="Arial"/>
              </a:rPr>
              <a:t>e</a:t>
            </a:r>
            <a:r>
              <a:rPr lang="pl-PL" sz="1200" spc="4" dirty="0">
                <a:latin typeface="Arial"/>
                <a:cs typeface="Arial"/>
              </a:rPr>
              <a:t>n</a:t>
            </a:r>
            <a:r>
              <a:rPr lang="pl-PL" sz="1200" dirty="0">
                <a:latin typeface="Arial"/>
                <a:cs typeface="Arial"/>
              </a:rPr>
              <a:t>ia</a:t>
            </a:r>
            <a:r>
              <a:rPr lang="pl-PL" sz="1200" spc="-24" dirty="0">
                <a:latin typeface="Arial"/>
                <a:cs typeface="Arial"/>
              </a:rPr>
              <a:t> </a:t>
            </a:r>
            <a:r>
              <a:rPr lang="pl-PL" sz="1200" spc="4" dirty="0">
                <a:latin typeface="Arial"/>
                <a:cs typeface="Arial"/>
              </a:rPr>
              <a:t>po</a:t>
            </a:r>
            <a:r>
              <a:rPr lang="pl-PL" sz="1200" dirty="0">
                <a:latin typeface="Arial"/>
                <a:cs typeface="Arial"/>
              </a:rPr>
              <a:t>in</a:t>
            </a:r>
            <a:r>
              <a:rPr lang="pl-PL" sz="1200" spc="14" dirty="0">
                <a:latin typeface="Arial"/>
                <a:cs typeface="Arial"/>
              </a:rPr>
              <a:t>f</a:t>
            </a:r>
            <a:r>
              <a:rPr lang="pl-PL" sz="1200" spc="-4" dirty="0">
                <a:latin typeface="Arial"/>
                <a:cs typeface="Arial"/>
              </a:rPr>
              <a:t>o</a:t>
            </a:r>
            <a:r>
              <a:rPr lang="pl-PL" sz="1200" dirty="0">
                <a:latin typeface="Arial"/>
                <a:cs typeface="Arial"/>
              </a:rPr>
              <a:t>r</a:t>
            </a:r>
            <a:r>
              <a:rPr lang="pl-PL" sz="1200" spc="4" dirty="0">
                <a:latin typeface="Arial"/>
                <a:cs typeface="Arial"/>
              </a:rPr>
              <a:t>m</a:t>
            </a:r>
            <a:r>
              <a:rPr lang="pl-PL" sz="1200" spc="-4" dirty="0">
                <a:latin typeface="Arial"/>
                <a:cs typeface="Arial"/>
              </a:rPr>
              <a:t>o</a:t>
            </a:r>
            <a:r>
              <a:rPr lang="pl-PL" sz="1200" spc="-14" dirty="0">
                <a:latin typeface="Arial"/>
                <a:cs typeface="Arial"/>
              </a:rPr>
              <a:t>w</a:t>
            </a:r>
            <a:r>
              <a:rPr lang="pl-PL" sz="1200" spc="4" dirty="0">
                <a:latin typeface="Arial"/>
                <a:cs typeface="Arial"/>
              </a:rPr>
              <a:t>a</a:t>
            </a:r>
            <a:r>
              <a:rPr lang="pl-PL" sz="1200" dirty="0">
                <a:latin typeface="Arial"/>
                <a:cs typeface="Arial"/>
              </a:rPr>
              <a:t>ć</a:t>
            </a:r>
            <a:r>
              <a:rPr lang="pl-PL" sz="1200" spc="-24" dirty="0">
                <a:latin typeface="Arial"/>
                <a:cs typeface="Arial"/>
              </a:rPr>
              <a:t> </a:t>
            </a:r>
            <a:r>
              <a:rPr lang="pl-PL" sz="1200" dirty="0" smtClean="0">
                <a:latin typeface="Arial"/>
                <a:cs typeface="Arial"/>
              </a:rPr>
              <a:t>D</a:t>
            </a:r>
            <a:r>
              <a:rPr lang="pl-PL" sz="1200" spc="-14" dirty="0" smtClean="0">
                <a:latin typeface="Arial"/>
                <a:cs typeface="Arial"/>
              </a:rPr>
              <a:t>z</a:t>
            </a:r>
            <a:r>
              <a:rPr lang="pl-PL" sz="1200" dirty="0" smtClean="0">
                <a:latin typeface="Arial"/>
                <a:cs typeface="Arial"/>
              </a:rPr>
              <a:t>iał</a:t>
            </a:r>
            <a:r>
              <a:rPr lang="pl-PL" sz="1200" spc="4" dirty="0" smtClean="0">
                <a:latin typeface="Arial"/>
                <a:cs typeface="Arial"/>
              </a:rPr>
              <a:t> </a:t>
            </a:r>
            <a:r>
              <a:rPr lang="pl-PL" sz="1200" dirty="0">
                <a:latin typeface="Arial"/>
                <a:cs typeface="Arial"/>
              </a:rPr>
              <a:t>O</a:t>
            </a:r>
            <a:r>
              <a:rPr lang="pl-PL" sz="1200" spc="4" dirty="0">
                <a:latin typeface="Arial"/>
                <a:cs typeface="Arial"/>
              </a:rPr>
              <a:t>b</a:t>
            </a:r>
            <a:r>
              <a:rPr lang="pl-PL" sz="1200" dirty="0">
                <a:latin typeface="Arial"/>
                <a:cs typeface="Arial"/>
              </a:rPr>
              <a:t>słu</a:t>
            </a:r>
            <a:r>
              <a:rPr lang="pl-PL" sz="1200" spc="-4" dirty="0">
                <a:latin typeface="Arial"/>
                <a:cs typeface="Arial"/>
              </a:rPr>
              <a:t>g</a:t>
            </a:r>
            <a:r>
              <a:rPr lang="pl-PL" sz="1200" dirty="0">
                <a:latin typeface="Arial"/>
                <a:cs typeface="Arial"/>
              </a:rPr>
              <a:t>i</a:t>
            </a:r>
            <a:r>
              <a:rPr lang="pl-PL" sz="1200" spc="-4" dirty="0">
                <a:latin typeface="Arial"/>
                <a:cs typeface="Arial"/>
              </a:rPr>
              <a:t> </a:t>
            </a:r>
            <a:r>
              <a:rPr lang="pl-PL" sz="1200" dirty="0">
                <a:latin typeface="Arial"/>
                <a:cs typeface="Arial"/>
              </a:rPr>
              <a:t>Kl</a:t>
            </a:r>
            <a:r>
              <a:rPr lang="pl-PL" sz="1200" spc="-4" dirty="0">
                <a:latin typeface="Arial"/>
                <a:cs typeface="Arial"/>
              </a:rPr>
              <a:t>i</a:t>
            </a:r>
            <a:r>
              <a:rPr lang="pl-PL" sz="1200" spc="4" dirty="0">
                <a:latin typeface="Arial"/>
                <a:cs typeface="Arial"/>
              </a:rPr>
              <a:t>en</a:t>
            </a:r>
            <a:r>
              <a:rPr lang="pl-PL" sz="1200" dirty="0">
                <a:latin typeface="Arial"/>
                <a:cs typeface="Arial"/>
              </a:rPr>
              <a:t>ta</a:t>
            </a:r>
          </a:p>
          <a:p>
            <a:pPr marL="12700" marR="26286">
              <a:lnSpc>
                <a:spcPct val="95825"/>
              </a:lnSpc>
              <a:spcBef>
                <a:spcPts val="60"/>
              </a:spcBef>
            </a:pPr>
            <a:r>
              <a:rPr lang="pl-PL" sz="1200" spc="9" dirty="0" smtClean="0">
                <a:latin typeface="Arial"/>
                <a:cs typeface="Arial"/>
              </a:rPr>
              <a:t>    T</a:t>
            </a:r>
            <a:r>
              <a:rPr lang="pl-PL" sz="1200" dirty="0" smtClean="0">
                <a:latin typeface="Arial"/>
                <a:cs typeface="Arial"/>
              </a:rPr>
              <a:t>NT</a:t>
            </a:r>
            <a:r>
              <a:rPr lang="pl-PL" sz="1200" spc="-24" dirty="0" smtClean="0">
                <a:latin typeface="Arial"/>
                <a:cs typeface="Arial"/>
              </a:rPr>
              <a:t> </a:t>
            </a:r>
            <a:r>
              <a:rPr lang="pl-PL" sz="1200" dirty="0">
                <a:latin typeface="Arial"/>
                <a:cs typeface="Arial"/>
              </a:rPr>
              <a:t>o </a:t>
            </a:r>
            <a:r>
              <a:rPr lang="pl-PL" sz="1200" spc="4" dirty="0">
                <a:latin typeface="Arial"/>
                <a:cs typeface="Arial"/>
              </a:rPr>
              <a:t>po</a:t>
            </a:r>
            <a:r>
              <a:rPr lang="pl-PL" sz="1200" dirty="0">
                <a:latin typeface="Arial"/>
                <a:cs typeface="Arial"/>
              </a:rPr>
              <a:t>tr</a:t>
            </a:r>
            <a:r>
              <a:rPr lang="pl-PL" sz="1200" spc="-14" dirty="0">
                <a:latin typeface="Arial"/>
                <a:cs typeface="Arial"/>
              </a:rPr>
              <a:t>z</a:t>
            </a:r>
            <a:r>
              <a:rPr lang="pl-PL" sz="1200" spc="4" dirty="0">
                <a:latin typeface="Arial"/>
                <a:cs typeface="Arial"/>
              </a:rPr>
              <a:t>eb</a:t>
            </a:r>
            <a:r>
              <a:rPr lang="pl-PL" sz="1200" dirty="0">
                <a:latin typeface="Arial"/>
                <a:cs typeface="Arial"/>
              </a:rPr>
              <a:t>ie</a:t>
            </a:r>
            <a:r>
              <a:rPr lang="pl-PL" sz="1200" spc="-14" dirty="0">
                <a:latin typeface="Arial"/>
                <a:cs typeface="Arial"/>
              </a:rPr>
              <a:t> w</a:t>
            </a:r>
            <a:r>
              <a:rPr lang="pl-PL" sz="1200" spc="-9" dirty="0">
                <a:latin typeface="Arial"/>
                <a:cs typeface="Arial"/>
              </a:rPr>
              <a:t>y</a:t>
            </a:r>
            <a:r>
              <a:rPr lang="pl-PL" sz="1200" dirty="0">
                <a:latin typeface="Arial"/>
                <a:cs typeface="Arial"/>
              </a:rPr>
              <a:t>st</a:t>
            </a:r>
            <a:r>
              <a:rPr lang="pl-PL" sz="1200" spc="4" dirty="0">
                <a:latin typeface="Arial"/>
                <a:cs typeface="Arial"/>
              </a:rPr>
              <a:t>a</a:t>
            </a:r>
            <a:r>
              <a:rPr lang="pl-PL" sz="1200" spc="-14" dirty="0">
                <a:latin typeface="Arial"/>
                <a:cs typeface="Arial"/>
              </a:rPr>
              <a:t>w</a:t>
            </a:r>
            <a:r>
              <a:rPr lang="pl-PL" sz="1200" dirty="0">
                <a:latin typeface="Arial"/>
                <a:cs typeface="Arial"/>
              </a:rPr>
              <a:t>ie</a:t>
            </a:r>
            <a:r>
              <a:rPr lang="pl-PL" sz="1200" spc="4" dirty="0">
                <a:latin typeface="Arial"/>
                <a:cs typeface="Arial"/>
              </a:rPr>
              <a:t>n</a:t>
            </a:r>
            <a:r>
              <a:rPr lang="pl-PL" sz="1200" dirty="0">
                <a:latin typeface="Arial"/>
                <a:cs typeface="Arial"/>
              </a:rPr>
              <a:t>ia</a:t>
            </a:r>
            <a:r>
              <a:rPr lang="pl-PL" sz="1200" spc="9" dirty="0">
                <a:latin typeface="Arial"/>
                <a:cs typeface="Arial"/>
              </a:rPr>
              <a:t> </a:t>
            </a:r>
            <a:r>
              <a:rPr lang="pl-PL" sz="1200" spc="4" dirty="0">
                <a:latin typeface="Arial"/>
                <a:cs typeface="Arial"/>
              </a:rPr>
              <a:t>do</a:t>
            </a:r>
            <a:r>
              <a:rPr lang="pl-PL" sz="1200" dirty="0">
                <a:latin typeface="Arial"/>
                <a:cs typeface="Arial"/>
              </a:rPr>
              <a:t>k</a:t>
            </a:r>
            <a:r>
              <a:rPr lang="pl-PL" sz="1200" spc="4" dirty="0">
                <a:latin typeface="Arial"/>
                <a:cs typeface="Arial"/>
              </a:rPr>
              <a:t>um</a:t>
            </a:r>
            <a:r>
              <a:rPr lang="pl-PL" sz="1200" spc="-4" dirty="0">
                <a:latin typeface="Arial"/>
                <a:cs typeface="Arial"/>
              </a:rPr>
              <a:t>en</a:t>
            </a:r>
            <a:r>
              <a:rPr lang="pl-PL" sz="1200" dirty="0">
                <a:latin typeface="Arial"/>
                <a:cs typeface="Arial"/>
              </a:rPr>
              <a:t>tu</a:t>
            </a:r>
            <a:r>
              <a:rPr lang="pl-PL" sz="1200" spc="-29" dirty="0">
                <a:latin typeface="Arial"/>
                <a:cs typeface="Arial"/>
              </a:rPr>
              <a:t> </a:t>
            </a:r>
            <a:r>
              <a:rPr lang="pl-PL" sz="1200" dirty="0">
                <a:latin typeface="Arial"/>
                <a:cs typeface="Arial"/>
              </a:rPr>
              <a:t>SAD</a:t>
            </a:r>
            <a:r>
              <a:rPr lang="pl-PL" sz="1200" spc="4" dirty="0">
                <a:latin typeface="Arial"/>
                <a:cs typeface="Arial"/>
              </a:rPr>
              <a:t> </a:t>
            </a:r>
            <a:r>
              <a:rPr lang="pl-PL" sz="1200" spc="4" dirty="0" smtClean="0">
                <a:latin typeface="Arial"/>
                <a:cs typeface="Arial"/>
              </a:rPr>
              <a:t>d</a:t>
            </a:r>
            <a:r>
              <a:rPr lang="pl-PL" sz="1200" dirty="0" smtClean="0">
                <a:latin typeface="Arial"/>
                <a:cs typeface="Arial"/>
              </a:rPr>
              <a:t>la przesyłki</a:t>
            </a:r>
            <a:r>
              <a:rPr lang="pl-PL" sz="1200" spc="-14" dirty="0" smtClean="0">
                <a:latin typeface="Arial"/>
                <a:cs typeface="Arial"/>
              </a:rPr>
              <a:t> </a:t>
            </a:r>
            <a:r>
              <a:rPr lang="pl-PL" sz="1200" spc="4" dirty="0" smtClean="0">
                <a:latin typeface="Arial"/>
                <a:cs typeface="Arial"/>
              </a:rPr>
              <a:t>un</a:t>
            </a:r>
            <a:r>
              <a:rPr lang="pl-PL" sz="1200" dirty="0" smtClean="0">
                <a:latin typeface="Arial"/>
                <a:cs typeface="Arial"/>
              </a:rPr>
              <a:t>i</a:t>
            </a:r>
            <a:r>
              <a:rPr lang="pl-PL" sz="1200" spc="-4" dirty="0" smtClean="0">
                <a:latin typeface="Arial"/>
                <a:cs typeface="Arial"/>
              </a:rPr>
              <a:t>j</a:t>
            </a:r>
            <a:r>
              <a:rPr lang="pl-PL" sz="1200" spc="4" dirty="0" smtClean="0">
                <a:latin typeface="Arial"/>
                <a:cs typeface="Arial"/>
              </a:rPr>
              <a:t>ne</a:t>
            </a:r>
            <a:r>
              <a:rPr lang="pl-PL" sz="1200" dirty="0" smtClean="0">
                <a:latin typeface="Arial"/>
                <a:cs typeface="Arial"/>
              </a:rPr>
              <a:t>j/ </a:t>
            </a:r>
          </a:p>
          <a:p>
            <a:pPr marL="12700" marR="26286">
              <a:lnSpc>
                <a:spcPct val="95825"/>
              </a:lnSpc>
              <a:spcBef>
                <a:spcPts val="60"/>
              </a:spcBef>
            </a:pPr>
            <a:r>
              <a:rPr lang="pl-PL" sz="1200" dirty="0">
                <a:latin typeface="Arial"/>
                <a:cs typeface="Arial"/>
              </a:rPr>
              <a:t> </a:t>
            </a:r>
            <a:r>
              <a:rPr lang="pl-PL" sz="1200" dirty="0" smtClean="0">
                <a:latin typeface="Arial"/>
                <a:cs typeface="Arial"/>
              </a:rPr>
              <a:t>   krajowej</a:t>
            </a:r>
            <a:endParaRPr lang="pl-PL" sz="1200" dirty="0">
              <a:latin typeface="Arial"/>
              <a:cs typeface="Arial"/>
            </a:endParaRPr>
          </a:p>
          <a:p>
            <a:pPr marL="184150" marR="26286" indent="-171450">
              <a:lnSpc>
                <a:spcPct val="95825"/>
              </a:lnSpc>
              <a:spcBef>
                <a:spcPts val="60"/>
              </a:spcBef>
              <a:buFont typeface="Arial" panose="020B0604020202020204" pitchFamily="34" charset="0"/>
              <a:buChar char="•"/>
            </a:pPr>
            <a:r>
              <a:rPr lang="pl-PL" sz="1200" dirty="0">
                <a:latin typeface="Arial"/>
                <a:cs typeface="Arial"/>
              </a:rPr>
              <a:t>Doł</a:t>
            </a:r>
            <a:r>
              <a:rPr lang="pl-PL" sz="1200" spc="4" dirty="0">
                <a:latin typeface="Arial"/>
                <a:cs typeface="Arial"/>
              </a:rPr>
              <a:t>ą</a:t>
            </a:r>
            <a:r>
              <a:rPr lang="pl-PL" sz="1200" dirty="0">
                <a:latin typeface="Arial"/>
                <a:cs typeface="Arial"/>
              </a:rPr>
              <a:t>c</a:t>
            </a:r>
            <a:r>
              <a:rPr lang="pl-PL" sz="1200" spc="-9" dirty="0">
                <a:latin typeface="Arial"/>
                <a:cs typeface="Arial"/>
              </a:rPr>
              <a:t>zy</a:t>
            </a:r>
            <a:r>
              <a:rPr lang="pl-PL" sz="1200" dirty="0">
                <a:latin typeface="Arial"/>
                <a:cs typeface="Arial"/>
              </a:rPr>
              <a:t>ć</a:t>
            </a:r>
            <a:r>
              <a:rPr lang="pl-PL" sz="1200" spc="4" dirty="0">
                <a:latin typeface="Arial"/>
                <a:cs typeface="Arial"/>
              </a:rPr>
              <a:t> do</a:t>
            </a:r>
            <a:r>
              <a:rPr lang="pl-PL" sz="1200" dirty="0">
                <a:latin typeface="Arial"/>
                <a:cs typeface="Arial"/>
              </a:rPr>
              <a:t>k</a:t>
            </a:r>
            <a:r>
              <a:rPr lang="pl-PL" sz="1200" spc="4" dirty="0">
                <a:latin typeface="Arial"/>
                <a:cs typeface="Arial"/>
              </a:rPr>
              <a:t>um</a:t>
            </a:r>
            <a:r>
              <a:rPr lang="pl-PL" sz="1200" spc="-4" dirty="0">
                <a:latin typeface="Arial"/>
                <a:cs typeface="Arial"/>
              </a:rPr>
              <a:t>e</a:t>
            </a:r>
            <a:r>
              <a:rPr lang="pl-PL" sz="1200" spc="4" dirty="0">
                <a:latin typeface="Arial"/>
                <a:cs typeface="Arial"/>
              </a:rPr>
              <a:t>n</a:t>
            </a:r>
            <a:r>
              <a:rPr lang="pl-PL" sz="1200" dirty="0">
                <a:latin typeface="Arial"/>
                <a:cs typeface="Arial"/>
              </a:rPr>
              <a:t>ty</a:t>
            </a:r>
            <a:r>
              <a:rPr lang="pl-PL" sz="1200" spc="-25" dirty="0">
                <a:latin typeface="Arial"/>
                <a:cs typeface="Arial"/>
              </a:rPr>
              <a:t> </a:t>
            </a:r>
            <a:r>
              <a:rPr lang="pl-PL" sz="1200" spc="4" dirty="0">
                <a:latin typeface="Arial"/>
                <a:cs typeface="Arial"/>
              </a:rPr>
              <a:t>d</a:t>
            </a:r>
            <a:r>
              <a:rPr lang="pl-PL" sz="1200" dirty="0">
                <a:latin typeface="Arial"/>
                <a:cs typeface="Arial"/>
              </a:rPr>
              <a:t>o</a:t>
            </a:r>
            <a:r>
              <a:rPr lang="pl-PL" sz="1200" spc="-14" dirty="0">
                <a:latin typeface="Arial"/>
                <a:cs typeface="Arial"/>
              </a:rPr>
              <a:t> </a:t>
            </a:r>
            <a:r>
              <a:rPr lang="pl-PL" sz="1200" spc="4" dirty="0">
                <a:latin typeface="Arial"/>
                <a:cs typeface="Arial"/>
              </a:rPr>
              <a:t>odp</a:t>
            </a:r>
            <a:r>
              <a:rPr lang="pl-PL" sz="1200" dirty="0">
                <a:latin typeface="Arial"/>
                <a:cs typeface="Arial"/>
              </a:rPr>
              <a:t>ra</a:t>
            </a:r>
            <a:r>
              <a:rPr lang="pl-PL" sz="1200" spc="-9" dirty="0">
                <a:latin typeface="Arial"/>
                <a:cs typeface="Arial"/>
              </a:rPr>
              <a:t>w</a:t>
            </a:r>
            <a:r>
              <a:rPr lang="pl-PL" sz="1200" dirty="0">
                <a:latin typeface="Arial"/>
                <a:cs typeface="Arial"/>
              </a:rPr>
              <a:t>y</a:t>
            </a:r>
            <a:r>
              <a:rPr lang="pl-PL" sz="1200" spc="-14" dirty="0">
                <a:latin typeface="Arial"/>
                <a:cs typeface="Arial"/>
              </a:rPr>
              <a:t> </a:t>
            </a:r>
            <a:r>
              <a:rPr lang="pl-PL" sz="1200" dirty="0">
                <a:latin typeface="Arial"/>
                <a:cs typeface="Arial"/>
              </a:rPr>
              <a:t>c</a:t>
            </a:r>
            <a:r>
              <a:rPr lang="pl-PL" sz="1200" spc="4" dirty="0">
                <a:latin typeface="Arial"/>
                <a:cs typeface="Arial"/>
              </a:rPr>
              <a:t>e</a:t>
            </a:r>
            <a:r>
              <a:rPr lang="pl-PL" sz="1200" dirty="0">
                <a:latin typeface="Arial"/>
                <a:cs typeface="Arial"/>
              </a:rPr>
              <a:t>ln</a:t>
            </a:r>
            <a:r>
              <a:rPr lang="pl-PL" sz="1200" spc="4" dirty="0">
                <a:latin typeface="Arial"/>
                <a:cs typeface="Arial"/>
              </a:rPr>
              <a:t>e</a:t>
            </a:r>
            <a:r>
              <a:rPr lang="pl-PL" sz="1200" dirty="0">
                <a:latin typeface="Arial"/>
                <a:cs typeface="Arial"/>
              </a:rPr>
              <a:t>j</a:t>
            </a:r>
            <a:r>
              <a:rPr lang="pl-PL" sz="1200" spc="-29" dirty="0">
                <a:latin typeface="Arial"/>
                <a:cs typeface="Arial"/>
              </a:rPr>
              <a:t> </a:t>
            </a:r>
            <a:r>
              <a:rPr lang="pl-PL" sz="1200" spc="-14" dirty="0">
                <a:latin typeface="Arial"/>
                <a:cs typeface="Arial"/>
              </a:rPr>
              <a:t>w</a:t>
            </a:r>
            <a:r>
              <a:rPr lang="pl-PL" sz="1200" dirty="0">
                <a:latin typeface="Arial"/>
                <a:cs typeface="Arial"/>
              </a:rPr>
              <a:t>raz</a:t>
            </a:r>
            <a:r>
              <a:rPr lang="pl-PL" sz="1200" spc="14" dirty="0">
                <a:latin typeface="Arial"/>
                <a:cs typeface="Arial"/>
              </a:rPr>
              <a:t> </a:t>
            </a:r>
            <a:r>
              <a:rPr lang="pl-PL" sz="1200" dirty="0">
                <a:latin typeface="Arial"/>
                <a:cs typeface="Arial"/>
              </a:rPr>
              <a:t>z </a:t>
            </a:r>
            <a:r>
              <a:rPr lang="pl-PL" sz="1200" spc="-14" dirty="0">
                <a:latin typeface="Arial"/>
                <a:cs typeface="Arial"/>
              </a:rPr>
              <a:t>w</a:t>
            </a:r>
            <a:r>
              <a:rPr lang="pl-PL" sz="1200" dirty="0">
                <a:latin typeface="Arial"/>
                <a:cs typeface="Arial"/>
              </a:rPr>
              <a:t>/w</a:t>
            </a:r>
            <a:r>
              <a:rPr lang="pl-PL" sz="1200" spc="14" dirty="0">
                <a:latin typeface="Arial"/>
                <a:cs typeface="Arial"/>
              </a:rPr>
              <a:t> </a:t>
            </a:r>
            <a:r>
              <a:rPr lang="pl-PL" sz="1200" spc="14" dirty="0" smtClean="0">
                <a:latin typeface="Arial"/>
                <a:cs typeface="Arial"/>
              </a:rPr>
              <a:t>f</a:t>
            </a:r>
            <a:r>
              <a:rPr lang="pl-PL" sz="1200" spc="4" dirty="0" smtClean="0">
                <a:latin typeface="Arial"/>
                <a:cs typeface="Arial"/>
              </a:rPr>
              <a:t>o</a:t>
            </a:r>
            <a:r>
              <a:rPr lang="pl-PL" sz="1200" dirty="0" smtClean="0">
                <a:latin typeface="Arial"/>
                <a:cs typeface="Arial"/>
              </a:rPr>
              <a:t>r</a:t>
            </a:r>
            <a:r>
              <a:rPr lang="pl-PL" sz="1200" spc="4" dirty="0" smtClean="0">
                <a:latin typeface="Arial"/>
                <a:cs typeface="Arial"/>
              </a:rPr>
              <a:t>mu</a:t>
            </a:r>
            <a:r>
              <a:rPr lang="pl-PL" sz="1200" dirty="0" smtClean="0">
                <a:latin typeface="Arial"/>
                <a:cs typeface="Arial"/>
              </a:rPr>
              <a:t>l</a:t>
            </a:r>
            <a:r>
              <a:rPr lang="pl-PL" sz="1200" spc="-9" dirty="0" smtClean="0">
                <a:latin typeface="Arial"/>
                <a:cs typeface="Arial"/>
              </a:rPr>
              <a:t>a</a:t>
            </a:r>
            <a:r>
              <a:rPr lang="pl-PL" sz="1200" dirty="0" smtClean="0">
                <a:latin typeface="Arial"/>
                <a:cs typeface="Arial"/>
              </a:rPr>
              <a:t>r</a:t>
            </a:r>
            <a:r>
              <a:rPr lang="pl-PL" sz="1200" spc="-14" dirty="0" smtClean="0">
                <a:latin typeface="Arial"/>
                <a:cs typeface="Arial"/>
              </a:rPr>
              <a:t>z</a:t>
            </a:r>
            <a:r>
              <a:rPr lang="pl-PL" sz="1200" spc="4" dirty="0" smtClean="0">
                <a:latin typeface="Arial"/>
                <a:cs typeface="Arial"/>
              </a:rPr>
              <a:t>e</a:t>
            </a:r>
            <a:r>
              <a:rPr lang="pl-PL" sz="1200" dirty="0" smtClean="0">
                <a:latin typeface="Arial"/>
                <a:cs typeface="Arial"/>
              </a:rPr>
              <a:t>m</a:t>
            </a:r>
          </a:p>
          <a:p>
            <a:pPr marL="184150" marR="26286" indent="-171450">
              <a:lnSpc>
                <a:spcPct val="95825"/>
              </a:lnSpc>
              <a:spcBef>
                <a:spcPts val="60"/>
              </a:spcBef>
              <a:buFont typeface="Arial" panose="020B0604020202020204" pitchFamily="34" charset="0"/>
              <a:buChar char="•"/>
            </a:pPr>
            <a:endParaRPr lang="pl-PL" sz="1200" dirty="0">
              <a:latin typeface="Arial"/>
              <a:cs typeface="Arial"/>
            </a:endParaRPr>
          </a:p>
          <a:p>
            <a:pPr marL="12700" marR="26286">
              <a:lnSpc>
                <a:spcPct val="95825"/>
              </a:lnSpc>
              <a:spcBef>
                <a:spcPts val="60"/>
              </a:spcBef>
            </a:pPr>
            <a:endParaRPr lang="pl-PL" sz="1200" dirty="0" smtClean="0">
              <a:latin typeface="Arial"/>
              <a:cs typeface="Arial"/>
            </a:endParaRPr>
          </a:p>
          <a:p>
            <a:pPr marL="12700" marR="26286">
              <a:lnSpc>
                <a:spcPct val="95825"/>
              </a:lnSpc>
              <a:spcBef>
                <a:spcPts val="60"/>
              </a:spcBef>
            </a:pPr>
            <a:r>
              <a:rPr lang="pl-PL" sz="1200" dirty="0">
                <a:latin typeface="Arial"/>
                <a:cs typeface="Arial"/>
              </a:rPr>
              <a:t>W</a:t>
            </a:r>
            <a:r>
              <a:rPr lang="pl-PL" sz="1200" spc="9" dirty="0">
                <a:latin typeface="Arial"/>
                <a:cs typeface="Arial"/>
              </a:rPr>
              <a:t> </a:t>
            </a:r>
            <a:r>
              <a:rPr lang="pl-PL" sz="1200" dirty="0">
                <a:latin typeface="Arial"/>
                <a:cs typeface="Arial"/>
              </a:rPr>
              <a:t>ra</a:t>
            </a:r>
            <a:r>
              <a:rPr lang="pl-PL" sz="1200" spc="-9" dirty="0">
                <a:latin typeface="Arial"/>
                <a:cs typeface="Arial"/>
              </a:rPr>
              <a:t>z</a:t>
            </a:r>
            <a:r>
              <a:rPr lang="pl-PL" sz="1200" dirty="0">
                <a:latin typeface="Arial"/>
                <a:cs typeface="Arial"/>
              </a:rPr>
              <a:t>ie</a:t>
            </a:r>
            <a:r>
              <a:rPr lang="pl-PL" sz="1200" spc="4" dirty="0">
                <a:latin typeface="Arial"/>
                <a:cs typeface="Arial"/>
              </a:rPr>
              <a:t> p</a:t>
            </a:r>
            <a:r>
              <a:rPr lang="pl-PL" sz="1200" spc="-9" dirty="0">
                <a:latin typeface="Arial"/>
                <a:cs typeface="Arial"/>
              </a:rPr>
              <a:t>y</a:t>
            </a:r>
            <a:r>
              <a:rPr lang="pl-PL" sz="1200" dirty="0">
                <a:latin typeface="Arial"/>
                <a:cs typeface="Arial"/>
              </a:rPr>
              <a:t>t</a:t>
            </a:r>
            <a:r>
              <a:rPr lang="pl-PL" sz="1200" spc="4" dirty="0">
                <a:latin typeface="Arial"/>
                <a:cs typeface="Arial"/>
              </a:rPr>
              <a:t>a</a:t>
            </a:r>
            <a:r>
              <a:rPr lang="pl-PL" sz="1200" dirty="0">
                <a:latin typeface="Arial"/>
                <a:cs typeface="Arial"/>
              </a:rPr>
              <a:t>ń sk</a:t>
            </a:r>
            <a:r>
              <a:rPr lang="pl-PL" sz="1200" spc="4" dirty="0">
                <a:latin typeface="Arial"/>
                <a:cs typeface="Arial"/>
              </a:rPr>
              <a:t>on</a:t>
            </a:r>
            <a:r>
              <a:rPr lang="pl-PL" sz="1200" dirty="0">
                <a:latin typeface="Arial"/>
                <a:cs typeface="Arial"/>
              </a:rPr>
              <a:t>t</a:t>
            </a:r>
            <a:r>
              <a:rPr lang="pl-PL" sz="1200" spc="4" dirty="0">
                <a:latin typeface="Arial"/>
                <a:cs typeface="Arial"/>
              </a:rPr>
              <a:t>a</a:t>
            </a:r>
            <a:r>
              <a:rPr lang="pl-PL" sz="1200" dirty="0">
                <a:latin typeface="Arial"/>
                <a:cs typeface="Arial"/>
              </a:rPr>
              <a:t>kt</a:t>
            </a:r>
            <a:r>
              <a:rPr lang="pl-PL" sz="1200" spc="4" dirty="0">
                <a:latin typeface="Arial"/>
                <a:cs typeface="Arial"/>
              </a:rPr>
              <a:t>u</a:t>
            </a:r>
            <a:r>
              <a:rPr lang="pl-PL" sz="1200" dirty="0">
                <a:latin typeface="Arial"/>
                <a:cs typeface="Arial"/>
              </a:rPr>
              <a:t>j</a:t>
            </a:r>
            <a:r>
              <a:rPr lang="pl-PL" sz="1200" spc="-29" dirty="0">
                <a:latin typeface="Arial"/>
                <a:cs typeface="Arial"/>
              </a:rPr>
              <a:t> </a:t>
            </a:r>
            <a:r>
              <a:rPr lang="pl-PL" sz="1200" dirty="0">
                <a:latin typeface="Arial"/>
                <a:cs typeface="Arial"/>
              </a:rPr>
              <a:t>się</a:t>
            </a:r>
            <a:r>
              <a:rPr lang="pl-PL" sz="1200" spc="-4" dirty="0">
                <a:latin typeface="Arial"/>
                <a:cs typeface="Arial"/>
              </a:rPr>
              <a:t> </a:t>
            </a:r>
            <a:r>
              <a:rPr lang="pl-PL" sz="1200" dirty="0">
                <a:latin typeface="Arial"/>
                <a:cs typeface="Arial"/>
              </a:rPr>
              <a:t>z</a:t>
            </a:r>
            <a:r>
              <a:rPr lang="pl-PL" sz="1200" spc="-69" dirty="0">
                <a:latin typeface="Arial"/>
                <a:cs typeface="Arial"/>
              </a:rPr>
              <a:t> </a:t>
            </a:r>
            <a:r>
              <a:rPr lang="pl-PL" sz="1200" dirty="0">
                <a:latin typeface="Arial"/>
                <a:cs typeface="Arial"/>
              </a:rPr>
              <a:t>A</a:t>
            </a:r>
            <a:r>
              <a:rPr lang="pl-PL" sz="1200" spc="-4" dirty="0">
                <a:latin typeface="Arial"/>
                <a:cs typeface="Arial"/>
              </a:rPr>
              <a:t>g</a:t>
            </a:r>
            <a:r>
              <a:rPr lang="pl-PL" sz="1200" spc="4" dirty="0">
                <a:latin typeface="Arial"/>
                <a:cs typeface="Arial"/>
              </a:rPr>
              <a:t>en</a:t>
            </a:r>
            <a:r>
              <a:rPr lang="pl-PL" sz="1200" dirty="0">
                <a:latin typeface="Arial"/>
                <a:cs typeface="Arial"/>
              </a:rPr>
              <a:t>cją</a:t>
            </a:r>
            <a:r>
              <a:rPr lang="pl-PL" sz="1200" spc="-14" dirty="0">
                <a:latin typeface="Arial"/>
                <a:cs typeface="Arial"/>
              </a:rPr>
              <a:t> </a:t>
            </a:r>
            <a:r>
              <a:rPr lang="pl-PL" sz="1200" dirty="0">
                <a:latin typeface="Arial"/>
                <a:cs typeface="Arial"/>
              </a:rPr>
              <a:t>Cel</a:t>
            </a:r>
            <a:r>
              <a:rPr lang="pl-PL" sz="1200" spc="4" dirty="0">
                <a:latin typeface="Arial"/>
                <a:cs typeface="Arial"/>
              </a:rPr>
              <a:t>n</a:t>
            </a:r>
            <a:r>
              <a:rPr lang="pl-PL" sz="1200" dirty="0">
                <a:latin typeface="Arial"/>
                <a:cs typeface="Arial"/>
              </a:rPr>
              <a:t>ą</a:t>
            </a:r>
            <a:r>
              <a:rPr lang="pl-PL" sz="1200" spc="-39" dirty="0">
                <a:latin typeface="Arial"/>
                <a:cs typeface="Arial"/>
              </a:rPr>
              <a:t> </a:t>
            </a:r>
            <a:r>
              <a:rPr lang="pl-PL" sz="1200" spc="9" dirty="0">
                <a:latin typeface="Arial"/>
                <a:cs typeface="Arial"/>
              </a:rPr>
              <a:t>T</a:t>
            </a:r>
            <a:r>
              <a:rPr lang="pl-PL" sz="1200" dirty="0">
                <a:latin typeface="Arial"/>
                <a:cs typeface="Arial"/>
              </a:rPr>
              <a:t>N</a:t>
            </a:r>
            <a:r>
              <a:rPr lang="pl-PL" sz="1200" spc="-125" dirty="0">
                <a:latin typeface="Arial"/>
                <a:cs typeface="Arial"/>
              </a:rPr>
              <a:t>T</a:t>
            </a:r>
            <a:r>
              <a:rPr lang="pl-PL" sz="1200" dirty="0">
                <a:latin typeface="Arial"/>
                <a:cs typeface="Arial"/>
              </a:rPr>
              <a:t>.</a:t>
            </a:r>
          </a:p>
          <a:p>
            <a:pPr marL="12700" marR="26286">
              <a:lnSpc>
                <a:spcPct val="95825"/>
              </a:lnSpc>
              <a:spcBef>
                <a:spcPts val="60"/>
              </a:spcBef>
            </a:pPr>
            <a:endParaRPr lang="pl-PL" sz="1200" dirty="0">
              <a:latin typeface="Arial"/>
              <a:cs typeface="Arial"/>
            </a:endParaRPr>
          </a:p>
          <a:p>
            <a:pPr marL="12700" marR="60039">
              <a:lnSpc>
                <a:spcPct val="100041"/>
              </a:lnSpc>
            </a:pPr>
            <a:endParaRPr lang="pl-PL" sz="1200" dirty="0">
              <a:latin typeface="Arial"/>
              <a:cs typeface="Arial"/>
            </a:endParaRPr>
          </a:p>
          <a:p>
            <a:pPr marL="12700" marR="60039">
              <a:lnSpc>
                <a:spcPct val="100041"/>
              </a:lnSpc>
            </a:pPr>
            <a:endParaRPr sz="1200" dirty="0">
              <a:latin typeface="Arial"/>
              <a:cs typeface="Arial"/>
            </a:endParaRPr>
          </a:p>
        </p:txBody>
      </p:sp>
      <p:sp>
        <p:nvSpPr>
          <p:cNvPr id="14" name="object 14"/>
          <p:cNvSpPr txBox="1"/>
          <p:nvPr/>
        </p:nvSpPr>
        <p:spPr>
          <a:xfrm>
            <a:off x="369214" y="3382978"/>
            <a:ext cx="4407002" cy="360679"/>
          </a:xfrm>
          <a:prstGeom prst="rect">
            <a:avLst/>
          </a:prstGeom>
        </p:spPr>
        <p:txBody>
          <a:bodyPr wrap="square" lIns="0" tIns="0" rIns="0" bIns="0" rtlCol="0">
            <a:noAutofit/>
          </a:bodyPr>
          <a:lstStyle/>
          <a:p>
            <a:pPr marL="12700">
              <a:lnSpc>
                <a:spcPts val="1325"/>
              </a:lnSpc>
              <a:spcBef>
                <a:spcPts val="66"/>
              </a:spcBef>
            </a:pPr>
            <a:r>
              <a:rPr sz="1200" spc="29" dirty="0" smtClean="0">
                <a:latin typeface="Arial"/>
                <a:cs typeface="Arial"/>
              </a:rPr>
              <a:t>W</a:t>
            </a:r>
            <a:r>
              <a:rPr sz="1200" spc="-9" dirty="0" smtClean="0">
                <a:latin typeface="Arial"/>
                <a:cs typeface="Arial"/>
              </a:rPr>
              <a:t>y</a:t>
            </a:r>
            <a:r>
              <a:rPr sz="1200" spc="0" dirty="0" smtClean="0">
                <a:latin typeface="Arial"/>
                <a:cs typeface="Arial"/>
              </a:rPr>
              <a:t>s</a:t>
            </a:r>
            <a:r>
              <a:rPr sz="1200" spc="-9" dirty="0" smtClean="0">
                <a:latin typeface="Arial"/>
                <a:cs typeface="Arial"/>
              </a:rPr>
              <a:t>y</a:t>
            </a:r>
            <a:r>
              <a:rPr sz="1200" spc="0" dirty="0" smtClean="0">
                <a:latin typeface="Arial"/>
                <a:cs typeface="Arial"/>
              </a:rPr>
              <a:t>łka</a:t>
            </a:r>
            <a:r>
              <a:rPr sz="1200" spc="-14"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s</a:t>
            </a:r>
            <a:r>
              <a:rPr sz="1200" spc="-9" dirty="0" smtClean="0">
                <a:latin typeface="Arial"/>
                <a:cs typeface="Arial"/>
              </a:rPr>
              <a:t>y</a:t>
            </a:r>
            <a:r>
              <a:rPr sz="1200" spc="0" dirty="0" smtClean="0">
                <a:latin typeface="Arial"/>
                <a:cs typeface="Arial"/>
              </a:rPr>
              <a:t>łki</a:t>
            </a:r>
            <a:r>
              <a:rPr sz="1200" spc="9" dirty="0" smtClean="0">
                <a:latin typeface="Arial"/>
                <a:cs typeface="Arial"/>
              </a:rPr>
              <a:t> </a:t>
            </a:r>
            <a:r>
              <a:rPr sz="1200" spc="0" dirty="0" smtClean="0">
                <a:latin typeface="Arial"/>
                <a:cs typeface="Arial"/>
              </a:rPr>
              <a:t>z P</a:t>
            </a:r>
            <a:r>
              <a:rPr sz="1200" spc="4" dirty="0" smtClean="0">
                <a:latin typeface="Arial"/>
                <a:cs typeface="Arial"/>
              </a:rPr>
              <a:t>o</a:t>
            </a:r>
            <a:r>
              <a:rPr sz="1200" spc="0" dirty="0" smtClean="0">
                <a:latin typeface="Arial"/>
                <a:cs typeface="Arial"/>
              </a:rPr>
              <a:t>lski</a:t>
            </a:r>
            <a:r>
              <a:rPr sz="1200" spc="-14" dirty="0" smtClean="0">
                <a:latin typeface="Arial"/>
                <a:cs typeface="Arial"/>
              </a:rPr>
              <a:t> </a:t>
            </a:r>
            <a:r>
              <a:rPr sz="1200" b="1" spc="4" dirty="0" smtClean="0">
                <a:latin typeface="Arial"/>
                <a:cs typeface="Arial"/>
              </a:rPr>
              <a:t>d</a:t>
            </a:r>
            <a:r>
              <a:rPr sz="1200" b="1" spc="0" dirty="0" smtClean="0">
                <a:latin typeface="Arial"/>
                <a:cs typeface="Arial"/>
              </a:rPr>
              <a:t>o</a:t>
            </a:r>
            <a:r>
              <a:rPr sz="1200" b="1" spc="-14" dirty="0" smtClean="0">
                <a:latin typeface="Arial"/>
                <a:cs typeface="Arial"/>
              </a:rPr>
              <a:t> </a:t>
            </a:r>
            <a:r>
              <a:rPr sz="1200" b="1" spc="0" dirty="0" smtClean="0">
                <a:latin typeface="Arial"/>
                <a:cs typeface="Arial"/>
              </a:rPr>
              <a:t>in</a:t>
            </a:r>
            <a:r>
              <a:rPr sz="1200" b="1" spc="4" dirty="0" smtClean="0">
                <a:latin typeface="Arial"/>
                <a:cs typeface="Arial"/>
              </a:rPr>
              <a:t>ne</a:t>
            </a:r>
            <a:r>
              <a:rPr sz="1200" b="1" spc="-4" dirty="0" smtClean="0">
                <a:latin typeface="Arial"/>
                <a:cs typeface="Arial"/>
              </a:rPr>
              <a:t>g</a:t>
            </a:r>
            <a:r>
              <a:rPr sz="1200" b="1" spc="0" dirty="0" smtClean="0">
                <a:latin typeface="Arial"/>
                <a:cs typeface="Arial"/>
              </a:rPr>
              <a:t>o</a:t>
            </a:r>
            <a:r>
              <a:rPr sz="1200" b="1" spc="-29" dirty="0" smtClean="0">
                <a:latin typeface="Arial"/>
                <a:cs typeface="Arial"/>
              </a:rPr>
              <a:t> </a:t>
            </a:r>
            <a:r>
              <a:rPr sz="1200" b="1" spc="0" dirty="0" smtClean="0">
                <a:latin typeface="Arial"/>
                <a:cs typeface="Arial"/>
              </a:rPr>
              <a:t>kraju</a:t>
            </a:r>
            <a:r>
              <a:rPr sz="1200" b="1" spc="-4" dirty="0" smtClean="0">
                <a:latin typeface="Arial"/>
                <a:cs typeface="Arial"/>
              </a:rPr>
              <a:t> </a:t>
            </a:r>
            <a:r>
              <a:rPr sz="1200" b="1" spc="0" dirty="0" smtClean="0">
                <a:latin typeface="Arial"/>
                <a:cs typeface="Arial"/>
              </a:rPr>
              <a:t>UE</a:t>
            </a:r>
            <a:r>
              <a:rPr sz="1200" b="1" spc="4" dirty="0" smtClean="0">
                <a:latin typeface="Arial"/>
                <a:cs typeface="Arial"/>
              </a:rPr>
              <a:t> </a:t>
            </a:r>
            <a:r>
              <a:rPr sz="1200" spc="-9" dirty="0" smtClean="0">
                <a:latin typeface="Arial"/>
                <a:cs typeface="Arial"/>
              </a:rPr>
              <a:t>z</a:t>
            </a:r>
            <a:r>
              <a:rPr sz="1200" spc="0" dirty="0" smtClean="0">
                <a:latin typeface="Arial"/>
                <a:cs typeface="Arial"/>
              </a:rPr>
              <a:t>e</a:t>
            </a:r>
            <a:r>
              <a:rPr sz="1200" spc="4" dirty="0" smtClean="0">
                <a:latin typeface="Arial"/>
                <a:cs typeface="Arial"/>
              </a:rPr>
              <a:t> </a:t>
            </a:r>
            <a:r>
              <a:rPr sz="1200" spc="-9" dirty="0" smtClean="0">
                <a:latin typeface="Arial"/>
                <a:cs typeface="Arial"/>
              </a:rPr>
              <a:t>z</a:t>
            </a:r>
            <a:r>
              <a:rPr sz="1200" spc="0" dirty="0" smtClean="0">
                <a:latin typeface="Arial"/>
                <a:cs typeface="Arial"/>
              </a:rPr>
              <a:t>lec</a:t>
            </a:r>
            <a:r>
              <a:rPr sz="1200" spc="4" dirty="0" smtClean="0">
                <a:latin typeface="Arial"/>
                <a:cs typeface="Arial"/>
              </a:rPr>
              <a:t>en</a:t>
            </a:r>
            <a:r>
              <a:rPr sz="1200" spc="0" dirty="0" smtClean="0">
                <a:latin typeface="Arial"/>
                <a:cs typeface="Arial"/>
              </a:rPr>
              <a:t>iem</a:t>
            </a:r>
            <a:endParaRPr sz="1200" dirty="0">
              <a:latin typeface="Arial"/>
              <a:cs typeface="Arial"/>
            </a:endParaRPr>
          </a:p>
          <a:p>
            <a:pPr marL="12700" marR="22860">
              <a:lnSpc>
                <a:spcPct val="95825"/>
              </a:lnSpc>
            </a:pPr>
            <a:r>
              <a:rPr sz="1200" spc="4" dirty="0" smtClean="0">
                <a:latin typeface="Arial"/>
                <a:cs typeface="Arial"/>
              </a:rPr>
              <a:t>do</a:t>
            </a:r>
            <a:r>
              <a:rPr sz="1200" spc="0" dirty="0" smtClean="0">
                <a:latin typeface="Arial"/>
                <a:cs typeface="Arial"/>
              </a:rPr>
              <a:t>k</a:t>
            </a:r>
            <a:r>
              <a:rPr sz="1200" spc="4" dirty="0" smtClean="0">
                <a:latin typeface="Arial"/>
                <a:cs typeface="Arial"/>
              </a:rPr>
              <a:t>on</a:t>
            </a:r>
            <a:r>
              <a:rPr sz="1200" spc="-4" dirty="0" smtClean="0">
                <a:latin typeface="Arial"/>
                <a:cs typeface="Arial"/>
              </a:rPr>
              <a:t>an</a:t>
            </a:r>
            <a:r>
              <a:rPr sz="1200" spc="0" dirty="0" smtClean="0">
                <a:latin typeface="Arial"/>
                <a:cs typeface="Arial"/>
              </a:rPr>
              <a:t>ia</a:t>
            </a:r>
            <a:r>
              <a:rPr sz="1200" spc="-39" dirty="0" smtClean="0">
                <a:latin typeface="Arial"/>
                <a:cs typeface="Arial"/>
              </a:rPr>
              <a:t> </a:t>
            </a:r>
            <a:r>
              <a:rPr sz="1200" spc="4" dirty="0" smtClean="0">
                <a:latin typeface="Arial"/>
                <a:cs typeface="Arial"/>
              </a:rPr>
              <a:t>odp</a:t>
            </a:r>
            <a:r>
              <a:rPr sz="1200" spc="0" dirty="0" smtClean="0">
                <a:latin typeface="Arial"/>
                <a:cs typeface="Arial"/>
              </a:rPr>
              <a:t>ra</a:t>
            </a:r>
            <a:r>
              <a:rPr sz="1200" spc="-14" dirty="0" smtClean="0">
                <a:latin typeface="Arial"/>
                <a:cs typeface="Arial"/>
              </a:rPr>
              <a:t>w</a:t>
            </a:r>
            <a:r>
              <a:rPr sz="1200" spc="0" dirty="0" smtClean="0">
                <a:latin typeface="Arial"/>
                <a:cs typeface="Arial"/>
              </a:rPr>
              <a:t>y</a:t>
            </a:r>
            <a:r>
              <a:rPr sz="1200" spc="-9" dirty="0" smtClean="0">
                <a:latin typeface="Arial"/>
                <a:cs typeface="Arial"/>
              </a:rPr>
              <a:t> </a:t>
            </a:r>
            <a:r>
              <a:rPr sz="1200" spc="0" dirty="0" smtClean="0">
                <a:latin typeface="Arial"/>
                <a:cs typeface="Arial"/>
              </a:rPr>
              <a:t>c</a:t>
            </a:r>
            <a:r>
              <a:rPr sz="1200" spc="4" dirty="0" smtClean="0">
                <a:latin typeface="Arial"/>
                <a:cs typeface="Arial"/>
              </a:rPr>
              <a:t>e</a:t>
            </a:r>
            <a:r>
              <a:rPr sz="1200" spc="0" dirty="0" smtClean="0">
                <a:latin typeface="Arial"/>
                <a:cs typeface="Arial"/>
              </a:rPr>
              <a:t>ln</a:t>
            </a:r>
            <a:r>
              <a:rPr sz="1200" spc="4" dirty="0" smtClean="0">
                <a:latin typeface="Arial"/>
                <a:cs typeface="Arial"/>
              </a:rPr>
              <a:t>e</a:t>
            </a:r>
            <a:r>
              <a:rPr sz="1200" spc="0" dirty="0" smtClean="0">
                <a:latin typeface="Arial"/>
                <a:cs typeface="Arial"/>
              </a:rPr>
              <a:t>j</a:t>
            </a:r>
            <a:r>
              <a:rPr sz="1200" spc="-34" dirty="0" smtClean="0">
                <a:latin typeface="Arial"/>
                <a:cs typeface="Arial"/>
              </a:rPr>
              <a:t> </a:t>
            </a:r>
            <a:r>
              <a:rPr sz="1200" spc="0" dirty="0" smtClean="0">
                <a:latin typeface="Arial"/>
                <a:cs typeface="Arial"/>
              </a:rPr>
              <a:t>w </a:t>
            </a:r>
            <a:r>
              <a:rPr sz="1200" spc="4" dirty="0" smtClean="0">
                <a:latin typeface="Arial"/>
                <a:cs typeface="Arial"/>
              </a:rPr>
              <a:t>e</a:t>
            </a:r>
            <a:r>
              <a:rPr sz="1200" spc="0" dirty="0" smtClean="0">
                <a:latin typeface="Arial"/>
                <a:cs typeface="Arial"/>
              </a:rPr>
              <a:t>ks</a:t>
            </a:r>
            <a:r>
              <a:rPr sz="1200" spc="4" dirty="0" smtClean="0">
                <a:latin typeface="Arial"/>
                <a:cs typeface="Arial"/>
              </a:rPr>
              <a:t>po</a:t>
            </a:r>
            <a:r>
              <a:rPr sz="1200" spc="0" dirty="0" smtClean="0">
                <a:latin typeface="Arial"/>
                <a:cs typeface="Arial"/>
              </a:rPr>
              <a:t>rc</a:t>
            </a:r>
            <a:r>
              <a:rPr sz="1200" spc="-4" dirty="0" smtClean="0">
                <a:latin typeface="Arial"/>
                <a:cs typeface="Arial"/>
              </a:rPr>
              <a:t>i</a:t>
            </a:r>
            <a:r>
              <a:rPr sz="1200" spc="0" dirty="0" smtClean="0">
                <a:latin typeface="Arial"/>
                <a:cs typeface="Arial"/>
              </a:rPr>
              <a:t>e</a:t>
            </a:r>
            <a:endParaRPr sz="1200" dirty="0">
              <a:latin typeface="Arial"/>
              <a:cs typeface="Arial"/>
            </a:endParaRPr>
          </a:p>
        </p:txBody>
      </p:sp>
      <p:sp>
        <p:nvSpPr>
          <p:cNvPr id="10" name="object 10"/>
          <p:cNvSpPr txBox="1"/>
          <p:nvPr/>
        </p:nvSpPr>
        <p:spPr>
          <a:xfrm>
            <a:off x="369214" y="4402915"/>
            <a:ext cx="4339946" cy="543560"/>
          </a:xfrm>
          <a:prstGeom prst="rect">
            <a:avLst/>
          </a:prstGeom>
        </p:spPr>
        <p:txBody>
          <a:bodyPr wrap="square" lIns="0" tIns="0" rIns="0" bIns="0" rtlCol="0">
            <a:noAutofit/>
          </a:bodyPr>
          <a:lstStyle/>
          <a:p>
            <a:pPr marL="12700" marR="26286">
              <a:lnSpc>
                <a:spcPts val="1325"/>
              </a:lnSpc>
              <a:spcBef>
                <a:spcPts val="66"/>
              </a:spcBef>
            </a:pPr>
            <a:r>
              <a:rPr sz="1200" spc="29" dirty="0" smtClean="0">
                <a:solidFill>
                  <a:srgbClr val="FFFFFF"/>
                </a:solidFill>
                <a:latin typeface="Arial"/>
                <a:cs typeface="Arial"/>
              </a:rPr>
              <a:t>W</a:t>
            </a:r>
            <a:r>
              <a:rPr sz="1200" spc="-9" dirty="0" smtClean="0">
                <a:solidFill>
                  <a:srgbClr val="FFFFFF"/>
                </a:solidFill>
                <a:latin typeface="Arial"/>
                <a:cs typeface="Arial"/>
              </a:rPr>
              <a:t>y</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łka</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a:t>
            </a:r>
            <a:r>
              <a:rPr sz="1200" spc="9" dirty="0" smtClean="0">
                <a:solidFill>
                  <a:srgbClr val="FFFFFF"/>
                </a:solidFill>
                <a:latin typeface="Arial"/>
                <a:cs typeface="Arial"/>
              </a:rPr>
              <a:t> </a:t>
            </a:r>
            <a:r>
              <a:rPr sz="1200" spc="-9" dirty="0" smtClean="0">
                <a:solidFill>
                  <a:srgbClr val="FFFFFF"/>
                </a:solidFill>
                <a:latin typeface="Arial"/>
                <a:cs typeface="Arial"/>
              </a:rPr>
              <a:t>z</a:t>
            </a:r>
            <a:r>
              <a:rPr sz="1200" spc="0" dirty="0" smtClean="0">
                <a:solidFill>
                  <a:srgbClr val="FFFFFF"/>
                </a:solidFill>
                <a:latin typeface="Arial"/>
                <a:cs typeface="Arial"/>
              </a:rPr>
              <a:t>e</a:t>
            </a:r>
            <a:r>
              <a:rPr sz="1200" spc="4" dirty="0" smtClean="0">
                <a:solidFill>
                  <a:srgbClr val="FFFFFF"/>
                </a:solidFill>
                <a:latin typeface="Arial"/>
                <a:cs typeface="Arial"/>
              </a:rPr>
              <a:t> </a:t>
            </a:r>
            <a:r>
              <a:rPr sz="1200" spc="0" dirty="0" smtClean="0">
                <a:solidFill>
                  <a:srgbClr val="FFFFFF"/>
                </a:solidFill>
                <a:latin typeface="Arial"/>
                <a:cs typeface="Arial"/>
              </a:rPr>
              <a:t>skł</a:t>
            </a:r>
            <a:r>
              <a:rPr sz="1200" spc="4" dirty="0" smtClean="0">
                <a:solidFill>
                  <a:srgbClr val="FFFFFF"/>
                </a:solidFill>
                <a:latin typeface="Arial"/>
                <a:cs typeface="Arial"/>
              </a:rPr>
              <a:t>ad</a:t>
            </a:r>
            <a:r>
              <a:rPr sz="1200" spc="0" dirty="0" smtClean="0">
                <a:solidFill>
                  <a:srgbClr val="FFFFFF"/>
                </a:solidFill>
                <a:latin typeface="Arial"/>
                <a:cs typeface="Arial"/>
              </a:rPr>
              <a:t>u</a:t>
            </a:r>
            <a:r>
              <a:rPr sz="1200" spc="-14" dirty="0" smtClean="0">
                <a:solidFill>
                  <a:srgbClr val="FFFFFF"/>
                </a:solidFill>
                <a:latin typeface="Arial"/>
                <a:cs typeface="Arial"/>
              </a:rPr>
              <a:t> </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4" dirty="0" smtClean="0">
                <a:solidFill>
                  <a:srgbClr val="FFFFFF"/>
                </a:solidFill>
                <a:latin typeface="Arial"/>
                <a:cs typeface="Arial"/>
              </a:rPr>
              <a:t>g</a:t>
            </a:r>
            <a:r>
              <a:rPr sz="1200" spc="0" dirty="0" smtClean="0">
                <a:solidFill>
                  <a:srgbClr val="FFFFFF"/>
                </a:solidFill>
                <a:latin typeface="Arial"/>
                <a:cs typeface="Arial"/>
              </a:rPr>
              <a:t>o</a:t>
            </a:r>
            <a:r>
              <a:rPr sz="1200" spc="-29" dirty="0" smtClean="0">
                <a:solidFill>
                  <a:srgbClr val="FFFFFF"/>
                </a:solidFill>
                <a:latin typeface="Arial"/>
                <a:cs typeface="Arial"/>
              </a:rPr>
              <a:t> </a:t>
            </a:r>
            <a:r>
              <a:rPr sz="1200" spc="4" dirty="0" smtClean="0">
                <a:solidFill>
                  <a:srgbClr val="FFFFFF"/>
                </a:solidFill>
                <a:latin typeface="Arial"/>
                <a:cs typeface="Arial"/>
              </a:rPr>
              <a:t>n</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0" dirty="0" smtClean="0">
                <a:solidFill>
                  <a:srgbClr val="FFFFFF"/>
                </a:solidFill>
                <a:latin typeface="Arial"/>
                <a:cs typeface="Arial"/>
              </a:rPr>
              <a:t>t</a:t>
            </a:r>
            <a:r>
              <a:rPr sz="1200" spc="4" dirty="0" smtClean="0">
                <a:solidFill>
                  <a:srgbClr val="FFFFFF"/>
                </a:solidFill>
                <a:latin typeface="Arial"/>
                <a:cs typeface="Arial"/>
              </a:rPr>
              <a:t>e</a:t>
            </a:r>
            <a:r>
              <a:rPr sz="1200" spc="0" dirty="0" smtClean="0">
                <a:solidFill>
                  <a:srgbClr val="FFFFFF"/>
                </a:solidFill>
                <a:latin typeface="Arial"/>
                <a:cs typeface="Arial"/>
              </a:rPr>
              <a:t>re</a:t>
            </a:r>
            <a:r>
              <a:rPr sz="1200" spc="4" dirty="0" smtClean="0">
                <a:solidFill>
                  <a:srgbClr val="FFFFFF"/>
                </a:solidFill>
                <a:latin typeface="Arial"/>
                <a:cs typeface="Arial"/>
              </a:rPr>
              <a:t>n</a:t>
            </a:r>
            <a:r>
              <a:rPr sz="1200" spc="0" dirty="0" smtClean="0">
                <a:solidFill>
                  <a:srgbClr val="FFFFFF"/>
                </a:solidFill>
                <a:latin typeface="Arial"/>
                <a:cs typeface="Arial"/>
              </a:rPr>
              <a:t>ie</a:t>
            </a:r>
            <a:r>
              <a:rPr sz="1200" spc="-19" dirty="0" smtClean="0">
                <a:solidFill>
                  <a:srgbClr val="FFFFFF"/>
                </a:solidFill>
                <a:latin typeface="Arial"/>
                <a:cs typeface="Arial"/>
              </a:rPr>
              <a:t> </a:t>
            </a:r>
            <a:r>
              <a:rPr sz="1200" spc="0" dirty="0" smtClean="0">
                <a:solidFill>
                  <a:srgbClr val="FFFFFF"/>
                </a:solidFill>
                <a:latin typeface="Arial"/>
                <a:cs typeface="Arial"/>
              </a:rPr>
              <a:t>P</a:t>
            </a:r>
            <a:r>
              <a:rPr sz="1200" spc="4" dirty="0" smtClean="0">
                <a:solidFill>
                  <a:srgbClr val="FFFFFF"/>
                </a:solidFill>
                <a:latin typeface="Arial"/>
                <a:cs typeface="Arial"/>
              </a:rPr>
              <a:t>o</a:t>
            </a:r>
            <a:r>
              <a:rPr sz="1200" spc="0" dirty="0" smtClean="0">
                <a:solidFill>
                  <a:srgbClr val="FFFFFF"/>
                </a:solidFill>
                <a:latin typeface="Arial"/>
                <a:cs typeface="Arial"/>
              </a:rPr>
              <a:t>lski</a:t>
            </a:r>
            <a:r>
              <a:rPr sz="1200" spc="-24" dirty="0" smtClean="0">
                <a:solidFill>
                  <a:srgbClr val="FFFFFF"/>
                </a:solidFill>
                <a:latin typeface="Arial"/>
                <a:cs typeface="Arial"/>
              </a:rPr>
              <a:t> </a:t>
            </a:r>
            <a:r>
              <a:rPr sz="1200" b="1" spc="4" dirty="0" smtClean="0">
                <a:solidFill>
                  <a:srgbClr val="FFFFFF"/>
                </a:solidFill>
                <a:latin typeface="Arial"/>
                <a:cs typeface="Arial"/>
              </a:rPr>
              <a:t>d</a:t>
            </a:r>
            <a:r>
              <a:rPr sz="1200" b="1" spc="0" dirty="0" smtClean="0">
                <a:solidFill>
                  <a:srgbClr val="FFFFFF"/>
                </a:solidFill>
                <a:latin typeface="Arial"/>
                <a:cs typeface="Arial"/>
              </a:rPr>
              <a:t>o</a:t>
            </a:r>
            <a:endParaRPr sz="1200" b="1" dirty="0">
              <a:latin typeface="Arial"/>
              <a:cs typeface="Arial"/>
            </a:endParaRPr>
          </a:p>
          <a:p>
            <a:pPr marL="12700">
              <a:lnSpc>
                <a:spcPct val="95825"/>
              </a:lnSpc>
            </a:pPr>
            <a:r>
              <a:rPr sz="1200" b="1" spc="0" dirty="0" smtClean="0">
                <a:solidFill>
                  <a:srgbClr val="FFFFFF"/>
                </a:solidFill>
                <a:latin typeface="Arial"/>
                <a:cs typeface="Arial"/>
              </a:rPr>
              <a:t>in</a:t>
            </a:r>
            <a:r>
              <a:rPr sz="1200" b="1" spc="4" dirty="0" smtClean="0">
                <a:solidFill>
                  <a:srgbClr val="FFFFFF"/>
                </a:solidFill>
                <a:latin typeface="Arial"/>
                <a:cs typeface="Arial"/>
              </a:rPr>
              <a:t>ne</a:t>
            </a:r>
            <a:r>
              <a:rPr sz="1200" b="1" spc="-4" dirty="0" smtClean="0">
                <a:solidFill>
                  <a:srgbClr val="FFFFFF"/>
                </a:solidFill>
                <a:latin typeface="Arial"/>
                <a:cs typeface="Arial"/>
              </a:rPr>
              <a:t>g</a:t>
            </a:r>
            <a:r>
              <a:rPr sz="1200" b="1" spc="0" dirty="0" smtClean="0">
                <a:solidFill>
                  <a:srgbClr val="FFFFFF"/>
                </a:solidFill>
                <a:latin typeface="Arial"/>
                <a:cs typeface="Arial"/>
              </a:rPr>
              <a:t>o</a:t>
            </a:r>
            <a:r>
              <a:rPr sz="1200" b="1" spc="-29" dirty="0" smtClean="0">
                <a:solidFill>
                  <a:srgbClr val="FFFFFF"/>
                </a:solidFill>
                <a:latin typeface="Arial"/>
                <a:cs typeface="Arial"/>
              </a:rPr>
              <a:t> </a:t>
            </a:r>
            <a:r>
              <a:rPr sz="1200" b="1" spc="0" dirty="0" smtClean="0">
                <a:solidFill>
                  <a:srgbClr val="FFFFFF"/>
                </a:solidFill>
                <a:latin typeface="Arial"/>
                <a:cs typeface="Arial"/>
              </a:rPr>
              <a:t>kraju</a:t>
            </a:r>
            <a:r>
              <a:rPr sz="1200" b="1" spc="-4" dirty="0" smtClean="0">
                <a:solidFill>
                  <a:srgbClr val="FFFFFF"/>
                </a:solidFill>
                <a:latin typeface="Arial"/>
                <a:cs typeface="Arial"/>
              </a:rPr>
              <a:t> </a:t>
            </a:r>
            <a:r>
              <a:rPr sz="1200" b="1" spc="0" dirty="0" smtClean="0">
                <a:solidFill>
                  <a:srgbClr val="FFFFFF"/>
                </a:solidFill>
                <a:latin typeface="Arial"/>
                <a:cs typeface="Arial"/>
              </a:rPr>
              <a:t>UE</a:t>
            </a:r>
            <a:r>
              <a:rPr sz="1200" b="1" spc="-4" dirty="0" smtClean="0">
                <a:solidFill>
                  <a:srgbClr val="FFFFFF"/>
                </a:solidFill>
                <a:latin typeface="Arial"/>
                <a:cs typeface="Arial"/>
              </a:rPr>
              <a:t> </a:t>
            </a:r>
            <a:r>
              <a:rPr sz="1200" spc="0" dirty="0" smtClean="0">
                <a:solidFill>
                  <a:srgbClr val="FFFFFF"/>
                </a:solidFill>
                <a:latin typeface="Arial"/>
                <a:cs typeface="Arial"/>
              </a:rPr>
              <a:t>lub in</a:t>
            </a:r>
            <a:r>
              <a:rPr sz="1200" spc="4" dirty="0" smtClean="0">
                <a:solidFill>
                  <a:srgbClr val="FFFFFF"/>
                </a:solidFill>
                <a:latin typeface="Arial"/>
                <a:cs typeface="Arial"/>
              </a:rPr>
              <a:t>ne</a:t>
            </a:r>
            <a:r>
              <a:rPr sz="1200" spc="0" dirty="0" smtClean="0">
                <a:solidFill>
                  <a:srgbClr val="FFFFFF"/>
                </a:solidFill>
                <a:latin typeface="Arial"/>
                <a:cs typeface="Arial"/>
              </a:rPr>
              <a:t>j</a:t>
            </a:r>
            <a:r>
              <a:rPr sz="1200" spc="-3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a:t>
            </a:r>
            <a:r>
              <a:rPr sz="1200" spc="9" dirty="0" smtClean="0">
                <a:solidFill>
                  <a:srgbClr val="FFFFFF"/>
                </a:solidFill>
                <a:latin typeface="Arial"/>
                <a:cs typeface="Arial"/>
              </a:rPr>
              <a:t> </a:t>
            </a:r>
            <a:r>
              <a:rPr sz="1200" spc="4" dirty="0" smtClean="0">
                <a:solidFill>
                  <a:srgbClr val="FFFFFF"/>
                </a:solidFill>
                <a:latin typeface="Arial"/>
                <a:cs typeface="Arial"/>
              </a:rPr>
              <a:t>ob</a:t>
            </a:r>
            <a:r>
              <a:rPr sz="1200" spc="0" dirty="0" smtClean="0">
                <a:solidFill>
                  <a:srgbClr val="FFFFFF"/>
                </a:solidFill>
                <a:latin typeface="Arial"/>
                <a:cs typeface="Arial"/>
              </a:rPr>
              <a:t>ję</a:t>
            </a:r>
            <a:r>
              <a:rPr sz="1200" spc="4" dirty="0" smtClean="0">
                <a:solidFill>
                  <a:srgbClr val="FFFFFF"/>
                </a:solidFill>
                <a:latin typeface="Arial"/>
                <a:cs typeface="Arial"/>
              </a:rPr>
              <a:t>te</a:t>
            </a:r>
            <a:r>
              <a:rPr sz="1200" spc="0" dirty="0" smtClean="0">
                <a:solidFill>
                  <a:srgbClr val="FFFFFF"/>
                </a:solidFill>
                <a:latin typeface="Arial"/>
                <a:cs typeface="Arial"/>
              </a:rPr>
              <a:t>j</a:t>
            </a:r>
            <a:r>
              <a:rPr sz="1200" spc="-34" dirty="0" smtClean="0">
                <a:solidFill>
                  <a:srgbClr val="FFFFFF"/>
                </a:solidFill>
                <a:latin typeface="Arial"/>
                <a:cs typeface="Arial"/>
              </a:rPr>
              <a:t> </a:t>
            </a:r>
            <a:r>
              <a:rPr sz="1200" spc="4" dirty="0" err="1" smtClean="0">
                <a:solidFill>
                  <a:srgbClr val="FFFFFF"/>
                </a:solidFill>
                <a:latin typeface="Arial"/>
                <a:cs typeface="Arial"/>
              </a:rPr>
              <a:t>p</a:t>
            </a:r>
            <a:r>
              <a:rPr sz="1200" spc="0" dirty="0" err="1" smtClean="0">
                <a:solidFill>
                  <a:srgbClr val="FFFFFF"/>
                </a:solidFill>
                <a:latin typeface="Arial"/>
                <a:cs typeface="Arial"/>
              </a:rPr>
              <a:t>roc</a:t>
            </a:r>
            <a:r>
              <a:rPr sz="1200" spc="4" dirty="0" err="1" smtClean="0">
                <a:solidFill>
                  <a:srgbClr val="FFFFFF"/>
                </a:solidFill>
                <a:latin typeface="Arial"/>
                <a:cs typeface="Arial"/>
              </a:rPr>
              <a:t>ed</a:t>
            </a:r>
            <a:r>
              <a:rPr sz="1200" spc="-4" dirty="0" err="1" smtClean="0">
                <a:solidFill>
                  <a:srgbClr val="FFFFFF"/>
                </a:solidFill>
                <a:latin typeface="Arial"/>
                <a:cs typeface="Arial"/>
              </a:rPr>
              <a:t>u</a:t>
            </a:r>
            <a:r>
              <a:rPr sz="1200" spc="0" dirty="0" err="1" smtClean="0">
                <a:solidFill>
                  <a:srgbClr val="FFFFFF"/>
                </a:solidFill>
                <a:latin typeface="Arial"/>
                <a:cs typeface="Arial"/>
              </a:rPr>
              <a:t>rą</a:t>
            </a:r>
            <a:r>
              <a:rPr sz="1200" spc="-29" dirty="0" smtClean="0">
                <a:solidFill>
                  <a:srgbClr val="FFFFFF"/>
                </a:solidFill>
                <a:latin typeface="Arial"/>
                <a:cs typeface="Arial"/>
              </a:rPr>
              <a:t> </a:t>
            </a:r>
            <a:r>
              <a:rPr sz="1200" spc="0" dirty="0" err="1" smtClean="0">
                <a:solidFill>
                  <a:srgbClr val="FFFFFF"/>
                </a:solidFill>
                <a:latin typeface="Arial"/>
                <a:cs typeface="Arial"/>
              </a:rPr>
              <a:t>c</a:t>
            </a:r>
            <a:r>
              <a:rPr sz="1200" spc="4" dirty="0" err="1" smtClean="0">
                <a:solidFill>
                  <a:srgbClr val="FFFFFF"/>
                </a:solidFill>
                <a:latin typeface="Arial"/>
                <a:cs typeface="Arial"/>
              </a:rPr>
              <a:t>e</a:t>
            </a:r>
            <a:r>
              <a:rPr sz="1200" spc="0" dirty="0" err="1" smtClean="0">
                <a:solidFill>
                  <a:srgbClr val="FFFFFF"/>
                </a:solidFill>
                <a:latin typeface="Arial"/>
                <a:cs typeface="Arial"/>
              </a:rPr>
              <a:t>lną</a:t>
            </a:r>
            <a:r>
              <a:rPr lang="pl-PL" sz="1200" dirty="0">
                <a:latin typeface="Arial"/>
                <a:cs typeface="Arial"/>
              </a:rPr>
              <a:t> </a:t>
            </a:r>
            <a:r>
              <a:rPr sz="1200" spc="0" dirty="0" err="1" smtClean="0">
                <a:solidFill>
                  <a:srgbClr val="FFFFFF"/>
                </a:solidFill>
                <a:latin typeface="Arial"/>
                <a:cs typeface="Arial"/>
              </a:rPr>
              <a:t>tra</a:t>
            </a:r>
            <a:r>
              <a:rPr sz="1200" spc="4" dirty="0" err="1" smtClean="0">
                <a:solidFill>
                  <a:srgbClr val="FFFFFF"/>
                </a:solidFill>
                <a:latin typeface="Arial"/>
                <a:cs typeface="Arial"/>
              </a:rPr>
              <a:t>n</a:t>
            </a:r>
            <a:r>
              <a:rPr sz="1200" spc="-9" dirty="0" err="1" smtClean="0">
                <a:solidFill>
                  <a:srgbClr val="FFFFFF"/>
                </a:solidFill>
                <a:latin typeface="Arial"/>
                <a:cs typeface="Arial"/>
              </a:rPr>
              <a:t>zy</a:t>
            </a:r>
            <a:r>
              <a:rPr sz="1200" spc="0" dirty="0" err="1" smtClean="0">
                <a:solidFill>
                  <a:srgbClr val="FFFFFF"/>
                </a:solidFill>
                <a:latin typeface="Arial"/>
                <a:cs typeface="Arial"/>
              </a:rPr>
              <a:t>tu</a:t>
            </a:r>
            <a:r>
              <a:rPr sz="1200" spc="4" dirty="0" smtClean="0">
                <a:solidFill>
                  <a:srgbClr val="FFFFFF"/>
                </a:solidFill>
                <a:latin typeface="Arial"/>
                <a:cs typeface="Arial"/>
              </a:rPr>
              <a:t> </a:t>
            </a:r>
            <a:r>
              <a:rPr sz="1200" b="1" spc="4" dirty="0" smtClean="0">
                <a:solidFill>
                  <a:srgbClr val="FFFFFF"/>
                </a:solidFill>
                <a:latin typeface="Arial"/>
                <a:cs typeface="Arial"/>
              </a:rPr>
              <a:t>d</a:t>
            </a:r>
            <a:r>
              <a:rPr sz="1200" b="1" spc="0" dirty="0" smtClean="0">
                <a:solidFill>
                  <a:srgbClr val="FFFFFF"/>
                </a:solidFill>
                <a:latin typeface="Arial"/>
                <a:cs typeface="Arial"/>
              </a:rPr>
              <a:t>o i</a:t>
            </a:r>
            <a:r>
              <a:rPr sz="1200" b="1" spc="4" dirty="0" smtClean="0">
                <a:solidFill>
                  <a:srgbClr val="FFFFFF"/>
                </a:solidFill>
                <a:latin typeface="Arial"/>
                <a:cs typeface="Arial"/>
              </a:rPr>
              <a:t>nne</a:t>
            </a:r>
            <a:r>
              <a:rPr sz="1200" b="1" spc="-4" dirty="0" smtClean="0">
                <a:solidFill>
                  <a:srgbClr val="FFFFFF"/>
                </a:solidFill>
                <a:latin typeface="Arial"/>
                <a:cs typeface="Arial"/>
              </a:rPr>
              <a:t>g</a:t>
            </a:r>
            <a:r>
              <a:rPr sz="1200" b="1" spc="0" dirty="0" smtClean="0">
                <a:solidFill>
                  <a:srgbClr val="FFFFFF"/>
                </a:solidFill>
                <a:latin typeface="Arial"/>
                <a:cs typeface="Arial"/>
              </a:rPr>
              <a:t>o</a:t>
            </a:r>
            <a:r>
              <a:rPr sz="1200" b="1" spc="-29" dirty="0" smtClean="0">
                <a:solidFill>
                  <a:srgbClr val="FFFFFF"/>
                </a:solidFill>
                <a:latin typeface="Arial"/>
                <a:cs typeface="Arial"/>
              </a:rPr>
              <a:t> </a:t>
            </a:r>
            <a:r>
              <a:rPr sz="1200" b="1" spc="0" dirty="0" smtClean="0">
                <a:solidFill>
                  <a:srgbClr val="FFFFFF"/>
                </a:solidFill>
                <a:latin typeface="Arial"/>
                <a:cs typeface="Arial"/>
              </a:rPr>
              <a:t>kraju</a:t>
            </a:r>
            <a:r>
              <a:rPr sz="1200" b="1" spc="-4" dirty="0" smtClean="0">
                <a:solidFill>
                  <a:srgbClr val="FFFFFF"/>
                </a:solidFill>
                <a:latin typeface="Arial"/>
                <a:cs typeface="Arial"/>
              </a:rPr>
              <a:t> </a:t>
            </a:r>
            <a:r>
              <a:rPr sz="1200" b="1" spc="0" dirty="0" smtClean="0">
                <a:solidFill>
                  <a:srgbClr val="FFFFFF"/>
                </a:solidFill>
                <a:latin typeface="Arial"/>
                <a:cs typeface="Arial"/>
              </a:rPr>
              <a:t>UE</a:t>
            </a:r>
            <a:endParaRPr sz="1200" b="1" dirty="0">
              <a:latin typeface="Arial"/>
              <a:cs typeface="Arial"/>
            </a:endParaRPr>
          </a:p>
        </p:txBody>
      </p:sp>
      <p:sp>
        <p:nvSpPr>
          <p:cNvPr id="7" name="object 7">
            <a:hlinkClick r:id="rId20"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6" name="object 6"/>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2</a:t>
            </a:r>
            <a:r>
              <a:rPr lang="pl-PL" sz="1600" spc="-4" dirty="0" smtClean="0">
                <a:latin typeface="Calibri"/>
                <a:cs typeface="Calibri"/>
              </a:rPr>
              <a:t>9</a:t>
            </a:r>
            <a:endParaRPr sz="1600" dirty="0">
              <a:latin typeface="Calibri"/>
              <a:cs typeface="Calibri"/>
            </a:endParaRPr>
          </a:p>
        </p:txBody>
      </p:sp>
      <p:sp>
        <p:nvSpPr>
          <p:cNvPr id="5" name="object 5"/>
          <p:cNvSpPr txBox="1"/>
          <p:nvPr/>
        </p:nvSpPr>
        <p:spPr>
          <a:xfrm>
            <a:off x="871728" y="1828800"/>
            <a:ext cx="9131808" cy="182879"/>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871728" y="2011679"/>
            <a:ext cx="557784" cy="176784"/>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1429512" y="2011679"/>
            <a:ext cx="2897124" cy="176784"/>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4326636" y="2011679"/>
            <a:ext cx="5676899" cy="176784"/>
          </a:xfrm>
          <a:prstGeom prst="rect">
            <a:avLst/>
          </a:prstGeom>
        </p:spPr>
        <p:txBody>
          <a:bodyPr wrap="square" lIns="0" tIns="0" rIns="0" bIns="0" rtlCol="0">
            <a:noAutofit/>
          </a:bodyPr>
          <a:lstStyle/>
          <a:p>
            <a:pPr marL="25400">
              <a:lnSpc>
                <a:spcPts val="1000"/>
              </a:lnSpc>
            </a:pPr>
            <a:endParaRPr sz="1000"/>
          </a:p>
        </p:txBody>
      </p:sp>
      <p:sp>
        <p:nvSpPr>
          <p:cNvPr id="60" name="object 19"/>
          <p:cNvSpPr txBox="1"/>
          <p:nvPr/>
        </p:nvSpPr>
        <p:spPr>
          <a:xfrm>
            <a:off x="1981200" y="92154"/>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Pr</a:t>
            </a:r>
            <a:r>
              <a:rPr sz="1200" spc="-14" dirty="0" err="1" smtClean="0">
                <a:solidFill>
                  <a:srgbClr val="FFFFFF"/>
                </a:solidFill>
                <a:latin typeface="Arial"/>
                <a:cs typeface="Arial"/>
              </a:rPr>
              <a:t>z</a:t>
            </a:r>
            <a:r>
              <a:rPr sz="1200" spc="-9" dirty="0" err="1" smtClean="0">
                <a:solidFill>
                  <a:srgbClr val="FFFFFF"/>
                </a:solidFill>
                <a:latin typeface="Arial"/>
                <a:cs typeface="Arial"/>
              </a:rPr>
              <a:t>y</a:t>
            </a:r>
            <a:r>
              <a:rPr sz="1200" spc="-4" dirty="0" err="1" smtClean="0">
                <a:solidFill>
                  <a:srgbClr val="FFFFFF"/>
                </a:solidFill>
                <a:latin typeface="Arial"/>
                <a:cs typeface="Arial"/>
              </a:rPr>
              <a:t>g</a:t>
            </a:r>
            <a:r>
              <a:rPr sz="1200" spc="4" dirty="0" err="1" smtClean="0">
                <a:solidFill>
                  <a:srgbClr val="FFFFFF"/>
                </a:solidFill>
                <a:latin typeface="Arial"/>
                <a:cs typeface="Arial"/>
              </a:rPr>
              <a:t>o</a:t>
            </a:r>
            <a:r>
              <a:rPr sz="1200" spc="0" dirty="0" err="1" smtClean="0">
                <a:solidFill>
                  <a:srgbClr val="FFFFFF"/>
                </a:solidFill>
                <a:latin typeface="Arial"/>
                <a:cs typeface="Arial"/>
              </a:rPr>
              <a:t>t</a:t>
            </a:r>
            <a:r>
              <a:rPr sz="1200" spc="4" dirty="0" err="1" smtClean="0">
                <a:solidFill>
                  <a:srgbClr val="FFFFFF"/>
                </a:solidFill>
                <a:latin typeface="Arial"/>
                <a:cs typeface="Arial"/>
              </a:rPr>
              <a:t>o</a:t>
            </a:r>
            <a:r>
              <a:rPr sz="1200" spc="-14" dirty="0" err="1" smtClean="0">
                <a:solidFill>
                  <a:srgbClr val="FFFFFF"/>
                </a:solidFill>
                <a:latin typeface="Arial"/>
                <a:cs typeface="Arial"/>
              </a:rPr>
              <a:t>w</a:t>
            </a:r>
            <a:r>
              <a:rPr sz="1200" spc="4" dirty="0" err="1" smtClean="0">
                <a:solidFill>
                  <a:srgbClr val="FFFFFF"/>
                </a:solidFill>
                <a:latin typeface="Arial"/>
                <a:cs typeface="Arial"/>
              </a:rPr>
              <a:t>an</a:t>
            </a:r>
            <a:r>
              <a:rPr sz="1200" spc="0" dirty="0" err="1" smtClean="0">
                <a:solidFill>
                  <a:srgbClr val="FFFFFF"/>
                </a:solidFill>
                <a:latin typeface="Arial"/>
                <a:cs typeface="Arial"/>
              </a:rPr>
              <a:t>ie</a:t>
            </a:r>
            <a:r>
              <a:rPr lang="pl-PL" sz="1200" spc="0" dirty="0" smtClean="0">
                <a:solidFill>
                  <a:srgbClr val="FFFFFF"/>
                </a:solidFill>
                <a:latin typeface="Arial"/>
                <a:cs typeface="Arial"/>
              </a:rPr>
              <a:t> </a:t>
            </a:r>
            <a:r>
              <a:rPr lang="pl-PL" sz="1200" spc="0" dirty="0" smtClean="0">
                <a:solidFill>
                  <a:schemeClr val="bg1"/>
                </a:solidFill>
                <a:latin typeface="Arial"/>
                <a:cs typeface="Arial"/>
              </a:rPr>
              <a:t>dokumentów do odprawy </a:t>
            </a:r>
            <a:endParaRPr sz="1200" dirty="0">
              <a:solidFill>
                <a:schemeClr val="bg1"/>
              </a:solidFill>
              <a:latin typeface="Arial"/>
              <a:cs typeface="Arial"/>
            </a:endParaRPr>
          </a:p>
        </p:txBody>
      </p:sp>
      <p:sp>
        <p:nvSpPr>
          <p:cNvPr id="61" name="object 16">
            <a:hlinkClick r:id="rId3" action="ppaction://hlinksldjump"/>
          </p:cNvPr>
          <p:cNvSpPr txBox="1"/>
          <p:nvPr/>
        </p:nvSpPr>
        <p:spPr>
          <a:xfrm>
            <a:off x="196596" y="127762"/>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bject 49"/>
          <p:cNvSpPr txBox="1"/>
          <p:nvPr/>
        </p:nvSpPr>
        <p:spPr>
          <a:xfrm>
            <a:off x="1525524" y="336803"/>
            <a:ext cx="2153412" cy="1232916"/>
          </a:xfrm>
          <a:prstGeom prst="rect">
            <a:avLst/>
          </a:prstGeom>
        </p:spPr>
        <p:txBody>
          <a:bodyPr wrap="square" lIns="0" tIns="0" rIns="0" bIns="0" rtlCol="0">
            <a:noAutofit/>
          </a:bodyPr>
          <a:lstStyle/>
          <a:p>
            <a:pPr>
              <a:lnSpc>
                <a:spcPts val="1000"/>
              </a:lnSpc>
            </a:pPr>
            <a:endParaRPr sz="1000"/>
          </a:p>
          <a:p>
            <a:pPr marL="29718">
              <a:lnSpc>
                <a:spcPct val="95825"/>
              </a:lnSpc>
              <a:spcBef>
                <a:spcPts val="2453"/>
              </a:spcBef>
            </a:pPr>
            <a:r>
              <a:rPr sz="1200" spc="0" dirty="0" smtClean="0">
                <a:latin typeface="Arial"/>
                <a:cs typeface="Arial"/>
              </a:rPr>
              <a:t>ji</a:t>
            </a:r>
            <a:endParaRPr sz="1200">
              <a:latin typeface="Arial"/>
              <a:cs typeface="Arial"/>
            </a:endParaRPr>
          </a:p>
        </p:txBody>
      </p:sp>
      <p:sp>
        <p:nvSpPr>
          <p:cNvPr id="48" name="object 48"/>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0" name="object 30"/>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1" name="object 31"/>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2" name="object 32"/>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4" name="object 34"/>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146304"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0" name="object 40">
            <a:hlinkClick r:id="rId3" action="ppaction://hlinksldjump"/>
          </p:cNvPr>
          <p:cNvSpPr/>
          <p:nvPr/>
        </p:nvSpPr>
        <p:spPr>
          <a:xfrm>
            <a:off x="381000" y="2628900"/>
            <a:ext cx="2286000" cy="1063752"/>
          </a:xfrm>
          <a:prstGeom prst="rect">
            <a:avLst/>
          </a:prstGeom>
          <a:blipFill>
            <a:blip r:embed="rId4" cstate="print"/>
            <a:stretch>
              <a:fillRect/>
            </a:stretch>
          </a:blipFill>
        </p:spPr>
        <p:txBody>
          <a:bodyPr wrap="square" lIns="0" tIns="0" rIns="0" bIns="0" rtlCol="0">
            <a:noAutofit/>
          </a:bodyPr>
          <a:lstStyle/>
          <a:p>
            <a:endParaRPr/>
          </a:p>
        </p:txBody>
      </p:sp>
      <p:sp>
        <p:nvSpPr>
          <p:cNvPr id="41" name="object 41">
            <a:hlinkClick r:id="rId5" action="ppaction://hlinksldjump"/>
          </p:cNvPr>
          <p:cNvSpPr/>
          <p:nvPr/>
        </p:nvSpPr>
        <p:spPr>
          <a:xfrm>
            <a:off x="381000" y="3448812"/>
            <a:ext cx="2286000" cy="1063752"/>
          </a:xfrm>
          <a:prstGeom prst="rect">
            <a:avLst/>
          </a:prstGeom>
          <a:blipFill>
            <a:blip r:embed="rId6" cstate="print"/>
            <a:stretch>
              <a:fillRect/>
            </a:stretch>
          </a:blipFill>
        </p:spPr>
        <p:txBody>
          <a:bodyPr wrap="square" lIns="0" tIns="0" rIns="0" bIns="0" rtlCol="0">
            <a:noAutofit/>
          </a:bodyPr>
          <a:lstStyle/>
          <a:p>
            <a:endParaRPr/>
          </a:p>
        </p:txBody>
      </p:sp>
      <p:sp>
        <p:nvSpPr>
          <p:cNvPr id="42" name="object 42">
            <a:hlinkClick r:id="rId3" action="ppaction://hlinksldjump"/>
          </p:cNvPr>
          <p:cNvSpPr/>
          <p:nvPr/>
        </p:nvSpPr>
        <p:spPr>
          <a:xfrm>
            <a:off x="0" y="336803"/>
            <a:ext cx="2052827" cy="1232916"/>
          </a:xfrm>
          <a:prstGeom prst="rect">
            <a:avLst/>
          </a:prstGeom>
          <a:blipFill>
            <a:blip r:embed="rId7" cstate="print"/>
            <a:stretch>
              <a:fillRect/>
            </a:stretch>
          </a:blipFill>
        </p:spPr>
        <p:txBody>
          <a:bodyPr wrap="square" lIns="0" tIns="0" rIns="0" bIns="0" rtlCol="0">
            <a:noAutofit/>
          </a:bodyPr>
          <a:lstStyle/>
          <a:p>
            <a:endParaRPr/>
          </a:p>
        </p:txBody>
      </p:sp>
      <p:sp>
        <p:nvSpPr>
          <p:cNvPr id="43" name="object 43">
            <a:hlinkClick r:id="rId8" action="ppaction://hlinksldjump"/>
          </p:cNvPr>
          <p:cNvSpPr/>
          <p:nvPr/>
        </p:nvSpPr>
        <p:spPr>
          <a:xfrm>
            <a:off x="1525524" y="336803"/>
            <a:ext cx="2153412" cy="1232916"/>
          </a:xfrm>
          <a:prstGeom prst="rect">
            <a:avLst/>
          </a:prstGeom>
          <a:blipFill>
            <a:blip r:embed="rId9" cstate="print"/>
            <a:stretch>
              <a:fillRect/>
            </a:stretch>
          </a:blipFill>
        </p:spPr>
        <p:txBody>
          <a:bodyPr wrap="square" lIns="0" tIns="0" rIns="0" bIns="0" rtlCol="0">
            <a:noAutofit/>
          </a:bodyPr>
          <a:lstStyle/>
          <a:p>
            <a:endParaRPr/>
          </a:p>
        </p:txBody>
      </p:sp>
      <p:sp>
        <p:nvSpPr>
          <p:cNvPr id="44" name="object 44">
            <a:hlinkClick r:id="rId10" action="ppaction://hlinksldjump"/>
          </p:cNvPr>
          <p:cNvSpPr/>
          <p:nvPr/>
        </p:nvSpPr>
        <p:spPr>
          <a:xfrm>
            <a:off x="3151632" y="336803"/>
            <a:ext cx="2154936" cy="1232916"/>
          </a:xfrm>
          <a:prstGeom prst="rect">
            <a:avLst/>
          </a:prstGeom>
          <a:blipFill>
            <a:blip r:embed="rId11" cstate="print"/>
            <a:stretch>
              <a:fillRect/>
            </a:stretch>
          </a:blipFill>
        </p:spPr>
        <p:txBody>
          <a:bodyPr wrap="square" lIns="0" tIns="0" rIns="0" bIns="0" rtlCol="0">
            <a:noAutofit/>
          </a:bodyPr>
          <a:lstStyle/>
          <a:p>
            <a:endParaRPr/>
          </a:p>
        </p:txBody>
      </p:sp>
      <p:sp>
        <p:nvSpPr>
          <p:cNvPr id="45" name="object 45">
            <a:hlinkClick r:id="rId12" action="ppaction://hlinksldjump"/>
          </p:cNvPr>
          <p:cNvSpPr/>
          <p:nvPr/>
        </p:nvSpPr>
        <p:spPr>
          <a:xfrm>
            <a:off x="4779264" y="336803"/>
            <a:ext cx="2154936" cy="1232916"/>
          </a:xfrm>
          <a:prstGeom prst="rect">
            <a:avLst/>
          </a:prstGeom>
          <a:blipFill>
            <a:blip r:embed="rId13" cstate="print"/>
            <a:stretch>
              <a:fillRect/>
            </a:stretch>
          </a:blipFill>
        </p:spPr>
        <p:txBody>
          <a:bodyPr wrap="square" lIns="0" tIns="0" rIns="0" bIns="0" rtlCol="0">
            <a:noAutofit/>
          </a:bodyPr>
          <a:lstStyle/>
          <a:p>
            <a:endParaRPr/>
          </a:p>
        </p:txBody>
      </p:sp>
      <p:sp>
        <p:nvSpPr>
          <p:cNvPr id="46" name="object 46">
            <a:hlinkClick r:id="rId14" action="ppaction://hlinksldjump"/>
          </p:cNvPr>
          <p:cNvSpPr/>
          <p:nvPr/>
        </p:nvSpPr>
        <p:spPr>
          <a:xfrm>
            <a:off x="8033004" y="326135"/>
            <a:ext cx="2154936" cy="1231392"/>
          </a:xfrm>
          <a:prstGeom prst="rect">
            <a:avLst/>
          </a:prstGeom>
          <a:blipFill>
            <a:blip r:embed="rId15" cstate="print"/>
            <a:stretch>
              <a:fillRect/>
            </a:stretch>
          </a:blipFill>
        </p:spPr>
        <p:txBody>
          <a:bodyPr wrap="square" lIns="0" tIns="0" rIns="0" bIns="0" rtlCol="0">
            <a:noAutofit/>
          </a:bodyPr>
          <a:lstStyle/>
          <a:p>
            <a:endParaRPr/>
          </a:p>
        </p:txBody>
      </p:sp>
      <p:sp>
        <p:nvSpPr>
          <p:cNvPr id="47" name="object 47">
            <a:hlinkClick r:id="rId16" action="ppaction://hlinksldjump"/>
          </p:cNvPr>
          <p:cNvSpPr/>
          <p:nvPr/>
        </p:nvSpPr>
        <p:spPr>
          <a:xfrm>
            <a:off x="6406896" y="326135"/>
            <a:ext cx="2153411" cy="1231392"/>
          </a:xfrm>
          <a:prstGeom prst="rect">
            <a:avLst/>
          </a:prstGeom>
          <a:blipFill>
            <a:blip r:embed="rId17" cstate="print"/>
            <a:stretch>
              <a:fillRect/>
            </a:stretch>
          </a:blipFill>
        </p:spPr>
        <p:txBody>
          <a:bodyPr wrap="square" lIns="0" tIns="0" rIns="0" bIns="0" rtlCol="0">
            <a:noAutofit/>
          </a:bodyPr>
          <a:lstStyle/>
          <a:p>
            <a:endParaRPr/>
          </a:p>
        </p:txBody>
      </p:sp>
      <p:sp>
        <p:nvSpPr>
          <p:cNvPr id="27" name="object 27"/>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28" name="object 28"/>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5" name="object 25">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6" name="object 26">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3" name="object 23">
            <a:hlinkClick r:id="" action="ppaction://hlinkshowjump?jump=previousslide"/>
          </p:cNvPr>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4" name="object 24">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1" name="object 21">
            <a:hlinkClick r:id="rId18" action="ppaction://hlinksldjump"/>
          </p:cNvPr>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2" name="object 22"/>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0" name="object 20"/>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19" name="object 19"/>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17" name="object 17"/>
          <p:cNvSpPr txBox="1"/>
          <p:nvPr/>
        </p:nvSpPr>
        <p:spPr>
          <a:xfrm>
            <a:off x="6900164" y="771223"/>
            <a:ext cx="1179626"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425" marR="371652"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6" name="object 16"/>
          <p:cNvSpPr txBox="1"/>
          <p:nvPr/>
        </p:nvSpPr>
        <p:spPr>
          <a:xfrm>
            <a:off x="8744204" y="7712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13" name="object 13"/>
          <p:cNvSpPr txBox="1"/>
          <p:nvPr/>
        </p:nvSpPr>
        <p:spPr>
          <a:xfrm>
            <a:off x="3709542" y="782145"/>
            <a:ext cx="1053338"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roc</a:t>
            </a:r>
            <a:r>
              <a:rPr sz="1200" spc="4" dirty="0" smtClean="0">
                <a:solidFill>
                  <a:srgbClr val="FFFFFF"/>
                </a:solidFill>
                <a:latin typeface="Arial"/>
                <a:cs typeface="Arial"/>
              </a:rPr>
              <a:t>ed</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a:p>
            <a:pPr marL="60198" marR="74371"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a:latin typeface="Arial"/>
              <a:cs typeface="Arial"/>
            </a:endParaRPr>
          </a:p>
        </p:txBody>
      </p:sp>
      <p:sp>
        <p:nvSpPr>
          <p:cNvPr id="12" name="object 12"/>
          <p:cNvSpPr txBox="1"/>
          <p:nvPr/>
        </p:nvSpPr>
        <p:spPr>
          <a:xfrm>
            <a:off x="5353558" y="782145"/>
            <a:ext cx="1018666"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Dok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5"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2498"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11" name="object 11"/>
          <p:cNvSpPr txBox="1"/>
          <p:nvPr/>
        </p:nvSpPr>
        <p:spPr>
          <a:xfrm>
            <a:off x="578307" y="965025"/>
            <a:ext cx="815746"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o</a:t>
            </a:r>
            <a:r>
              <a:rPr sz="1200" spc="-4"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s</a:t>
            </a:r>
            <a:r>
              <a:rPr sz="1200" spc="-9" dirty="0" smtClean="0">
                <a:latin typeface="Arial"/>
                <a:cs typeface="Arial"/>
              </a:rPr>
              <a:t>y</a:t>
            </a:r>
            <a:r>
              <a:rPr sz="1200" spc="0" dirty="0" smtClean="0">
                <a:latin typeface="Arial"/>
                <a:cs typeface="Arial"/>
              </a:rPr>
              <a:t>łce</a:t>
            </a:r>
            <a:endParaRPr sz="1200">
              <a:latin typeface="Arial"/>
              <a:cs typeface="Arial"/>
            </a:endParaRPr>
          </a:p>
        </p:txBody>
      </p:sp>
      <p:sp>
        <p:nvSpPr>
          <p:cNvPr id="10" name="object 10"/>
          <p:cNvSpPr txBox="1"/>
          <p:nvPr/>
        </p:nvSpPr>
        <p:spPr>
          <a:xfrm>
            <a:off x="2782825" y="1557527"/>
            <a:ext cx="7243176" cy="4588764"/>
          </a:xfrm>
          <a:prstGeom prst="rect">
            <a:avLst/>
          </a:prstGeom>
        </p:spPr>
        <p:txBody>
          <a:bodyPr wrap="square" lIns="0" tIns="0" rIns="0" bIns="0" rtlCol="0">
            <a:noAutofit/>
          </a:bodyPr>
          <a:lstStyle/>
          <a:p>
            <a:pPr marL="12700" marR="13586">
              <a:lnSpc>
                <a:spcPts val="1325"/>
              </a:lnSpc>
              <a:spcBef>
                <a:spcPts val="66"/>
              </a:spcBef>
            </a:pPr>
            <a:r>
              <a:rPr lang="pl-PL" sz="1400" b="1" spc="0" dirty="0" smtClean="0">
                <a:latin typeface="Arial"/>
                <a:cs typeface="Arial"/>
              </a:rPr>
              <a:t>Określenie zwartości przesyłki</a:t>
            </a:r>
          </a:p>
          <a:p>
            <a:pPr marL="12700" marR="13586">
              <a:lnSpc>
                <a:spcPts val="1325"/>
              </a:lnSpc>
              <a:spcBef>
                <a:spcPts val="66"/>
              </a:spcBef>
            </a:pPr>
            <a:endParaRPr lang="pl-PL" sz="1200" spc="0" dirty="0" smtClean="0">
              <a:latin typeface="Arial"/>
              <a:cs typeface="Arial"/>
            </a:endParaRPr>
          </a:p>
          <a:p>
            <a:pPr marL="12700" marR="13586">
              <a:lnSpc>
                <a:spcPts val="1325"/>
              </a:lnSpc>
              <a:spcBef>
                <a:spcPts val="66"/>
              </a:spcBef>
            </a:pPr>
            <a:r>
              <a:rPr sz="1200" spc="0" dirty="0" err="1" smtClean="0">
                <a:latin typeface="Arial"/>
                <a:cs typeface="Arial"/>
              </a:rPr>
              <a:t>Ze</a:t>
            </a:r>
            <a:r>
              <a:rPr sz="1200" spc="4" dirty="0" smtClean="0">
                <a:latin typeface="Arial"/>
                <a:cs typeface="Arial"/>
              </a:rPr>
              <a:t> </a:t>
            </a:r>
            <a:r>
              <a:rPr sz="1200" spc="-9" dirty="0" smtClean="0">
                <a:latin typeface="Arial"/>
                <a:cs typeface="Arial"/>
              </a:rPr>
              <a:t>wz</a:t>
            </a:r>
            <a:r>
              <a:rPr sz="1200" spc="-4" dirty="0" smtClean="0">
                <a:latin typeface="Arial"/>
                <a:cs typeface="Arial"/>
              </a:rPr>
              <a:t>g</a:t>
            </a:r>
            <a:r>
              <a:rPr sz="1200" spc="0" dirty="0" smtClean="0">
                <a:latin typeface="Arial"/>
                <a:cs typeface="Arial"/>
              </a:rPr>
              <a:t>lę</a:t>
            </a:r>
            <a:r>
              <a:rPr sz="1200" spc="4" dirty="0" smtClean="0">
                <a:latin typeface="Arial"/>
                <a:cs typeface="Arial"/>
              </a:rPr>
              <a:t>d</a:t>
            </a:r>
            <a:r>
              <a:rPr sz="1200" spc="0" dirty="0" smtClean="0">
                <a:latin typeface="Arial"/>
                <a:cs typeface="Arial"/>
              </a:rPr>
              <a:t>u</a:t>
            </a:r>
            <a:r>
              <a:rPr sz="1200" spc="-4" dirty="0" smtClean="0">
                <a:latin typeface="Arial"/>
                <a:cs typeface="Arial"/>
              </a:rPr>
              <a:t> </a:t>
            </a:r>
            <a:r>
              <a:rPr sz="1200" spc="4" dirty="0" smtClean="0">
                <a:latin typeface="Arial"/>
                <a:cs typeface="Arial"/>
              </a:rPr>
              <a:t>n</a:t>
            </a:r>
            <a:r>
              <a:rPr sz="1200" spc="0" dirty="0" smtClean="0">
                <a:latin typeface="Arial"/>
                <a:cs typeface="Arial"/>
              </a:rPr>
              <a:t>a</a:t>
            </a:r>
            <a:r>
              <a:rPr sz="1200" spc="-4" dirty="0" smtClean="0">
                <a:latin typeface="Arial"/>
                <a:cs typeface="Arial"/>
              </a:rPr>
              <a:t> </a:t>
            </a:r>
            <a:r>
              <a:rPr sz="1200" spc="-14" dirty="0" smtClean="0">
                <a:latin typeface="Arial"/>
                <a:cs typeface="Arial"/>
              </a:rPr>
              <a:t>w</a:t>
            </a:r>
            <a:r>
              <a:rPr sz="1200" spc="0" dirty="0" smtClean="0">
                <a:latin typeface="Arial"/>
                <a:cs typeface="Arial"/>
              </a:rPr>
              <a:t>iele</a:t>
            </a:r>
            <a:r>
              <a:rPr sz="1200" spc="-4" dirty="0" smtClean="0">
                <a:latin typeface="Arial"/>
                <a:cs typeface="Arial"/>
              </a:rPr>
              <a:t> </a:t>
            </a:r>
            <a:r>
              <a:rPr sz="1200" spc="-14" dirty="0" smtClean="0">
                <a:latin typeface="Arial"/>
                <a:cs typeface="Arial"/>
              </a:rPr>
              <a:t>w</a:t>
            </a:r>
            <a:r>
              <a:rPr sz="1200" spc="-9" dirty="0" smtClean="0">
                <a:latin typeface="Arial"/>
                <a:cs typeface="Arial"/>
              </a:rPr>
              <a:t>y</a:t>
            </a:r>
            <a:r>
              <a:rPr sz="1200" spc="4" dirty="0" smtClean="0">
                <a:latin typeface="Arial"/>
                <a:cs typeface="Arial"/>
              </a:rPr>
              <a:t>ma</a:t>
            </a:r>
            <a:r>
              <a:rPr sz="1200" spc="-4" dirty="0" smtClean="0">
                <a:latin typeface="Arial"/>
                <a:cs typeface="Arial"/>
              </a:rPr>
              <a:t>g</a:t>
            </a:r>
            <a:r>
              <a:rPr sz="1200" spc="4" dirty="0" smtClean="0">
                <a:latin typeface="Arial"/>
                <a:cs typeface="Arial"/>
              </a:rPr>
              <a:t>a</a:t>
            </a:r>
            <a:r>
              <a:rPr sz="1200" spc="0" dirty="0" smtClean="0">
                <a:latin typeface="Arial"/>
                <a:cs typeface="Arial"/>
              </a:rPr>
              <a:t>ń</a:t>
            </a:r>
            <a:r>
              <a:rPr sz="1200" spc="-4" dirty="0" smtClean="0">
                <a:latin typeface="Arial"/>
                <a:cs typeface="Arial"/>
              </a:rPr>
              <a:t> </a:t>
            </a:r>
            <a:r>
              <a:rPr sz="1200" spc="4" dirty="0" err="1" smtClean="0">
                <a:latin typeface="Arial"/>
                <a:cs typeface="Arial"/>
              </a:rPr>
              <a:t>po</a:t>
            </a:r>
            <a:r>
              <a:rPr sz="1200" spc="0" dirty="0" err="1" smtClean="0">
                <a:latin typeface="Arial"/>
                <a:cs typeface="Arial"/>
              </a:rPr>
              <a:t>st</a:t>
            </a:r>
            <a:r>
              <a:rPr sz="1200" spc="4" dirty="0" err="1" smtClean="0">
                <a:latin typeface="Arial"/>
                <a:cs typeface="Arial"/>
              </a:rPr>
              <a:t>a</a:t>
            </a:r>
            <a:r>
              <a:rPr sz="1200" spc="-14" dirty="0" err="1" smtClean="0">
                <a:latin typeface="Arial"/>
                <a:cs typeface="Arial"/>
              </a:rPr>
              <a:t>w</a:t>
            </a:r>
            <a:r>
              <a:rPr sz="1200" spc="0" dirty="0" err="1" smtClean="0">
                <a:latin typeface="Arial"/>
                <a:cs typeface="Arial"/>
              </a:rPr>
              <a:t>io</a:t>
            </a:r>
            <a:r>
              <a:rPr sz="1200" spc="4" dirty="0" err="1" smtClean="0">
                <a:latin typeface="Arial"/>
                <a:cs typeface="Arial"/>
              </a:rPr>
              <a:t>n</a:t>
            </a:r>
            <a:r>
              <a:rPr sz="1200" spc="-9" dirty="0" err="1" smtClean="0">
                <a:latin typeface="Arial"/>
                <a:cs typeface="Arial"/>
              </a:rPr>
              <a:t>y</a:t>
            </a:r>
            <a:r>
              <a:rPr sz="1200" spc="0" dirty="0" err="1" smtClean="0">
                <a:latin typeface="Arial"/>
                <a:cs typeface="Arial"/>
              </a:rPr>
              <a:t>ch</a:t>
            </a:r>
            <a:r>
              <a:rPr sz="1200" spc="-14" dirty="0" smtClean="0">
                <a:latin typeface="Arial"/>
                <a:cs typeface="Arial"/>
              </a:rPr>
              <a:t> </a:t>
            </a:r>
            <a:r>
              <a:rPr lang="pl-PL" sz="1200" spc="4" dirty="0" smtClean="0">
                <a:latin typeface="Arial"/>
                <a:cs typeface="Arial"/>
              </a:rPr>
              <a:t>w krajach przeznaczenia przesyłek</a:t>
            </a:r>
            <a:r>
              <a:rPr sz="1200" spc="0" dirty="0" smtClean="0">
                <a:latin typeface="Arial"/>
                <a:cs typeface="Arial"/>
              </a:rPr>
              <a:t>,</a:t>
            </a:r>
            <a:r>
              <a:rPr sz="1200" spc="-4" dirty="0" smtClean="0">
                <a:latin typeface="Arial"/>
                <a:cs typeface="Arial"/>
              </a:rPr>
              <a:t> </a:t>
            </a:r>
            <a:r>
              <a:rPr sz="1200" spc="0" dirty="0" smtClean="0">
                <a:latin typeface="Arial"/>
                <a:cs typeface="Arial"/>
              </a:rPr>
              <a:t>a</a:t>
            </a:r>
            <a:r>
              <a:rPr sz="1200" spc="-4" dirty="0" smtClean="0">
                <a:latin typeface="Arial"/>
                <a:cs typeface="Arial"/>
              </a:rPr>
              <a:t> </a:t>
            </a:r>
            <a:r>
              <a:rPr sz="1200" spc="0" dirty="0" err="1" smtClean="0">
                <a:latin typeface="Arial"/>
                <a:cs typeface="Arial"/>
              </a:rPr>
              <a:t>t</a:t>
            </a:r>
            <a:r>
              <a:rPr sz="1200" spc="4" dirty="0" err="1" smtClean="0">
                <a:latin typeface="Arial"/>
                <a:cs typeface="Arial"/>
              </a:rPr>
              <a:t>a</a:t>
            </a:r>
            <a:r>
              <a:rPr sz="1200" spc="0" dirty="0" err="1" smtClean="0">
                <a:latin typeface="Arial"/>
                <a:cs typeface="Arial"/>
              </a:rPr>
              <a:t>k</a:t>
            </a:r>
            <a:r>
              <a:rPr sz="1200" spc="-9" dirty="0" err="1" smtClean="0">
                <a:latin typeface="Arial"/>
                <a:cs typeface="Arial"/>
              </a:rPr>
              <a:t>ż</a:t>
            </a:r>
            <a:r>
              <a:rPr sz="1200" spc="0" dirty="0" err="1" smtClean="0">
                <a:latin typeface="Arial"/>
                <a:cs typeface="Arial"/>
              </a:rPr>
              <a:t>e</a:t>
            </a:r>
            <a:r>
              <a:rPr lang="pl-PL" sz="1200" spc="0" dirty="0" smtClean="0">
                <a:latin typeface="Arial"/>
                <a:cs typeface="Arial"/>
              </a:rPr>
              <a:t> ze względu </a:t>
            </a:r>
            <a:r>
              <a:rPr sz="1200" spc="4" dirty="0" smtClean="0">
                <a:latin typeface="Arial"/>
                <a:cs typeface="Arial"/>
              </a:rPr>
              <a:t> n</a:t>
            </a:r>
            <a:r>
              <a:rPr sz="1200" spc="0" dirty="0" smtClean="0">
                <a:latin typeface="Arial"/>
                <a:cs typeface="Arial"/>
              </a:rPr>
              <a:t>a</a:t>
            </a:r>
            <a:r>
              <a:rPr sz="1200" spc="-4" dirty="0" smtClean="0">
                <a:latin typeface="Arial"/>
                <a:cs typeface="Arial"/>
              </a:rPr>
              <a:t> </a:t>
            </a:r>
            <a:r>
              <a:rPr sz="1200" spc="-9" dirty="0" smtClean="0">
                <a:latin typeface="Arial"/>
                <a:cs typeface="Arial"/>
              </a:rPr>
              <a:t>z</a:t>
            </a:r>
            <a:r>
              <a:rPr sz="1200" spc="4" dirty="0" smtClean="0">
                <a:latin typeface="Arial"/>
                <a:cs typeface="Arial"/>
              </a:rPr>
              <a:t>m</a:t>
            </a:r>
            <a:r>
              <a:rPr sz="1200" spc="0" dirty="0" smtClean="0">
                <a:latin typeface="Arial"/>
                <a:cs typeface="Arial"/>
              </a:rPr>
              <a:t>ie</a:t>
            </a:r>
            <a:r>
              <a:rPr sz="1200" spc="4" dirty="0" smtClean="0">
                <a:latin typeface="Arial"/>
                <a:cs typeface="Arial"/>
              </a:rPr>
              <a:t>n</a:t>
            </a:r>
            <a:r>
              <a:rPr sz="1200" spc="0" dirty="0" smtClean="0">
                <a:latin typeface="Arial"/>
                <a:cs typeface="Arial"/>
              </a:rPr>
              <a:t>iaj</a:t>
            </a:r>
            <a:r>
              <a:rPr sz="1200" spc="-4" dirty="0" smtClean="0">
                <a:latin typeface="Arial"/>
                <a:cs typeface="Arial"/>
              </a:rPr>
              <a:t>ą</a:t>
            </a:r>
            <a:r>
              <a:rPr sz="1200" spc="0" dirty="0" smtClean="0">
                <a:latin typeface="Arial"/>
                <a:cs typeface="Arial"/>
              </a:rPr>
              <a:t>ce</a:t>
            </a:r>
            <a:r>
              <a:rPr sz="1200" spc="-29" dirty="0" smtClean="0">
                <a:latin typeface="Arial"/>
                <a:cs typeface="Arial"/>
              </a:rPr>
              <a:t> </a:t>
            </a:r>
            <a:r>
              <a:rPr sz="1200" spc="0" dirty="0" smtClean="0">
                <a:latin typeface="Arial"/>
                <a:cs typeface="Arial"/>
              </a:rPr>
              <a:t>się</a:t>
            </a:r>
            <a:r>
              <a:rPr sz="1200" spc="-4"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ep</a:t>
            </a:r>
            <a:r>
              <a:rPr sz="1200" spc="0" dirty="0" smtClean="0">
                <a:latin typeface="Arial"/>
                <a:cs typeface="Arial"/>
              </a:rPr>
              <a:t>isy</a:t>
            </a:r>
            <a:r>
              <a:rPr sz="1200" spc="-14" dirty="0" smtClean="0">
                <a:latin typeface="Arial"/>
                <a:cs typeface="Arial"/>
              </a:rPr>
              <a:t> </a:t>
            </a:r>
            <a:r>
              <a:rPr sz="1200" spc="0" dirty="0" smtClean="0">
                <a:latin typeface="Arial"/>
                <a:cs typeface="Arial"/>
              </a:rPr>
              <a:t>c</a:t>
            </a:r>
            <a:r>
              <a:rPr sz="1200" spc="4" dirty="0" smtClean="0">
                <a:latin typeface="Arial"/>
                <a:cs typeface="Arial"/>
              </a:rPr>
              <a:t>e</a:t>
            </a:r>
            <a:r>
              <a:rPr sz="1200" spc="0" dirty="0" smtClean="0">
                <a:latin typeface="Arial"/>
                <a:cs typeface="Arial"/>
              </a:rPr>
              <a:t>lne</a:t>
            </a:r>
            <a:r>
              <a:rPr sz="1200" spc="4" dirty="0" smtClean="0">
                <a:latin typeface="Arial"/>
                <a:cs typeface="Arial"/>
              </a:rPr>
              <a:t> </a:t>
            </a:r>
            <a:r>
              <a:rPr sz="1200" b="1" spc="0" dirty="0" smtClean="0">
                <a:latin typeface="Arial"/>
                <a:cs typeface="Arial"/>
              </a:rPr>
              <a:t>nal</a:t>
            </a:r>
            <a:r>
              <a:rPr sz="1200" b="1" spc="4" dirty="0" smtClean="0">
                <a:latin typeface="Arial"/>
                <a:cs typeface="Arial"/>
              </a:rPr>
              <a:t>e</a:t>
            </a:r>
            <a:r>
              <a:rPr sz="1200" b="1" spc="0" dirty="0" smtClean="0">
                <a:latin typeface="Arial"/>
                <a:cs typeface="Arial"/>
              </a:rPr>
              <a:t>ży upe</a:t>
            </a:r>
            <a:r>
              <a:rPr sz="1200" b="1" spc="29" dirty="0" smtClean="0">
                <a:latin typeface="Arial"/>
                <a:cs typeface="Arial"/>
              </a:rPr>
              <a:t>w</a:t>
            </a:r>
            <a:r>
              <a:rPr sz="1200" b="1" spc="0" dirty="0" smtClean="0">
                <a:latin typeface="Arial"/>
                <a:cs typeface="Arial"/>
              </a:rPr>
              <a:t>nić</a:t>
            </a:r>
            <a:r>
              <a:rPr sz="1200" b="1" spc="-9" dirty="0" smtClean="0">
                <a:latin typeface="Arial"/>
                <a:cs typeface="Arial"/>
              </a:rPr>
              <a:t> </a:t>
            </a:r>
            <a:r>
              <a:rPr sz="1200" b="1" spc="4" dirty="0" smtClean="0">
                <a:latin typeface="Arial"/>
                <a:cs typeface="Arial"/>
              </a:rPr>
              <a:t>s</a:t>
            </a:r>
            <a:r>
              <a:rPr sz="1200" b="1" spc="0" dirty="0" smtClean="0">
                <a:latin typeface="Arial"/>
                <a:cs typeface="Arial"/>
              </a:rPr>
              <a:t>ię </a:t>
            </a:r>
            <a:r>
              <a:rPr sz="1200" b="1" spc="4" dirty="0" smtClean="0">
                <a:latin typeface="Arial"/>
                <a:cs typeface="Arial"/>
              </a:rPr>
              <a:t>c</a:t>
            </a:r>
            <a:r>
              <a:rPr sz="1200" b="1" spc="0" dirty="0" smtClean="0">
                <a:latin typeface="Arial"/>
                <a:cs typeface="Arial"/>
              </a:rPr>
              <a:t>zy</a:t>
            </a:r>
            <a:r>
              <a:rPr sz="1200" b="1" spc="-14" dirty="0" smtClean="0">
                <a:latin typeface="Arial"/>
                <a:cs typeface="Arial"/>
              </a:rPr>
              <a:t> </a:t>
            </a:r>
            <a:r>
              <a:rPr sz="1200" b="1" spc="4" dirty="0" smtClean="0">
                <a:latin typeface="Arial"/>
                <a:cs typeface="Arial"/>
              </a:rPr>
              <a:t>k</a:t>
            </a:r>
            <a:r>
              <a:rPr sz="1200" b="1" spc="0" dirty="0" smtClean="0">
                <a:latin typeface="Arial"/>
                <a:cs typeface="Arial"/>
              </a:rPr>
              <a:t>r</a:t>
            </a:r>
            <a:r>
              <a:rPr sz="1200" b="1" spc="4" dirty="0" smtClean="0">
                <a:latin typeface="Arial"/>
                <a:cs typeface="Arial"/>
              </a:rPr>
              <a:t>a</a:t>
            </a:r>
            <a:r>
              <a:rPr sz="1200" b="1" spc="-9" dirty="0" smtClean="0">
                <a:latin typeface="Arial"/>
                <a:cs typeface="Arial"/>
              </a:rPr>
              <a:t>j</a:t>
            </a:r>
            <a:r>
              <a:rPr sz="1200" b="1" spc="0" dirty="0" smtClean="0">
                <a:latin typeface="Arial"/>
                <a:cs typeface="Arial"/>
              </a:rPr>
              <a:t>, do</a:t>
            </a:r>
            <a:r>
              <a:rPr sz="1200" b="1" spc="9" dirty="0" smtClean="0">
                <a:latin typeface="Arial"/>
                <a:cs typeface="Arial"/>
              </a:rPr>
              <a:t> </a:t>
            </a:r>
            <a:r>
              <a:rPr sz="1200" b="1" spc="4" dirty="0" smtClean="0">
                <a:latin typeface="Arial"/>
                <a:cs typeface="Arial"/>
              </a:rPr>
              <a:t>k</a:t>
            </a:r>
            <a:r>
              <a:rPr sz="1200" b="1" spc="0" dirty="0" smtClean="0">
                <a:latin typeface="Arial"/>
                <a:cs typeface="Arial"/>
              </a:rPr>
              <a:t>t</a:t>
            </a:r>
            <a:r>
              <a:rPr sz="1200" b="1" spc="-4" dirty="0" smtClean="0">
                <a:latin typeface="Arial"/>
                <a:cs typeface="Arial"/>
              </a:rPr>
              <a:t>ó</a:t>
            </a:r>
            <a:r>
              <a:rPr sz="1200" b="1" spc="0" dirty="0" smtClean="0">
                <a:latin typeface="Arial"/>
                <a:cs typeface="Arial"/>
              </a:rPr>
              <a:t>r</a:t>
            </a:r>
            <a:r>
              <a:rPr sz="1200" b="1" spc="4" dirty="0" smtClean="0">
                <a:latin typeface="Arial"/>
                <a:cs typeface="Arial"/>
              </a:rPr>
              <a:t>e</a:t>
            </a:r>
            <a:r>
              <a:rPr sz="1200" b="1" spc="0" dirty="0" smtClean="0">
                <a:latin typeface="Arial"/>
                <a:cs typeface="Arial"/>
              </a:rPr>
              <a:t>go </a:t>
            </a:r>
            <a:r>
              <a:rPr sz="1200" b="1" spc="-9" dirty="0" smtClean="0">
                <a:latin typeface="Arial"/>
                <a:cs typeface="Arial"/>
              </a:rPr>
              <a:t>j</a:t>
            </a:r>
            <a:r>
              <a:rPr sz="1200" b="1" spc="4" dirty="0" smtClean="0">
                <a:latin typeface="Arial"/>
                <a:cs typeface="Arial"/>
              </a:rPr>
              <a:t>es</a:t>
            </a:r>
            <a:r>
              <a:rPr sz="1200" b="1" spc="0" dirty="0" smtClean="0">
                <a:latin typeface="Arial"/>
                <a:cs typeface="Arial"/>
              </a:rPr>
              <a:t>t adr</a:t>
            </a:r>
            <a:r>
              <a:rPr sz="1200" b="1" spc="4" dirty="0" smtClean="0">
                <a:latin typeface="Arial"/>
                <a:cs typeface="Arial"/>
              </a:rPr>
              <a:t>es</a:t>
            </a:r>
            <a:r>
              <a:rPr sz="1200" b="1" spc="0" dirty="0" smtClean="0">
                <a:latin typeface="Arial"/>
                <a:cs typeface="Arial"/>
              </a:rPr>
              <a:t>o</a:t>
            </a:r>
            <a:r>
              <a:rPr sz="1200" b="1" spc="9" dirty="0" smtClean="0">
                <a:latin typeface="Arial"/>
                <a:cs typeface="Arial"/>
              </a:rPr>
              <a:t>w</a:t>
            </a:r>
            <a:r>
              <a:rPr sz="1200" b="1" spc="-4" dirty="0" smtClean="0">
                <a:latin typeface="Arial"/>
                <a:cs typeface="Arial"/>
              </a:rPr>
              <a:t>a</a:t>
            </a:r>
            <a:r>
              <a:rPr sz="1200" b="1" spc="0" dirty="0" smtClean="0">
                <a:latin typeface="Arial"/>
                <a:cs typeface="Arial"/>
              </a:rPr>
              <a:t>na</a:t>
            </a:r>
            <a:r>
              <a:rPr sz="1200" b="1" spc="-29" dirty="0" smtClean="0">
                <a:latin typeface="Arial"/>
                <a:cs typeface="Arial"/>
              </a:rPr>
              <a:t> </a:t>
            </a:r>
            <a:r>
              <a:rPr sz="1200" b="1" spc="0" dirty="0" smtClean="0">
                <a:latin typeface="Arial"/>
                <a:cs typeface="Arial"/>
              </a:rPr>
              <a:t>prz</a:t>
            </a:r>
            <a:r>
              <a:rPr sz="1200" b="1" spc="4" dirty="0" smtClean="0">
                <a:latin typeface="Arial"/>
                <a:cs typeface="Arial"/>
              </a:rPr>
              <a:t>es</a:t>
            </a:r>
            <a:r>
              <a:rPr sz="1200" b="1" spc="-29" dirty="0" smtClean="0">
                <a:latin typeface="Arial"/>
                <a:cs typeface="Arial"/>
              </a:rPr>
              <a:t>y</a:t>
            </a:r>
            <a:r>
              <a:rPr sz="1200" b="1" spc="0" dirty="0" smtClean="0">
                <a:latin typeface="Arial"/>
                <a:cs typeface="Arial"/>
              </a:rPr>
              <a:t>ł</a:t>
            </a:r>
            <a:r>
              <a:rPr sz="1200" b="1" spc="4" dirty="0" smtClean="0">
                <a:latin typeface="Arial"/>
                <a:cs typeface="Arial"/>
              </a:rPr>
              <a:t>k</a:t>
            </a:r>
            <a:r>
              <a:rPr sz="1200" b="1" spc="0" dirty="0" smtClean="0">
                <a:latin typeface="Arial"/>
                <a:cs typeface="Arial"/>
              </a:rPr>
              <a:t>a</a:t>
            </a:r>
            <a:r>
              <a:rPr sz="1200" b="1" spc="-4" dirty="0" smtClean="0">
                <a:latin typeface="Arial"/>
                <a:cs typeface="Arial"/>
              </a:rPr>
              <a:t> </a:t>
            </a:r>
            <a:r>
              <a:rPr sz="1200" b="1" spc="0" dirty="0" smtClean="0">
                <a:latin typeface="Arial"/>
                <a:cs typeface="Arial"/>
              </a:rPr>
              <a:t>nie</a:t>
            </a:r>
            <a:r>
              <a:rPr sz="1200" b="1" spc="4" dirty="0" smtClean="0">
                <a:latin typeface="Arial"/>
                <a:cs typeface="Arial"/>
              </a:rPr>
              <a:t> </a:t>
            </a:r>
            <a:r>
              <a:rPr sz="1200" b="1" spc="0" dirty="0" smtClean="0">
                <a:latin typeface="Arial"/>
                <a:cs typeface="Arial"/>
              </a:rPr>
              <a:t>ma </a:t>
            </a:r>
            <a:r>
              <a:rPr sz="1200" b="1" spc="4" dirty="0" smtClean="0">
                <a:latin typeface="Arial"/>
                <a:cs typeface="Arial"/>
              </a:rPr>
              <a:t>s</a:t>
            </a:r>
            <a:r>
              <a:rPr sz="1200" b="1" spc="0" dirty="0" smtClean="0">
                <a:latin typeface="Arial"/>
                <a:cs typeface="Arial"/>
              </a:rPr>
              <a:t>z</a:t>
            </a:r>
            <a:r>
              <a:rPr sz="1200" b="1" spc="4" dirty="0" smtClean="0">
                <a:latin typeface="Arial"/>
                <a:cs typeface="Arial"/>
              </a:rPr>
              <a:t>c</a:t>
            </a:r>
            <a:r>
              <a:rPr sz="1200" b="1" spc="0" dirty="0" smtClean="0">
                <a:latin typeface="Arial"/>
                <a:cs typeface="Arial"/>
              </a:rPr>
              <a:t>z</a:t>
            </a:r>
            <a:r>
              <a:rPr sz="1200" b="1" spc="4" dirty="0" smtClean="0">
                <a:latin typeface="Arial"/>
                <a:cs typeface="Arial"/>
              </a:rPr>
              <a:t>e</a:t>
            </a:r>
            <a:r>
              <a:rPr sz="1200" b="1" spc="0" dirty="0" smtClean="0">
                <a:latin typeface="Arial"/>
                <a:cs typeface="Arial"/>
              </a:rPr>
              <a:t>góln</a:t>
            </a:r>
            <a:r>
              <a:rPr sz="1200" b="1" spc="-29" dirty="0" smtClean="0">
                <a:latin typeface="Arial"/>
                <a:cs typeface="Arial"/>
              </a:rPr>
              <a:t>y</a:t>
            </a:r>
            <a:r>
              <a:rPr sz="1200" b="1" spc="4" dirty="0" smtClean="0">
                <a:latin typeface="Arial"/>
                <a:cs typeface="Arial"/>
              </a:rPr>
              <a:t>c</a:t>
            </a:r>
            <a:r>
              <a:rPr sz="1200" b="1" spc="0" dirty="0" smtClean="0">
                <a:latin typeface="Arial"/>
                <a:cs typeface="Arial"/>
              </a:rPr>
              <a:t>h</a:t>
            </a:r>
            <a:r>
              <a:rPr sz="1200" b="1" spc="14" dirty="0" smtClean="0">
                <a:latin typeface="Arial"/>
                <a:cs typeface="Arial"/>
              </a:rPr>
              <a:t> </a:t>
            </a:r>
            <a:r>
              <a:rPr sz="1200" b="1" spc="0" dirty="0" smtClean="0">
                <a:latin typeface="Arial"/>
                <a:cs typeface="Arial"/>
              </a:rPr>
              <a:t>r</a:t>
            </a:r>
            <a:r>
              <a:rPr sz="1200" b="1" spc="4" dirty="0" smtClean="0">
                <a:latin typeface="Arial"/>
                <a:cs typeface="Arial"/>
              </a:rPr>
              <a:t>es</a:t>
            </a:r>
            <a:r>
              <a:rPr sz="1200" b="1" spc="0" dirty="0" smtClean="0">
                <a:latin typeface="Arial"/>
                <a:cs typeface="Arial"/>
              </a:rPr>
              <a:t>tr</a:t>
            </a:r>
            <a:r>
              <a:rPr sz="1200" b="1" spc="-34" dirty="0" smtClean="0">
                <a:latin typeface="Arial"/>
                <a:cs typeface="Arial"/>
              </a:rPr>
              <a:t>y</a:t>
            </a:r>
            <a:r>
              <a:rPr sz="1200" b="1" spc="4" dirty="0" smtClean="0">
                <a:latin typeface="Arial"/>
                <a:cs typeface="Arial"/>
              </a:rPr>
              <a:t>kc</a:t>
            </a:r>
            <a:r>
              <a:rPr sz="1200" b="1" spc="-9" dirty="0" smtClean="0">
                <a:latin typeface="Arial"/>
                <a:cs typeface="Arial"/>
              </a:rPr>
              <a:t>j</a:t>
            </a:r>
            <a:r>
              <a:rPr sz="1200" b="1" spc="0" dirty="0" smtClean="0">
                <a:latin typeface="Arial"/>
                <a:cs typeface="Arial"/>
              </a:rPr>
              <a:t>i</a:t>
            </a:r>
            <a:r>
              <a:rPr sz="1200" b="1" spc="4" dirty="0" smtClean="0">
                <a:latin typeface="Arial"/>
                <a:cs typeface="Arial"/>
              </a:rPr>
              <a:t> </a:t>
            </a:r>
            <a:r>
              <a:rPr sz="1200" b="1" spc="0" dirty="0" smtClean="0">
                <a:latin typeface="Arial"/>
                <a:cs typeface="Arial"/>
              </a:rPr>
              <a:t>przy</a:t>
            </a:r>
            <a:r>
              <a:rPr sz="1200" b="1" spc="-4" dirty="0" smtClean="0">
                <a:latin typeface="Arial"/>
                <a:cs typeface="Arial"/>
              </a:rPr>
              <a:t> </a:t>
            </a:r>
            <a:r>
              <a:rPr sz="1200" b="1" spc="0" dirty="0" smtClean="0">
                <a:latin typeface="Arial"/>
                <a:cs typeface="Arial"/>
              </a:rPr>
              <a:t>importo</a:t>
            </a:r>
            <a:r>
              <a:rPr sz="1200" b="1" spc="25" dirty="0" smtClean="0">
                <a:latin typeface="Arial"/>
                <a:cs typeface="Arial"/>
              </a:rPr>
              <a:t>w</a:t>
            </a:r>
            <a:r>
              <a:rPr sz="1200" b="1" spc="4" dirty="0" smtClean="0">
                <a:latin typeface="Arial"/>
                <a:cs typeface="Arial"/>
              </a:rPr>
              <a:t>a</a:t>
            </a:r>
            <a:r>
              <a:rPr sz="1200" b="1" spc="0" dirty="0" smtClean="0">
                <a:latin typeface="Arial"/>
                <a:cs typeface="Arial"/>
              </a:rPr>
              <a:t>niu pe</a:t>
            </a:r>
            <a:r>
              <a:rPr sz="1200" b="1" spc="25" dirty="0" smtClean="0">
                <a:latin typeface="Arial"/>
                <a:cs typeface="Arial"/>
              </a:rPr>
              <a:t>w</a:t>
            </a:r>
            <a:r>
              <a:rPr sz="1200" b="1" spc="0" dirty="0" smtClean="0">
                <a:latin typeface="Arial"/>
                <a:cs typeface="Arial"/>
              </a:rPr>
              <a:t>nego</a:t>
            </a:r>
            <a:r>
              <a:rPr sz="1200" b="1" spc="-19" dirty="0" smtClean="0">
                <a:latin typeface="Arial"/>
                <a:cs typeface="Arial"/>
              </a:rPr>
              <a:t> </a:t>
            </a:r>
            <a:r>
              <a:rPr sz="1200" b="1" spc="0" dirty="0" smtClean="0">
                <a:latin typeface="Arial"/>
                <a:cs typeface="Arial"/>
              </a:rPr>
              <a:t>rod</a:t>
            </a:r>
            <a:r>
              <a:rPr sz="1200" b="1" spc="4" dirty="0" smtClean="0">
                <a:latin typeface="Arial"/>
                <a:cs typeface="Arial"/>
              </a:rPr>
              <a:t>za</a:t>
            </a:r>
            <a:r>
              <a:rPr sz="1200" b="1" spc="-9" dirty="0" smtClean="0">
                <a:latin typeface="Arial"/>
                <a:cs typeface="Arial"/>
              </a:rPr>
              <a:t>j</a:t>
            </a:r>
            <a:r>
              <a:rPr sz="1200" b="1" spc="0" dirty="0" smtClean="0">
                <a:latin typeface="Arial"/>
                <a:cs typeface="Arial"/>
              </a:rPr>
              <a:t>u</a:t>
            </a:r>
            <a:r>
              <a:rPr sz="1200" b="1" spc="19" dirty="0" smtClean="0">
                <a:latin typeface="Arial"/>
                <a:cs typeface="Arial"/>
              </a:rPr>
              <a:t> </a:t>
            </a:r>
            <a:r>
              <a:rPr sz="1200" b="1" spc="0" dirty="0" smtClean="0">
                <a:latin typeface="Arial"/>
                <a:cs typeface="Arial"/>
              </a:rPr>
              <a:t>t</a:t>
            </a:r>
            <a:r>
              <a:rPr sz="1200" b="1" spc="-4" dirty="0" smtClean="0">
                <a:latin typeface="Arial"/>
                <a:cs typeface="Arial"/>
              </a:rPr>
              <a:t>o</a:t>
            </a:r>
            <a:r>
              <a:rPr sz="1200" b="1" spc="25" dirty="0" smtClean="0">
                <a:latin typeface="Arial"/>
                <a:cs typeface="Arial"/>
              </a:rPr>
              <a:t>w</a:t>
            </a:r>
            <a:r>
              <a:rPr sz="1200" b="1" spc="4" dirty="0" smtClean="0">
                <a:latin typeface="Arial"/>
                <a:cs typeface="Arial"/>
              </a:rPr>
              <a:t>a</a:t>
            </a:r>
            <a:r>
              <a:rPr sz="1200" b="1" spc="0" dirty="0" smtClean="0">
                <a:latin typeface="Arial"/>
                <a:cs typeface="Arial"/>
              </a:rPr>
              <a:t>ró</a:t>
            </a:r>
            <a:r>
              <a:rPr sz="1200" b="1" spc="14" dirty="0" smtClean="0">
                <a:latin typeface="Arial"/>
                <a:cs typeface="Arial"/>
              </a:rPr>
              <a:t>w</a:t>
            </a:r>
            <a:r>
              <a:rPr sz="1200" spc="0" dirty="0" smtClean="0">
                <a:latin typeface="Arial"/>
                <a:cs typeface="Arial"/>
              </a:rPr>
              <a:t>.</a:t>
            </a:r>
            <a:r>
              <a:rPr sz="1200" spc="-89" dirty="0" smtClean="0">
                <a:latin typeface="Arial"/>
                <a:cs typeface="Arial"/>
              </a:rPr>
              <a:t> </a:t>
            </a:r>
            <a:r>
              <a:rPr sz="1200" spc="0" dirty="0" smtClean="0">
                <a:latin typeface="Arial"/>
                <a:cs typeface="Arial"/>
              </a:rPr>
              <a:t>A</a:t>
            </a:r>
            <a:r>
              <a:rPr sz="1200" spc="4" dirty="0" smtClean="0">
                <a:latin typeface="Arial"/>
                <a:cs typeface="Arial"/>
              </a:rPr>
              <a:t>b</a:t>
            </a:r>
            <a:r>
              <a:rPr sz="1200" spc="0" dirty="0" smtClean="0">
                <a:latin typeface="Arial"/>
                <a:cs typeface="Arial"/>
              </a:rPr>
              <a:t>y</a:t>
            </a:r>
            <a:r>
              <a:rPr sz="1200" spc="-9" dirty="0" smtClean="0">
                <a:latin typeface="Arial"/>
                <a:cs typeface="Arial"/>
              </a:rPr>
              <a:t> </a:t>
            </a:r>
            <a:r>
              <a:rPr sz="1200" spc="4" dirty="0" smtClean="0">
                <a:latin typeface="Arial"/>
                <a:cs typeface="Arial"/>
              </a:rPr>
              <a:t>t</a:t>
            </a:r>
            <a:r>
              <a:rPr sz="1200" spc="0" dirty="0" smtClean="0">
                <a:latin typeface="Arial"/>
                <a:cs typeface="Arial"/>
              </a:rPr>
              <a:t>o s</a:t>
            </a:r>
            <a:r>
              <a:rPr sz="1200" spc="4" dirty="0" smtClean="0">
                <a:latin typeface="Arial"/>
                <a:cs typeface="Arial"/>
              </a:rPr>
              <a:t>p</a:t>
            </a:r>
            <a:r>
              <a:rPr sz="1200" spc="0" dirty="0" smtClean="0">
                <a:latin typeface="Arial"/>
                <a:cs typeface="Arial"/>
              </a:rPr>
              <a:t>ra</a:t>
            </a:r>
            <a:r>
              <a:rPr sz="1200" spc="-14" dirty="0" smtClean="0">
                <a:latin typeface="Arial"/>
                <a:cs typeface="Arial"/>
              </a:rPr>
              <a:t>w</a:t>
            </a:r>
            <a:r>
              <a:rPr sz="1200" spc="4" dirty="0" smtClean="0">
                <a:latin typeface="Arial"/>
                <a:cs typeface="Arial"/>
              </a:rPr>
              <a:t>d</a:t>
            </a:r>
            <a:r>
              <a:rPr sz="1200" spc="-9" dirty="0" smtClean="0">
                <a:latin typeface="Arial"/>
                <a:cs typeface="Arial"/>
              </a:rPr>
              <a:t>z</a:t>
            </a:r>
            <a:r>
              <a:rPr sz="1200" spc="0" dirty="0" smtClean="0">
                <a:latin typeface="Arial"/>
                <a:cs typeface="Arial"/>
              </a:rPr>
              <a:t>ić</a:t>
            </a:r>
            <a:r>
              <a:rPr sz="1200" spc="4" dirty="0" smtClean="0">
                <a:latin typeface="Arial"/>
                <a:cs typeface="Arial"/>
              </a:rPr>
              <a:t> </a:t>
            </a:r>
            <a:r>
              <a:rPr sz="1200" spc="0" dirty="0" smtClean="0">
                <a:latin typeface="Arial"/>
                <a:cs typeface="Arial"/>
              </a:rPr>
              <a:t>sk</a:t>
            </a:r>
            <a:r>
              <a:rPr sz="1200" spc="4" dirty="0" smtClean="0">
                <a:latin typeface="Arial"/>
                <a:cs typeface="Arial"/>
              </a:rPr>
              <a:t>on</a:t>
            </a:r>
            <a:r>
              <a:rPr sz="1200" spc="0" dirty="0" smtClean="0">
                <a:latin typeface="Arial"/>
                <a:cs typeface="Arial"/>
              </a:rPr>
              <a:t>t</a:t>
            </a:r>
            <a:r>
              <a:rPr sz="1200" spc="4" dirty="0" smtClean="0">
                <a:latin typeface="Arial"/>
                <a:cs typeface="Arial"/>
              </a:rPr>
              <a:t>a</a:t>
            </a:r>
            <a:r>
              <a:rPr sz="1200" spc="0" dirty="0" smtClean="0">
                <a:latin typeface="Arial"/>
                <a:cs typeface="Arial"/>
              </a:rPr>
              <a:t>kt</a:t>
            </a:r>
            <a:r>
              <a:rPr sz="1200" spc="4" dirty="0" smtClean="0">
                <a:latin typeface="Arial"/>
                <a:cs typeface="Arial"/>
              </a:rPr>
              <a:t>u</a:t>
            </a:r>
            <a:r>
              <a:rPr sz="1200" spc="0" dirty="0" smtClean="0">
                <a:latin typeface="Arial"/>
                <a:cs typeface="Arial"/>
              </a:rPr>
              <a:t>j</a:t>
            </a:r>
            <a:r>
              <a:rPr sz="1200" spc="-29" dirty="0" smtClean="0">
                <a:latin typeface="Arial"/>
                <a:cs typeface="Arial"/>
              </a:rPr>
              <a:t> </a:t>
            </a:r>
            <a:r>
              <a:rPr sz="1200" spc="0" dirty="0" smtClean="0">
                <a:latin typeface="Arial"/>
                <a:cs typeface="Arial"/>
              </a:rPr>
              <a:t>się</a:t>
            </a:r>
            <a:r>
              <a:rPr sz="1200" spc="-4" dirty="0" smtClean="0">
                <a:latin typeface="Arial"/>
                <a:cs typeface="Arial"/>
              </a:rPr>
              <a:t> </a:t>
            </a:r>
            <a:r>
              <a:rPr sz="1200" spc="-9" dirty="0" smtClean="0">
                <a:latin typeface="Arial"/>
                <a:cs typeface="Arial"/>
              </a:rPr>
              <a:t>z</a:t>
            </a:r>
            <a:r>
              <a:rPr sz="1200" spc="0" dirty="0" smtClean="0">
                <a:latin typeface="Arial"/>
                <a:cs typeface="Arial"/>
              </a:rPr>
              <a:t>e</a:t>
            </a:r>
            <a:r>
              <a:rPr sz="1200" spc="19" dirty="0" smtClean="0">
                <a:latin typeface="Arial"/>
                <a:cs typeface="Arial"/>
              </a:rPr>
              <a:t> </a:t>
            </a:r>
            <a:r>
              <a:rPr sz="1200" spc="0" dirty="0" smtClean="0">
                <a:latin typeface="Arial"/>
                <a:cs typeface="Arial"/>
              </a:rPr>
              <a:t>s</a:t>
            </a:r>
            <a:r>
              <a:rPr sz="1200" spc="-14" dirty="0" smtClean="0">
                <a:latin typeface="Arial"/>
                <a:cs typeface="Arial"/>
              </a:rPr>
              <a:t>w</a:t>
            </a:r>
            <a:r>
              <a:rPr sz="1200" spc="4" dirty="0" smtClean="0">
                <a:latin typeface="Arial"/>
                <a:cs typeface="Arial"/>
              </a:rPr>
              <a:t>o</a:t>
            </a:r>
            <a:r>
              <a:rPr sz="1200" spc="0" dirty="0" smtClean="0">
                <a:latin typeface="Arial"/>
                <a:cs typeface="Arial"/>
              </a:rPr>
              <a:t>im </a:t>
            </a:r>
            <a:r>
              <a:rPr sz="1200" spc="0" dirty="0" err="1" smtClean="0">
                <a:latin typeface="Arial"/>
                <a:cs typeface="Arial"/>
              </a:rPr>
              <a:t>k</a:t>
            </a:r>
            <a:r>
              <a:rPr sz="1200" spc="4" dirty="0" err="1" smtClean="0">
                <a:latin typeface="Arial"/>
                <a:cs typeface="Arial"/>
              </a:rPr>
              <a:t>on</a:t>
            </a:r>
            <a:r>
              <a:rPr sz="1200" spc="0" dirty="0" err="1" smtClean="0">
                <a:latin typeface="Arial"/>
                <a:cs typeface="Arial"/>
              </a:rPr>
              <a:t>tra</a:t>
            </a:r>
            <a:r>
              <a:rPr sz="1200" spc="4" dirty="0" err="1" smtClean="0">
                <a:latin typeface="Arial"/>
                <a:cs typeface="Arial"/>
              </a:rPr>
              <a:t>he</a:t>
            </a:r>
            <a:r>
              <a:rPr sz="1200" spc="-4" dirty="0" err="1" smtClean="0">
                <a:latin typeface="Arial"/>
                <a:cs typeface="Arial"/>
              </a:rPr>
              <a:t>n</a:t>
            </a:r>
            <a:r>
              <a:rPr sz="1200" spc="0" dirty="0" err="1" smtClean="0">
                <a:latin typeface="Arial"/>
                <a:cs typeface="Arial"/>
              </a:rPr>
              <a:t>t</a:t>
            </a:r>
            <a:r>
              <a:rPr sz="1200" spc="-4" dirty="0" err="1" smtClean="0">
                <a:latin typeface="Arial"/>
                <a:cs typeface="Arial"/>
              </a:rPr>
              <a:t>e</a:t>
            </a:r>
            <a:r>
              <a:rPr sz="1200" spc="14" dirty="0" err="1" smtClean="0">
                <a:latin typeface="Arial"/>
                <a:cs typeface="Arial"/>
              </a:rPr>
              <a:t>m</a:t>
            </a:r>
            <a:r>
              <a:rPr sz="1200" spc="0" dirty="0" smtClean="0">
                <a:latin typeface="Arial"/>
                <a:cs typeface="Arial"/>
              </a:rPr>
              <a:t>.</a:t>
            </a:r>
            <a:endParaRPr lang="pl-PL" sz="1200" spc="0" dirty="0" smtClean="0">
              <a:latin typeface="Arial"/>
              <a:cs typeface="Arial"/>
            </a:endParaRPr>
          </a:p>
          <a:p>
            <a:pPr marL="12700">
              <a:lnSpc>
                <a:spcPts val="1639"/>
              </a:lnSpc>
              <a:spcBef>
                <a:spcPts val="80"/>
              </a:spcBef>
            </a:pPr>
            <a:endParaRPr lang="pl-PL" sz="1200" spc="0" dirty="0" smtClean="0">
              <a:latin typeface="Arial"/>
              <a:cs typeface="Arial"/>
            </a:endParaRPr>
          </a:p>
          <a:p>
            <a:pPr marL="12700">
              <a:lnSpc>
                <a:spcPts val="1639"/>
              </a:lnSpc>
              <a:spcBef>
                <a:spcPts val="80"/>
              </a:spcBef>
            </a:pPr>
            <a:r>
              <a:rPr lang="pl-PL" sz="1200" dirty="0">
                <a:latin typeface="Arial"/>
                <a:cs typeface="Arial"/>
              </a:rPr>
              <a:t>S</a:t>
            </a:r>
            <a:r>
              <a:rPr lang="pl-PL" sz="1200" spc="-9" dirty="0">
                <a:latin typeface="Arial"/>
                <a:cs typeface="Arial"/>
              </a:rPr>
              <a:t>z</a:t>
            </a:r>
            <a:r>
              <a:rPr lang="pl-PL" sz="1200" dirty="0">
                <a:latin typeface="Arial"/>
                <a:cs typeface="Arial"/>
              </a:rPr>
              <a:t>c</a:t>
            </a:r>
            <a:r>
              <a:rPr lang="pl-PL" sz="1200" spc="-9" dirty="0">
                <a:latin typeface="Arial"/>
                <a:cs typeface="Arial"/>
              </a:rPr>
              <a:t>z</a:t>
            </a:r>
            <a:r>
              <a:rPr lang="pl-PL" sz="1200" spc="4" dirty="0">
                <a:latin typeface="Arial"/>
                <a:cs typeface="Arial"/>
              </a:rPr>
              <a:t>e</a:t>
            </a:r>
            <a:r>
              <a:rPr lang="pl-PL" sz="1200" spc="-4" dirty="0">
                <a:latin typeface="Arial"/>
                <a:cs typeface="Arial"/>
              </a:rPr>
              <a:t>g</a:t>
            </a:r>
            <a:r>
              <a:rPr lang="pl-PL" sz="1200" spc="4" dirty="0">
                <a:latin typeface="Arial"/>
                <a:cs typeface="Arial"/>
              </a:rPr>
              <a:t>ó</a:t>
            </a:r>
            <a:r>
              <a:rPr lang="pl-PL" sz="1200" dirty="0">
                <a:latin typeface="Arial"/>
                <a:cs typeface="Arial"/>
              </a:rPr>
              <a:t>lnie</a:t>
            </a:r>
            <a:r>
              <a:rPr lang="pl-PL" sz="1200" spc="-4" dirty="0">
                <a:latin typeface="Arial"/>
                <a:cs typeface="Arial"/>
              </a:rPr>
              <a:t> </a:t>
            </a:r>
            <a:r>
              <a:rPr lang="pl-PL" sz="1200" dirty="0">
                <a:latin typeface="Arial"/>
                <a:cs typeface="Arial"/>
              </a:rPr>
              <a:t>jeśli</a:t>
            </a:r>
            <a:r>
              <a:rPr lang="pl-PL" sz="1200" spc="-9"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s</a:t>
            </a:r>
            <a:r>
              <a:rPr lang="pl-PL" sz="1200" spc="-9" dirty="0">
                <a:latin typeface="Arial"/>
                <a:cs typeface="Arial"/>
              </a:rPr>
              <a:t>y</a:t>
            </a:r>
            <a:r>
              <a:rPr lang="pl-PL" sz="1200" dirty="0">
                <a:latin typeface="Arial"/>
                <a:cs typeface="Arial"/>
              </a:rPr>
              <a:t>łka</a:t>
            </a:r>
            <a:r>
              <a:rPr lang="pl-PL" sz="1200" spc="4" dirty="0">
                <a:latin typeface="Arial"/>
                <a:cs typeface="Arial"/>
              </a:rPr>
              <a:t> </a:t>
            </a:r>
            <a:r>
              <a:rPr lang="pl-PL" sz="1200" spc="-9" dirty="0">
                <a:latin typeface="Arial"/>
                <a:cs typeface="Arial"/>
              </a:rPr>
              <a:t>z</a:t>
            </a:r>
            <a:r>
              <a:rPr lang="pl-PL" sz="1200" spc="4" dirty="0">
                <a:latin typeface="Arial"/>
                <a:cs typeface="Arial"/>
              </a:rPr>
              <a:t>a</a:t>
            </a:r>
            <a:r>
              <a:rPr lang="pl-PL" sz="1200" spc="-14" dirty="0">
                <a:latin typeface="Arial"/>
                <a:cs typeface="Arial"/>
              </a:rPr>
              <a:t>w</a:t>
            </a:r>
            <a:r>
              <a:rPr lang="pl-PL" sz="1200" dirty="0">
                <a:latin typeface="Arial"/>
                <a:cs typeface="Arial"/>
              </a:rPr>
              <a:t>iera</a:t>
            </a:r>
            <a:r>
              <a:rPr lang="pl-PL" sz="1200" spc="-4" dirty="0">
                <a:latin typeface="Arial"/>
                <a:cs typeface="Arial"/>
              </a:rPr>
              <a:t> </a:t>
            </a:r>
            <a:r>
              <a:rPr lang="pl-PL" sz="1200" dirty="0">
                <a:latin typeface="Arial"/>
                <a:cs typeface="Arial"/>
              </a:rPr>
              <a:t>t</a:t>
            </a:r>
            <a:r>
              <a:rPr lang="pl-PL" sz="1200" spc="4" dirty="0">
                <a:latin typeface="Arial"/>
                <a:cs typeface="Arial"/>
              </a:rPr>
              <a:t>o</a:t>
            </a:r>
            <a:r>
              <a:rPr lang="pl-PL" sz="1200" spc="-14" dirty="0">
                <a:latin typeface="Arial"/>
                <a:cs typeface="Arial"/>
              </a:rPr>
              <a:t>w</a:t>
            </a:r>
            <a:r>
              <a:rPr lang="pl-PL" sz="1200" spc="4" dirty="0">
                <a:latin typeface="Arial"/>
                <a:cs typeface="Arial"/>
              </a:rPr>
              <a:t>a</a:t>
            </a:r>
            <a:r>
              <a:rPr lang="pl-PL" sz="1200" dirty="0">
                <a:latin typeface="Arial"/>
                <a:cs typeface="Arial"/>
              </a:rPr>
              <a:t>ry z </a:t>
            </a:r>
            <a:r>
              <a:rPr lang="pl-PL" sz="1200" spc="-4" dirty="0">
                <a:latin typeface="Arial"/>
                <a:cs typeface="Arial"/>
              </a:rPr>
              <a:t>g</a:t>
            </a:r>
            <a:r>
              <a:rPr lang="pl-PL" sz="1200" dirty="0">
                <a:latin typeface="Arial"/>
                <a:cs typeface="Arial"/>
              </a:rPr>
              <a:t>ru</a:t>
            </a:r>
            <a:r>
              <a:rPr lang="pl-PL" sz="1200" spc="4" dirty="0">
                <a:latin typeface="Arial"/>
                <a:cs typeface="Arial"/>
              </a:rPr>
              <a:t>p</a:t>
            </a:r>
            <a:r>
              <a:rPr lang="pl-PL" sz="1200" dirty="0">
                <a:latin typeface="Arial"/>
                <a:cs typeface="Arial"/>
              </a:rPr>
              <a:t>y</a:t>
            </a:r>
            <a:r>
              <a:rPr lang="pl-PL" sz="1200" spc="-9" dirty="0">
                <a:latin typeface="Arial"/>
                <a:cs typeface="Arial"/>
              </a:rPr>
              <a:t> </a:t>
            </a:r>
            <a:r>
              <a:rPr lang="pl-PL" sz="1200" spc="9" dirty="0">
                <a:latin typeface="Arial"/>
                <a:cs typeface="Arial"/>
              </a:rPr>
              <a:t>m</a:t>
            </a:r>
            <a:r>
              <a:rPr lang="pl-PL" sz="1200" dirty="0">
                <a:latin typeface="Arial"/>
                <a:cs typeface="Arial"/>
              </a:rPr>
              <a:t>.i</a:t>
            </a:r>
            <a:r>
              <a:rPr lang="pl-PL" sz="1200" spc="4" dirty="0">
                <a:latin typeface="Arial"/>
                <a:cs typeface="Arial"/>
              </a:rPr>
              <a:t>n</a:t>
            </a:r>
            <a:r>
              <a:rPr lang="pl-PL" sz="1200" dirty="0" smtClean="0">
                <a:latin typeface="Arial"/>
                <a:cs typeface="Arial"/>
              </a:rPr>
              <a:t>.:</a:t>
            </a:r>
          </a:p>
          <a:p>
            <a:pPr marL="184150" indent="-171450">
              <a:lnSpc>
                <a:spcPts val="1639"/>
              </a:lnSpc>
              <a:spcBef>
                <a:spcPts val="80"/>
              </a:spcBef>
              <a:buFont typeface="Arial" panose="020B0604020202020204" pitchFamily="34" charset="0"/>
              <a:buChar char="•"/>
            </a:pPr>
            <a:endParaRPr lang="pl-PL" sz="1200" dirty="0">
              <a:latin typeface="Arial"/>
              <a:cs typeface="Arial"/>
            </a:endParaRPr>
          </a:p>
          <a:p>
            <a:pPr marL="184150" marR="22859" indent="-171450">
              <a:lnSpc>
                <a:spcPct val="95825"/>
              </a:lnSpc>
              <a:spcBef>
                <a:spcPts val="198"/>
              </a:spcBef>
              <a:buFont typeface="Arial" panose="020B0604020202020204" pitchFamily="34" charset="0"/>
              <a:buChar char="•"/>
            </a:pPr>
            <a:r>
              <a:rPr lang="pl-PL" sz="1200" spc="-14" dirty="0" smtClean="0">
                <a:latin typeface="Arial"/>
                <a:cs typeface="Arial"/>
              </a:rPr>
              <a:t>żyw</a:t>
            </a:r>
            <a:r>
              <a:rPr lang="pl-PL" sz="1200" dirty="0" smtClean="0">
                <a:latin typeface="Arial"/>
                <a:cs typeface="Arial"/>
              </a:rPr>
              <a:t>n</a:t>
            </a:r>
            <a:r>
              <a:rPr lang="pl-PL" sz="1200" spc="4" dirty="0" smtClean="0">
                <a:latin typeface="Arial"/>
                <a:cs typeface="Arial"/>
              </a:rPr>
              <a:t>o</a:t>
            </a:r>
            <a:r>
              <a:rPr lang="pl-PL" sz="1200" dirty="0" smtClean="0">
                <a:latin typeface="Arial"/>
                <a:cs typeface="Arial"/>
              </a:rPr>
              <a:t>ść</a:t>
            </a:r>
            <a:endParaRPr lang="pl-PL" sz="1200" dirty="0">
              <a:latin typeface="Arial"/>
              <a:cs typeface="Arial"/>
            </a:endParaRPr>
          </a:p>
          <a:p>
            <a:pPr marL="184150" marR="22859" indent="-171450">
              <a:lnSpc>
                <a:spcPct val="95825"/>
              </a:lnSpc>
              <a:spcBef>
                <a:spcPts val="265"/>
              </a:spcBef>
              <a:buFont typeface="Arial" panose="020B0604020202020204" pitchFamily="34" charset="0"/>
              <a:buChar char="•"/>
            </a:pPr>
            <a:r>
              <a:rPr lang="pl-PL" sz="1200" dirty="0">
                <a:latin typeface="Arial"/>
                <a:cs typeface="Arial"/>
              </a:rPr>
              <a:t>l</a:t>
            </a:r>
            <a:r>
              <a:rPr lang="pl-PL" sz="1200" spc="4" dirty="0">
                <a:latin typeface="Arial"/>
                <a:cs typeface="Arial"/>
              </a:rPr>
              <a:t>e</a:t>
            </a:r>
            <a:r>
              <a:rPr lang="pl-PL" sz="1200" dirty="0">
                <a:latin typeface="Arial"/>
                <a:cs typeface="Arial"/>
              </a:rPr>
              <a:t>ki</a:t>
            </a:r>
          </a:p>
          <a:p>
            <a:pPr marL="184150" marR="2870989" indent="-171450">
              <a:lnSpc>
                <a:spcPts val="1379"/>
              </a:lnSpc>
              <a:spcBef>
                <a:spcPts val="265"/>
              </a:spcBef>
              <a:buFont typeface="Arial" panose="020B0604020202020204" pitchFamily="34" charset="0"/>
              <a:buChar char="•"/>
            </a:pPr>
            <a:r>
              <a:rPr lang="pl-PL" sz="1200" spc="-14" dirty="0">
                <a:latin typeface="Arial"/>
                <a:cs typeface="Arial"/>
              </a:rPr>
              <a:t>w</a:t>
            </a:r>
            <a:r>
              <a:rPr lang="pl-PL" sz="1200" spc="-9" dirty="0">
                <a:latin typeface="Arial"/>
                <a:cs typeface="Arial"/>
              </a:rPr>
              <a:t>y</a:t>
            </a:r>
            <a:r>
              <a:rPr lang="pl-PL" sz="1200" dirty="0">
                <a:latin typeface="Arial"/>
                <a:cs typeface="Arial"/>
              </a:rPr>
              <a:t>ro</a:t>
            </a:r>
            <a:r>
              <a:rPr lang="pl-PL" sz="1200" spc="4" dirty="0">
                <a:latin typeface="Arial"/>
                <a:cs typeface="Arial"/>
              </a:rPr>
              <a:t>b</a:t>
            </a:r>
            <a:r>
              <a:rPr lang="pl-PL" sz="1200" dirty="0">
                <a:latin typeface="Arial"/>
                <a:cs typeface="Arial"/>
              </a:rPr>
              <a:t>y</a:t>
            </a:r>
            <a:r>
              <a:rPr lang="pl-PL" sz="1200" spc="14" dirty="0">
                <a:latin typeface="Arial"/>
                <a:cs typeface="Arial"/>
              </a:rPr>
              <a:t> </a:t>
            </a:r>
            <a:r>
              <a:rPr lang="pl-PL" sz="1200" spc="4" dirty="0">
                <a:latin typeface="Arial"/>
                <a:cs typeface="Arial"/>
              </a:rPr>
              <a:t>a</a:t>
            </a:r>
            <a:r>
              <a:rPr lang="pl-PL" sz="1200" dirty="0">
                <a:latin typeface="Arial"/>
                <a:cs typeface="Arial"/>
              </a:rPr>
              <a:t>lk</a:t>
            </a:r>
            <a:r>
              <a:rPr lang="pl-PL" sz="1200" spc="4" dirty="0">
                <a:latin typeface="Arial"/>
                <a:cs typeface="Arial"/>
              </a:rPr>
              <a:t>oh</a:t>
            </a:r>
            <a:r>
              <a:rPr lang="pl-PL" sz="1200" spc="-4" dirty="0">
                <a:latin typeface="Arial"/>
                <a:cs typeface="Arial"/>
              </a:rPr>
              <a:t>o</a:t>
            </a:r>
            <a:r>
              <a:rPr lang="pl-PL" sz="1200" dirty="0">
                <a:latin typeface="Arial"/>
                <a:cs typeface="Arial"/>
              </a:rPr>
              <a:t>l</a:t>
            </a:r>
            <a:r>
              <a:rPr lang="pl-PL" sz="1200" spc="4" dirty="0">
                <a:latin typeface="Arial"/>
                <a:cs typeface="Arial"/>
              </a:rPr>
              <a:t>o</a:t>
            </a:r>
            <a:r>
              <a:rPr lang="pl-PL" sz="1200" spc="-9" dirty="0">
                <a:latin typeface="Arial"/>
                <a:cs typeface="Arial"/>
              </a:rPr>
              <a:t>w</a:t>
            </a:r>
            <a:r>
              <a:rPr lang="pl-PL" sz="1200" dirty="0">
                <a:latin typeface="Arial"/>
                <a:cs typeface="Arial"/>
              </a:rPr>
              <a:t>e </a:t>
            </a:r>
          </a:p>
          <a:p>
            <a:pPr marL="184150" marR="2870989" indent="-171450">
              <a:lnSpc>
                <a:spcPts val="1379"/>
              </a:lnSpc>
              <a:spcBef>
                <a:spcPts val="260"/>
              </a:spcBef>
              <a:buFont typeface="Arial" panose="020B0604020202020204" pitchFamily="34" charset="0"/>
              <a:buChar char="•"/>
            </a:pPr>
            <a:r>
              <a:rPr lang="pl-PL" sz="1200" spc="-14" dirty="0">
                <a:latin typeface="Arial"/>
                <a:cs typeface="Arial"/>
              </a:rPr>
              <a:t>w</a:t>
            </a:r>
            <a:r>
              <a:rPr lang="pl-PL" sz="1200" spc="-9" dirty="0">
                <a:latin typeface="Arial"/>
                <a:cs typeface="Arial"/>
              </a:rPr>
              <a:t>y</a:t>
            </a:r>
            <a:r>
              <a:rPr lang="pl-PL" sz="1200" dirty="0">
                <a:latin typeface="Arial"/>
                <a:cs typeface="Arial"/>
              </a:rPr>
              <a:t>ro</a:t>
            </a:r>
            <a:r>
              <a:rPr lang="pl-PL" sz="1200" spc="4" dirty="0">
                <a:latin typeface="Arial"/>
                <a:cs typeface="Arial"/>
              </a:rPr>
              <a:t>b</a:t>
            </a:r>
            <a:r>
              <a:rPr lang="pl-PL" sz="1200" dirty="0">
                <a:latin typeface="Arial"/>
                <a:cs typeface="Arial"/>
              </a:rPr>
              <a:t>y</a:t>
            </a:r>
            <a:r>
              <a:rPr lang="pl-PL" sz="1200" spc="14" dirty="0">
                <a:latin typeface="Arial"/>
                <a:cs typeface="Arial"/>
              </a:rPr>
              <a:t> </a:t>
            </a:r>
            <a:r>
              <a:rPr lang="pl-PL" sz="1200" dirty="0">
                <a:latin typeface="Arial"/>
                <a:cs typeface="Arial"/>
              </a:rPr>
              <a:t>t</a:t>
            </a:r>
            <a:r>
              <a:rPr lang="pl-PL" sz="1200" spc="-4" dirty="0">
                <a:latin typeface="Arial"/>
                <a:cs typeface="Arial"/>
              </a:rPr>
              <a:t>y</a:t>
            </a:r>
            <a:r>
              <a:rPr lang="pl-PL" sz="1200" dirty="0">
                <a:latin typeface="Arial"/>
                <a:cs typeface="Arial"/>
              </a:rPr>
              <a:t>t</a:t>
            </a:r>
            <a:r>
              <a:rPr lang="pl-PL" sz="1200" spc="9" dirty="0">
                <a:latin typeface="Arial"/>
                <a:cs typeface="Arial"/>
              </a:rPr>
              <a:t>o</a:t>
            </a:r>
            <a:r>
              <a:rPr lang="pl-PL" sz="1200" spc="4" dirty="0">
                <a:latin typeface="Arial"/>
                <a:cs typeface="Arial"/>
              </a:rPr>
              <a:t>n</a:t>
            </a:r>
            <a:r>
              <a:rPr lang="pl-PL" sz="1200" dirty="0">
                <a:latin typeface="Arial"/>
                <a:cs typeface="Arial"/>
              </a:rPr>
              <a:t>i</a:t>
            </a:r>
            <a:r>
              <a:rPr lang="pl-PL" sz="1200" spc="4" dirty="0">
                <a:latin typeface="Arial"/>
                <a:cs typeface="Arial"/>
              </a:rPr>
              <a:t>o</a:t>
            </a:r>
            <a:r>
              <a:rPr lang="pl-PL" sz="1200" spc="-9" dirty="0">
                <a:latin typeface="Arial"/>
                <a:cs typeface="Arial"/>
              </a:rPr>
              <a:t>w</a:t>
            </a:r>
            <a:r>
              <a:rPr lang="pl-PL" sz="1200" dirty="0">
                <a:latin typeface="Arial"/>
                <a:cs typeface="Arial"/>
              </a:rPr>
              <a:t>e </a:t>
            </a:r>
          </a:p>
          <a:p>
            <a:pPr marL="184150" marR="2870989" indent="-171450">
              <a:lnSpc>
                <a:spcPts val="1379"/>
              </a:lnSpc>
              <a:spcBef>
                <a:spcPts val="260"/>
              </a:spcBef>
              <a:buFont typeface="Arial" panose="020B0604020202020204" pitchFamily="34" charset="0"/>
              <a:buChar char="•"/>
            </a:pPr>
            <a:r>
              <a:rPr lang="pl-PL" sz="1200" spc="4" dirty="0">
                <a:latin typeface="Arial"/>
                <a:cs typeface="Arial"/>
              </a:rPr>
              <a:t>opa</a:t>
            </a:r>
            <a:r>
              <a:rPr lang="pl-PL" sz="1200" dirty="0">
                <a:latin typeface="Arial"/>
                <a:cs typeface="Arial"/>
              </a:rPr>
              <a:t>k</a:t>
            </a:r>
            <a:r>
              <a:rPr lang="pl-PL" sz="1200" spc="4" dirty="0">
                <a:latin typeface="Arial"/>
                <a:cs typeface="Arial"/>
              </a:rPr>
              <a:t>o</a:t>
            </a:r>
            <a:r>
              <a:rPr lang="pl-PL" sz="1200" spc="-14" dirty="0">
                <a:latin typeface="Arial"/>
                <a:cs typeface="Arial"/>
              </a:rPr>
              <a:t>w</a:t>
            </a:r>
            <a:r>
              <a:rPr lang="pl-PL" sz="1200" spc="4" dirty="0">
                <a:latin typeface="Arial"/>
                <a:cs typeface="Arial"/>
              </a:rPr>
              <a:t>a</a:t>
            </a:r>
            <a:r>
              <a:rPr lang="pl-PL" sz="1200" spc="-4" dirty="0">
                <a:latin typeface="Arial"/>
                <a:cs typeface="Arial"/>
              </a:rPr>
              <a:t>n</a:t>
            </a:r>
            <a:r>
              <a:rPr lang="pl-PL" sz="1200" dirty="0">
                <a:latin typeface="Arial"/>
                <a:cs typeface="Arial"/>
              </a:rPr>
              <a:t>ia</a:t>
            </a:r>
            <a:r>
              <a:rPr lang="pl-PL" sz="1200" spc="-34" dirty="0">
                <a:latin typeface="Arial"/>
                <a:cs typeface="Arial"/>
              </a:rPr>
              <a:t> </a:t>
            </a:r>
            <a:r>
              <a:rPr lang="pl-PL" sz="1200" spc="4" dirty="0">
                <a:latin typeface="Arial"/>
                <a:cs typeface="Arial"/>
              </a:rPr>
              <a:t>d</a:t>
            </a:r>
            <a:r>
              <a:rPr lang="pl-PL" sz="1200" dirty="0">
                <a:latin typeface="Arial"/>
                <a:cs typeface="Arial"/>
              </a:rPr>
              <a:t>re</a:t>
            </a:r>
            <a:r>
              <a:rPr lang="pl-PL" sz="1200" spc="-14" dirty="0">
                <a:latin typeface="Arial"/>
                <a:cs typeface="Arial"/>
              </a:rPr>
              <a:t>w</a:t>
            </a:r>
            <a:r>
              <a:rPr lang="pl-PL" sz="1200" spc="4" dirty="0">
                <a:latin typeface="Arial"/>
                <a:cs typeface="Arial"/>
              </a:rPr>
              <a:t>n</a:t>
            </a:r>
            <a:r>
              <a:rPr lang="pl-PL" sz="1200" dirty="0">
                <a:latin typeface="Arial"/>
                <a:cs typeface="Arial"/>
              </a:rPr>
              <a:t>ia</a:t>
            </a:r>
            <a:r>
              <a:rPr lang="pl-PL" sz="1200" spc="4" dirty="0">
                <a:latin typeface="Arial"/>
                <a:cs typeface="Arial"/>
              </a:rPr>
              <a:t>n</a:t>
            </a:r>
            <a:r>
              <a:rPr lang="pl-PL" sz="1200" dirty="0">
                <a:latin typeface="Arial"/>
                <a:cs typeface="Arial"/>
              </a:rPr>
              <a:t>e </a:t>
            </a:r>
          </a:p>
          <a:p>
            <a:pPr marL="184150" marR="2870989" indent="-171450">
              <a:lnSpc>
                <a:spcPts val="1379"/>
              </a:lnSpc>
              <a:spcBef>
                <a:spcPts val="260"/>
              </a:spcBef>
              <a:buFont typeface="Arial" panose="020B0604020202020204" pitchFamily="34" charset="0"/>
              <a:buChar char="•"/>
            </a:pPr>
            <a:r>
              <a:rPr lang="pl-PL" sz="1200" dirty="0">
                <a:latin typeface="Arial"/>
                <a:cs typeface="Arial"/>
              </a:rPr>
              <a:t>r</a:t>
            </a:r>
            <a:r>
              <a:rPr lang="pl-PL" sz="1200" dirty="0" smtClean="0">
                <a:latin typeface="Arial"/>
                <a:cs typeface="Arial"/>
              </a:rPr>
              <a:t>ośliny</a:t>
            </a:r>
          </a:p>
          <a:p>
            <a:pPr marL="184150" marR="2870989" indent="-171450">
              <a:lnSpc>
                <a:spcPts val="1379"/>
              </a:lnSpc>
              <a:spcBef>
                <a:spcPts val="260"/>
              </a:spcBef>
              <a:buFont typeface="Arial" panose="020B0604020202020204" pitchFamily="34" charset="0"/>
              <a:buChar char="•"/>
            </a:pPr>
            <a:r>
              <a:rPr lang="pl-PL" sz="1200" dirty="0">
                <a:latin typeface="Arial"/>
                <a:cs typeface="Arial"/>
              </a:rPr>
              <a:t>z</a:t>
            </a:r>
            <a:r>
              <a:rPr lang="pl-PL" sz="1200" dirty="0" smtClean="0">
                <a:latin typeface="Arial"/>
                <a:cs typeface="Arial"/>
              </a:rPr>
              <a:t>abytki, dzieła sztuki</a:t>
            </a:r>
            <a:endParaRPr lang="pl-PL" sz="1200" dirty="0">
              <a:latin typeface="Arial"/>
              <a:cs typeface="Arial"/>
            </a:endParaRPr>
          </a:p>
          <a:p>
            <a:pPr marL="184150" indent="-171450">
              <a:lnSpc>
                <a:spcPct val="95825"/>
              </a:lnSpc>
              <a:spcBef>
                <a:spcPts val="270"/>
              </a:spcBef>
              <a:buFont typeface="Arial" panose="020B0604020202020204" pitchFamily="34" charset="0"/>
              <a:buChar char="•"/>
            </a:pPr>
            <a:r>
              <a:rPr lang="pl-PL" sz="1200" spc="4" dirty="0">
                <a:latin typeface="Arial"/>
                <a:cs typeface="Arial"/>
              </a:rPr>
              <a:t>p</a:t>
            </a:r>
            <a:r>
              <a:rPr lang="pl-PL" sz="1200" dirty="0">
                <a:latin typeface="Arial"/>
                <a:cs typeface="Arial"/>
              </a:rPr>
              <a:t>ł</a:t>
            </a:r>
            <a:r>
              <a:rPr lang="pl-PL" sz="1200" spc="-14" dirty="0">
                <a:latin typeface="Arial"/>
                <a:cs typeface="Arial"/>
              </a:rPr>
              <a:t>y</a:t>
            </a:r>
            <a:r>
              <a:rPr lang="pl-PL" sz="1200" spc="4" dirty="0">
                <a:latin typeface="Arial"/>
                <a:cs typeface="Arial"/>
              </a:rPr>
              <a:t>n</a:t>
            </a:r>
            <a:r>
              <a:rPr lang="pl-PL" sz="1200" dirty="0">
                <a:latin typeface="Arial"/>
                <a:cs typeface="Arial"/>
              </a:rPr>
              <a:t>y</a:t>
            </a:r>
            <a:r>
              <a:rPr lang="pl-PL" sz="1200" spc="-4" dirty="0">
                <a:latin typeface="Arial"/>
                <a:cs typeface="Arial"/>
              </a:rPr>
              <a:t> </a:t>
            </a:r>
            <a:r>
              <a:rPr lang="pl-PL" sz="1200" dirty="0">
                <a:latin typeface="Arial"/>
                <a:cs typeface="Arial"/>
              </a:rPr>
              <a:t>–</a:t>
            </a:r>
            <a:r>
              <a:rPr lang="pl-PL" sz="1200" spc="9" dirty="0">
                <a:latin typeface="Arial"/>
                <a:cs typeface="Arial"/>
              </a:rPr>
              <a:t> szczególnie przesyłki wylatujące z lotniska w Katowicach –wymagane jest dołączenie </a:t>
            </a:r>
            <a:r>
              <a:rPr lang="pl-PL" sz="1200" spc="9" dirty="0" smtClean="0">
                <a:solidFill>
                  <a:srgbClr val="FF0000"/>
                </a:solidFill>
                <a:latin typeface="Arial"/>
                <a:cs typeface="Arial"/>
                <a:hlinkClick r:id="rId19"/>
              </a:rPr>
              <a:t>oświadczenia </a:t>
            </a:r>
            <a:r>
              <a:rPr lang="pl-PL" sz="1200" spc="9" dirty="0">
                <a:solidFill>
                  <a:srgbClr val="FF0000"/>
                </a:solidFill>
                <a:latin typeface="Arial"/>
                <a:cs typeface="Arial"/>
                <a:hlinkClick r:id="rId19"/>
              </a:rPr>
              <a:t>o </a:t>
            </a:r>
            <a:r>
              <a:rPr lang="pl-PL" sz="1200" spc="9" dirty="0" smtClean="0">
                <a:solidFill>
                  <a:srgbClr val="FF0000"/>
                </a:solidFill>
                <a:latin typeface="Arial"/>
                <a:cs typeface="Arial"/>
                <a:hlinkClick r:id="rId19"/>
              </a:rPr>
              <a:t>płynach</a:t>
            </a:r>
            <a:endParaRPr lang="pl-PL" sz="1200" spc="9" dirty="0" smtClean="0">
              <a:solidFill>
                <a:srgbClr val="FF0000"/>
              </a:solidFill>
              <a:latin typeface="Arial"/>
              <a:cs typeface="Arial"/>
            </a:endParaRPr>
          </a:p>
          <a:p>
            <a:pPr marL="184150" indent="-171450">
              <a:lnSpc>
                <a:spcPct val="95825"/>
              </a:lnSpc>
              <a:spcBef>
                <a:spcPts val="270"/>
              </a:spcBef>
              <a:buFont typeface="Arial" panose="020B0604020202020204" pitchFamily="34" charset="0"/>
              <a:buChar char="•"/>
            </a:pPr>
            <a:endParaRPr lang="pl-PL" sz="1200" b="1" spc="9" dirty="0" smtClean="0">
              <a:solidFill>
                <a:srgbClr val="FF0000"/>
              </a:solidFill>
              <a:latin typeface="Arial"/>
              <a:cs typeface="Arial"/>
            </a:endParaRPr>
          </a:p>
          <a:p>
            <a:pPr marL="12700" marR="13586">
              <a:lnSpc>
                <a:spcPts val="1325"/>
              </a:lnSpc>
              <a:spcBef>
                <a:spcPts val="66"/>
              </a:spcBef>
            </a:pPr>
            <a:r>
              <a:rPr lang="pl-PL" sz="1200" b="1" dirty="0">
                <a:latin typeface="Arial"/>
                <a:cs typeface="Arial"/>
              </a:rPr>
              <a:t>Bra</a:t>
            </a:r>
            <a:r>
              <a:rPr lang="pl-PL" sz="1200" b="1" spc="4" dirty="0">
                <a:latin typeface="Arial"/>
                <a:cs typeface="Arial"/>
              </a:rPr>
              <a:t>k</a:t>
            </a:r>
            <a:r>
              <a:rPr lang="pl-PL" sz="1200" b="1" dirty="0">
                <a:latin typeface="Arial"/>
                <a:cs typeface="Arial"/>
              </a:rPr>
              <a:t>i</a:t>
            </a:r>
            <a:r>
              <a:rPr lang="pl-PL" sz="1200" b="1" spc="-19" dirty="0">
                <a:latin typeface="Arial"/>
                <a:cs typeface="Arial"/>
              </a:rPr>
              <a:t> </a:t>
            </a:r>
            <a:r>
              <a:rPr lang="pl-PL" sz="1200" b="1" dirty="0">
                <a:latin typeface="Arial"/>
                <a:cs typeface="Arial"/>
              </a:rPr>
              <a:t>w</a:t>
            </a:r>
            <a:r>
              <a:rPr lang="pl-PL" sz="1200" b="1" spc="4" dirty="0">
                <a:latin typeface="Arial"/>
                <a:cs typeface="Arial"/>
              </a:rPr>
              <a:t> </a:t>
            </a:r>
            <a:r>
              <a:rPr lang="pl-PL" sz="1200" b="1" dirty="0">
                <a:latin typeface="Arial"/>
                <a:cs typeface="Arial"/>
              </a:rPr>
              <a:t>dokum</a:t>
            </a:r>
            <a:r>
              <a:rPr lang="pl-PL" sz="1200" b="1" spc="4" dirty="0">
                <a:latin typeface="Arial"/>
                <a:cs typeface="Arial"/>
              </a:rPr>
              <a:t>e</a:t>
            </a:r>
            <a:r>
              <a:rPr lang="pl-PL" sz="1200" b="1" dirty="0">
                <a:latin typeface="Arial"/>
                <a:cs typeface="Arial"/>
              </a:rPr>
              <a:t>n</a:t>
            </a:r>
            <a:r>
              <a:rPr lang="pl-PL" sz="1200" b="1" spc="-4" dirty="0">
                <a:latin typeface="Arial"/>
                <a:cs typeface="Arial"/>
              </a:rPr>
              <a:t>t</a:t>
            </a:r>
            <a:r>
              <a:rPr lang="pl-PL" sz="1200" b="1" spc="4" dirty="0">
                <a:latin typeface="Arial"/>
                <a:cs typeface="Arial"/>
              </a:rPr>
              <a:t>ac</a:t>
            </a:r>
            <a:r>
              <a:rPr lang="pl-PL" sz="1200" b="1" spc="-9" dirty="0">
                <a:latin typeface="Arial"/>
                <a:cs typeface="Arial"/>
              </a:rPr>
              <a:t>j</a:t>
            </a:r>
            <a:r>
              <a:rPr lang="pl-PL" sz="1200" b="1" dirty="0">
                <a:latin typeface="Arial"/>
                <a:cs typeface="Arial"/>
              </a:rPr>
              <a:t>i</a:t>
            </a:r>
            <a:r>
              <a:rPr lang="pl-PL" sz="1200" b="1" spc="4" dirty="0">
                <a:latin typeface="Arial"/>
                <a:cs typeface="Arial"/>
              </a:rPr>
              <a:t> </a:t>
            </a:r>
            <a:r>
              <a:rPr lang="pl-PL" sz="1200" b="1" dirty="0">
                <a:latin typeface="Arial"/>
                <a:cs typeface="Arial"/>
              </a:rPr>
              <a:t>lub</a:t>
            </a:r>
            <a:r>
              <a:rPr lang="pl-PL" sz="1200" b="1" spc="14" dirty="0">
                <a:latin typeface="Arial"/>
                <a:cs typeface="Arial"/>
              </a:rPr>
              <a:t> </a:t>
            </a:r>
            <a:r>
              <a:rPr lang="pl-PL" sz="1200" b="1" dirty="0" smtClean="0">
                <a:latin typeface="Arial"/>
                <a:cs typeface="Arial"/>
              </a:rPr>
              <a:t>brak spełnienia wymogów</a:t>
            </a:r>
            <a:r>
              <a:rPr lang="pl-PL" sz="1200" b="1" spc="25" dirty="0" smtClean="0">
                <a:latin typeface="Arial"/>
                <a:cs typeface="Arial"/>
              </a:rPr>
              <a:t> </a:t>
            </a:r>
            <a:r>
              <a:rPr lang="pl-PL" sz="1200" b="1" dirty="0">
                <a:latin typeface="Arial"/>
                <a:cs typeface="Arial"/>
              </a:rPr>
              <a:t>mogą</a:t>
            </a:r>
            <a:r>
              <a:rPr lang="pl-PL" sz="1200" b="1" spc="-4" dirty="0">
                <a:latin typeface="Arial"/>
                <a:cs typeface="Arial"/>
              </a:rPr>
              <a:t> </a:t>
            </a:r>
            <a:r>
              <a:rPr lang="pl-PL" sz="1200" b="1" spc="4" dirty="0">
                <a:latin typeface="Arial"/>
                <a:cs typeface="Arial"/>
              </a:rPr>
              <a:t>s</a:t>
            </a:r>
            <a:r>
              <a:rPr lang="pl-PL" sz="1200" b="1" dirty="0">
                <a:latin typeface="Arial"/>
                <a:cs typeface="Arial"/>
              </a:rPr>
              <a:t>po</a:t>
            </a:r>
            <a:r>
              <a:rPr lang="pl-PL" sz="1200" b="1" spc="25" dirty="0">
                <a:latin typeface="Arial"/>
                <a:cs typeface="Arial"/>
              </a:rPr>
              <a:t>w</a:t>
            </a:r>
            <a:r>
              <a:rPr lang="pl-PL" sz="1200" b="1" dirty="0">
                <a:latin typeface="Arial"/>
                <a:cs typeface="Arial"/>
              </a:rPr>
              <a:t>odo</a:t>
            </a:r>
            <a:r>
              <a:rPr lang="pl-PL" sz="1200" b="1" spc="19" dirty="0">
                <a:latin typeface="Arial"/>
                <a:cs typeface="Arial"/>
              </a:rPr>
              <a:t>w</a:t>
            </a:r>
            <a:r>
              <a:rPr lang="pl-PL" sz="1200" b="1" spc="4" dirty="0">
                <a:latin typeface="Arial"/>
                <a:cs typeface="Arial"/>
              </a:rPr>
              <a:t>a</a:t>
            </a:r>
            <a:r>
              <a:rPr lang="pl-PL" sz="1200" b="1" dirty="0">
                <a:latin typeface="Arial"/>
                <a:cs typeface="Arial"/>
              </a:rPr>
              <a:t>ć</a:t>
            </a:r>
            <a:r>
              <a:rPr lang="pl-PL" sz="1200" b="1" spc="-29" dirty="0">
                <a:latin typeface="Arial"/>
                <a:cs typeface="Arial"/>
              </a:rPr>
              <a:t> </a:t>
            </a:r>
            <a:r>
              <a:rPr lang="pl-PL" sz="1200" b="1" dirty="0">
                <a:latin typeface="Arial"/>
                <a:cs typeface="Arial"/>
              </a:rPr>
              <a:t>w</a:t>
            </a:r>
            <a:r>
              <a:rPr lang="pl-PL" sz="1200" b="1" spc="4" dirty="0">
                <a:latin typeface="Arial"/>
                <a:cs typeface="Arial"/>
              </a:rPr>
              <a:t> </a:t>
            </a:r>
            <a:r>
              <a:rPr lang="pl-PL" sz="1200" b="1" dirty="0">
                <a:latin typeface="Arial"/>
                <a:cs typeface="Arial"/>
              </a:rPr>
              <a:t>na</a:t>
            </a:r>
            <a:r>
              <a:rPr lang="pl-PL" sz="1200" b="1" spc="-9" dirty="0">
                <a:latin typeface="Arial"/>
                <a:cs typeface="Arial"/>
              </a:rPr>
              <a:t>j</a:t>
            </a:r>
            <a:r>
              <a:rPr lang="pl-PL" sz="1200" b="1" dirty="0">
                <a:latin typeface="Arial"/>
                <a:cs typeface="Arial"/>
              </a:rPr>
              <a:t>l</a:t>
            </a:r>
            <a:r>
              <a:rPr lang="pl-PL" sz="1200" b="1" spc="4" dirty="0">
                <a:latin typeface="Arial"/>
                <a:cs typeface="Arial"/>
              </a:rPr>
              <a:t>e</a:t>
            </a:r>
            <a:r>
              <a:rPr lang="pl-PL" sz="1200" b="1" dirty="0">
                <a:latin typeface="Arial"/>
                <a:cs typeface="Arial"/>
              </a:rPr>
              <a:t>psz</a:t>
            </a:r>
            <a:r>
              <a:rPr lang="pl-PL" sz="1200" b="1" spc="-29" dirty="0">
                <a:latin typeface="Arial"/>
                <a:cs typeface="Arial"/>
              </a:rPr>
              <a:t>y</a:t>
            </a:r>
            <a:r>
              <a:rPr lang="pl-PL" sz="1200" b="1" dirty="0">
                <a:latin typeface="Arial"/>
                <a:cs typeface="Arial"/>
              </a:rPr>
              <a:t>m</a:t>
            </a:r>
            <a:endParaRPr lang="pl-PL" sz="1200" dirty="0">
              <a:latin typeface="Arial"/>
              <a:cs typeface="Arial"/>
            </a:endParaRPr>
          </a:p>
          <a:p>
            <a:pPr marL="12700">
              <a:lnSpc>
                <a:spcPct val="114583"/>
              </a:lnSpc>
              <a:spcBef>
                <a:spcPts val="306"/>
              </a:spcBef>
            </a:pPr>
            <a:r>
              <a:rPr lang="pl-PL" sz="1200" b="1" spc="25" dirty="0">
                <a:latin typeface="Arial"/>
                <a:cs typeface="Arial"/>
              </a:rPr>
              <a:t>w</a:t>
            </a:r>
            <a:r>
              <a:rPr lang="pl-PL" sz="1200" b="1" spc="-29" dirty="0">
                <a:latin typeface="Arial"/>
                <a:cs typeface="Arial"/>
              </a:rPr>
              <a:t>y</a:t>
            </a:r>
            <a:r>
              <a:rPr lang="pl-PL" sz="1200" b="1" dirty="0">
                <a:latin typeface="Arial"/>
                <a:cs typeface="Arial"/>
              </a:rPr>
              <a:t>padku opóźnienia</a:t>
            </a:r>
            <a:r>
              <a:rPr lang="pl-PL" sz="1200" b="1" spc="19" dirty="0">
                <a:latin typeface="Arial"/>
                <a:cs typeface="Arial"/>
              </a:rPr>
              <a:t> </a:t>
            </a:r>
            <a:r>
              <a:rPr lang="pl-PL" sz="1200" b="1" dirty="0">
                <a:latin typeface="Arial"/>
                <a:cs typeface="Arial"/>
              </a:rPr>
              <a:t>w</a:t>
            </a:r>
            <a:r>
              <a:rPr lang="pl-PL" sz="1200" b="1" spc="14" dirty="0">
                <a:latin typeface="Arial"/>
                <a:cs typeface="Arial"/>
              </a:rPr>
              <a:t> </a:t>
            </a:r>
            <a:r>
              <a:rPr lang="pl-PL" sz="1200" b="1" dirty="0">
                <a:latin typeface="Arial"/>
                <a:cs typeface="Arial"/>
              </a:rPr>
              <a:t>dorę</a:t>
            </a:r>
            <a:r>
              <a:rPr lang="pl-PL" sz="1200" b="1" spc="4" dirty="0">
                <a:latin typeface="Arial"/>
                <a:cs typeface="Arial"/>
              </a:rPr>
              <a:t>c</a:t>
            </a:r>
            <a:r>
              <a:rPr lang="pl-PL" sz="1200" b="1" dirty="0">
                <a:latin typeface="Arial"/>
                <a:cs typeface="Arial"/>
              </a:rPr>
              <a:t>z</a:t>
            </a:r>
            <a:r>
              <a:rPr lang="pl-PL" sz="1200" b="1" spc="4" dirty="0">
                <a:latin typeface="Arial"/>
                <a:cs typeface="Arial"/>
              </a:rPr>
              <a:t>e</a:t>
            </a:r>
            <a:r>
              <a:rPr lang="pl-PL" sz="1200" b="1" dirty="0">
                <a:latin typeface="Arial"/>
                <a:cs typeface="Arial"/>
              </a:rPr>
              <a:t>niu</a:t>
            </a:r>
            <a:r>
              <a:rPr lang="pl-PL" sz="1200" b="1" spc="-9" dirty="0">
                <a:latin typeface="Arial"/>
                <a:cs typeface="Arial"/>
              </a:rPr>
              <a:t> </a:t>
            </a:r>
            <a:r>
              <a:rPr lang="pl-PL" sz="1200" b="1" dirty="0">
                <a:latin typeface="Arial"/>
                <a:cs typeface="Arial"/>
              </a:rPr>
              <a:t>prz</a:t>
            </a:r>
            <a:r>
              <a:rPr lang="pl-PL" sz="1200" b="1" spc="4" dirty="0">
                <a:latin typeface="Arial"/>
                <a:cs typeface="Arial"/>
              </a:rPr>
              <a:t>es</a:t>
            </a:r>
            <a:r>
              <a:rPr lang="pl-PL" sz="1200" b="1" spc="-29" dirty="0">
                <a:latin typeface="Arial"/>
                <a:cs typeface="Arial"/>
              </a:rPr>
              <a:t>y</a:t>
            </a:r>
            <a:r>
              <a:rPr lang="pl-PL" sz="1200" b="1" dirty="0">
                <a:latin typeface="Arial"/>
                <a:cs typeface="Arial"/>
              </a:rPr>
              <a:t>ł</a:t>
            </a:r>
            <a:r>
              <a:rPr lang="pl-PL" sz="1200" b="1" spc="4" dirty="0">
                <a:latin typeface="Arial"/>
                <a:cs typeface="Arial"/>
              </a:rPr>
              <a:t>ek</a:t>
            </a:r>
            <a:r>
              <a:rPr lang="pl-PL" sz="1200" b="1" dirty="0">
                <a:latin typeface="Arial"/>
                <a:cs typeface="Arial"/>
              </a:rPr>
              <a:t>,</a:t>
            </a:r>
            <a:r>
              <a:rPr lang="pl-PL" sz="1200" b="1" spc="-4" dirty="0">
                <a:latin typeface="Arial"/>
                <a:cs typeface="Arial"/>
              </a:rPr>
              <a:t> </a:t>
            </a:r>
            <a:r>
              <a:rPr lang="pl-PL" sz="1200" b="1" dirty="0">
                <a:latin typeface="Arial"/>
                <a:cs typeface="Arial"/>
              </a:rPr>
              <a:t>w</a:t>
            </a:r>
            <a:r>
              <a:rPr lang="pl-PL" sz="1200" b="1" spc="14" dirty="0">
                <a:latin typeface="Arial"/>
                <a:cs typeface="Arial"/>
              </a:rPr>
              <a:t> </a:t>
            </a:r>
            <a:r>
              <a:rPr lang="pl-PL" sz="1200" b="1" dirty="0">
                <a:latin typeface="Arial"/>
                <a:cs typeface="Arial"/>
              </a:rPr>
              <a:t>na</a:t>
            </a:r>
            <a:r>
              <a:rPr lang="pl-PL" sz="1200" b="1" spc="-9" dirty="0">
                <a:latin typeface="Arial"/>
                <a:cs typeface="Arial"/>
              </a:rPr>
              <a:t>j</a:t>
            </a:r>
            <a:r>
              <a:rPr lang="pl-PL" sz="1200" b="1" dirty="0">
                <a:latin typeface="Arial"/>
                <a:cs typeface="Arial"/>
              </a:rPr>
              <a:t>gorsz</a:t>
            </a:r>
            <a:r>
              <a:rPr lang="pl-PL" sz="1200" b="1" spc="-29" dirty="0">
                <a:latin typeface="Arial"/>
                <a:cs typeface="Arial"/>
              </a:rPr>
              <a:t>y</a:t>
            </a:r>
            <a:r>
              <a:rPr lang="pl-PL" sz="1200" b="1" dirty="0">
                <a:latin typeface="Arial"/>
                <a:cs typeface="Arial"/>
              </a:rPr>
              <a:t>m </a:t>
            </a:r>
            <a:r>
              <a:rPr lang="pl-PL" sz="1200" b="1" spc="29" dirty="0">
                <a:latin typeface="Arial"/>
                <a:cs typeface="Arial"/>
              </a:rPr>
              <a:t> </a:t>
            </a:r>
            <a:r>
              <a:rPr lang="pl-PL" sz="1200" b="1" spc="4" dirty="0">
                <a:latin typeface="Arial"/>
                <a:cs typeface="Arial"/>
              </a:rPr>
              <a:t>ic</a:t>
            </a:r>
            <a:r>
              <a:rPr lang="pl-PL" sz="1200" b="1" dirty="0">
                <a:latin typeface="Arial"/>
                <a:cs typeface="Arial"/>
              </a:rPr>
              <a:t>h z</a:t>
            </a:r>
            <a:r>
              <a:rPr lang="pl-PL" sz="1200" b="1" spc="25" dirty="0">
                <a:latin typeface="Arial"/>
                <a:cs typeface="Arial"/>
              </a:rPr>
              <a:t>w</a:t>
            </a:r>
            <a:r>
              <a:rPr lang="pl-PL" sz="1200" b="1" dirty="0">
                <a:latin typeface="Arial"/>
                <a:cs typeface="Arial"/>
              </a:rPr>
              <a:t>rot</a:t>
            </a:r>
            <a:r>
              <a:rPr lang="pl-PL" sz="1200" b="1" spc="-24" dirty="0">
                <a:latin typeface="Arial"/>
                <a:cs typeface="Arial"/>
              </a:rPr>
              <a:t> </a:t>
            </a:r>
            <a:r>
              <a:rPr lang="pl-PL" sz="1200" b="1" dirty="0">
                <a:latin typeface="Arial"/>
                <a:cs typeface="Arial"/>
              </a:rPr>
              <a:t>na</a:t>
            </a:r>
            <a:r>
              <a:rPr lang="pl-PL" sz="1200" b="1" spc="4" dirty="0">
                <a:latin typeface="Arial"/>
                <a:cs typeface="Arial"/>
              </a:rPr>
              <a:t> k</a:t>
            </a:r>
            <a:r>
              <a:rPr lang="pl-PL" sz="1200" b="1" dirty="0">
                <a:latin typeface="Arial"/>
                <a:cs typeface="Arial"/>
              </a:rPr>
              <a:t>oszt nad</a:t>
            </a:r>
            <a:r>
              <a:rPr lang="pl-PL" sz="1200" b="1" spc="4" dirty="0">
                <a:latin typeface="Arial"/>
                <a:cs typeface="Arial"/>
              </a:rPr>
              <a:t>a</a:t>
            </a:r>
            <a:r>
              <a:rPr lang="pl-PL" sz="1200" b="1" spc="25" dirty="0">
                <a:latin typeface="Arial"/>
                <a:cs typeface="Arial"/>
              </a:rPr>
              <a:t>w</a:t>
            </a:r>
            <a:r>
              <a:rPr lang="pl-PL" sz="1200" b="1" spc="-4" dirty="0">
                <a:latin typeface="Arial"/>
                <a:cs typeface="Arial"/>
              </a:rPr>
              <a:t>c</a:t>
            </a:r>
            <a:r>
              <a:rPr lang="pl-PL" sz="1200" b="1" spc="-114" dirty="0">
                <a:latin typeface="Arial"/>
                <a:cs typeface="Arial"/>
              </a:rPr>
              <a:t>y</a:t>
            </a:r>
            <a:r>
              <a:rPr lang="pl-PL" sz="1200" b="1" dirty="0">
                <a:latin typeface="Arial"/>
                <a:cs typeface="Arial"/>
              </a:rPr>
              <a:t>, bądź</a:t>
            </a:r>
            <a:r>
              <a:rPr lang="pl-PL" sz="1200" b="1" spc="332" dirty="0">
                <a:latin typeface="Arial"/>
                <a:cs typeface="Arial"/>
              </a:rPr>
              <a:t> </a:t>
            </a:r>
            <a:r>
              <a:rPr lang="pl-PL" sz="1200" b="1" dirty="0">
                <a:latin typeface="Arial"/>
                <a:cs typeface="Arial"/>
              </a:rPr>
              <a:t>zni</a:t>
            </a:r>
            <a:r>
              <a:rPr lang="pl-PL" sz="1200" b="1" spc="4" dirty="0">
                <a:latin typeface="Arial"/>
                <a:cs typeface="Arial"/>
              </a:rPr>
              <a:t>s</a:t>
            </a:r>
            <a:r>
              <a:rPr lang="pl-PL" sz="1200" b="1" dirty="0">
                <a:latin typeface="Arial"/>
                <a:cs typeface="Arial"/>
              </a:rPr>
              <a:t>z</a:t>
            </a:r>
            <a:r>
              <a:rPr lang="pl-PL" sz="1200" b="1" spc="4" dirty="0">
                <a:latin typeface="Arial"/>
                <a:cs typeface="Arial"/>
              </a:rPr>
              <a:t>c</a:t>
            </a:r>
            <a:r>
              <a:rPr lang="pl-PL" sz="1200" b="1" dirty="0">
                <a:latin typeface="Arial"/>
                <a:cs typeface="Arial"/>
              </a:rPr>
              <a:t>z</a:t>
            </a:r>
            <a:r>
              <a:rPr lang="pl-PL" sz="1200" b="1" spc="4" dirty="0">
                <a:latin typeface="Arial"/>
                <a:cs typeface="Arial"/>
              </a:rPr>
              <a:t>e</a:t>
            </a:r>
            <a:r>
              <a:rPr lang="pl-PL" sz="1200" b="1" dirty="0">
                <a:latin typeface="Arial"/>
                <a:cs typeface="Arial"/>
              </a:rPr>
              <a:t>ni</a:t>
            </a:r>
            <a:r>
              <a:rPr lang="pl-PL" sz="1200" b="1" spc="4" dirty="0">
                <a:latin typeface="Arial"/>
                <a:cs typeface="Arial"/>
              </a:rPr>
              <a:t>e</a:t>
            </a:r>
            <a:r>
              <a:rPr lang="pl-PL" sz="1200" b="1" dirty="0" smtClean="0">
                <a:latin typeface="Arial"/>
                <a:cs typeface="Arial"/>
              </a:rPr>
              <a:t>.</a:t>
            </a:r>
            <a:endParaRPr sz="1200" dirty="0">
              <a:latin typeface="Arial"/>
              <a:cs typeface="Arial"/>
            </a:endParaRPr>
          </a:p>
        </p:txBody>
      </p:sp>
      <p:sp>
        <p:nvSpPr>
          <p:cNvPr id="8" name="object 8"/>
          <p:cNvSpPr txBox="1"/>
          <p:nvPr/>
        </p:nvSpPr>
        <p:spPr>
          <a:xfrm>
            <a:off x="762000" y="2971800"/>
            <a:ext cx="1447799" cy="381000"/>
          </a:xfrm>
          <a:prstGeom prst="rect">
            <a:avLst/>
          </a:prstGeom>
        </p:spPr>
        <p:txBody>
          <a:bodyPr wrap="square" lIns="0" tIns="0" rIns="0" bIns="0" rtlCol="0">
            <a:noAutofit/>
          </a:bodyPr>
          <a:lstStyle/>
          <a:p>
            <a:pPr marL="12700" algn="ctr">
              <a:lnSpc>
                <a:spcPts val="1330"/>
              </a:lnSpc>
              <a:spcBef>
                <a:spcPts val="66"/>
              </a:spcBef>
            </a:pPr>
            <a:r>
              <a:rPr sz="1100" spc="0" dirty="0" smtClean="0">
                <a:latin typeface="Arial"/>
                <a:cs typeface="Arial"/>
              </a:rPr>
              <a:t>Ok</a:t>
            </a:r>
            <a:r>
              <a:rPr sz="1100" spc="-4" dirty="0" smtClean="0">
                <a:latin typeface="Arial"/>
                <a:cs typeface="Arial"/>
              </a:rPr>
              <a:t>r</a:t>
            </a:r>
            <a:r>
              <a:rPr sz="1100" spc="0" dirty="0" smtClean="0">
                <a:latin typeface="Arial"/>
                <a:cs typeface="Arial"/>
              </a:rPr>
              <a:t>eśle</a:t>
            </a:r>
            <a:r>
              <a:rPr sz="1100" spc="4" dirty="0" smtClean="0">
                <a:latin typeface="Arial"/>
                <a:cs typeface="Arial"/>
              </a:rPr>
              <a:t>n</a:t>
            </a:r>
            <a:r>
              <a:rPr sz="1100" spc="0" dirty="0" smtClean="0">
                <a:latin typeface="Arial"/>
                <a:cs typeface="Arial"/>
              </a:rPr>
              <a:t>ie</a:t>
            </a:r>
            <a:r>
              <a:rPr sz="1100" spc="-29" dirty="0" smtClean="0">
                <a:latin typeface="Arial"/>
                <a:cs typeface="Arial"/>
              </a:rPr>
              <a:t> </a:t>
            </a:r>
            <a:r>
              <a:rPr sz="1100" spc="-14" dirty="0" smtClean="0">
                <a:latin typeface="Arial"/>
                <a:cs typeface="Arial"/>
              </a:rPr>
              <a:t>z</a:t>
            </a:r>
            <a:r>
              <a:rPr sz="1100" spc="0" dirty="0" smtClean="0">
                <a:latin typeface="Arial"/>
                <a:cs typeface="Arial"/>
              </a:rPr>
              <a:t>a</a:t>
            </a:r>
            <a:r>
              <a:rPr sz="1100" spc="-14" dirty="0" smtClean="0">
                <a:latin typeface="Arial"/>
                <a:cs typeface="Arial"/>
              </a:rPr>
              <a:t>w</a:t>
            </a:r>
            <a:r>
              <a:rPr sz="1100" spc="0" dirty="0" smtClean="0">
                <a:latin typeface="Arial"/>
                <a:cs typeface="Arial"/>
              </a:rPr>
              <a:t>art</a:t>
            </a:r>
            <a:r>
              <a:rPr sz="1100" spc="4" dirty="0" smtClean="0">
                <a:latin typeface="Arial"/>
                <a:cs typeface="Arial"/>
              </a:rPr>
              <a:t>o</a:t>
            </a:r>
            <a:r>
              <a:rPr sz="1100" spc="0" dirty="0" smtClean="0">
                <a:latin typeface="Arial"/>
                <a:cs typeface="Arial"/>
              </a:rPr>
              <a:t>ści pr</a:t>
            </a:r>
            <a:r>
              <a:rPr sz="1100" spc="-14" dirty="0" smtClean="0">
                <a:latin typeface="Arial"/>
                <a:cs typeface="Arial"/>
              </a:rPr>
              <a:t>z</a:t>
            </a:r>
            <a:r>
              <a:rPr sz="1100" spc="0" dirty="0" smtClean="0">
                <a:latin typeface="Arial"/>
                <a:cs typeface="Arial"/>
              </a:rPr>
              <a:t>es</a:t>
            </a:r>
            <a:r>
              <a:rPr sz="1100" spc="-9" dirty="0" smtClean="0">
                <a:latin typeface="Arial"/>
                <a:cs typeface="Arial"/>
              </a:rPr>
              <a:t>y</a:t>
            </a:r>
            <a:r>
              <a:rPr sz="1100" spc="0" dirty="0" smtClean="0">
                <a:latin typeface="Arial"/>
                <a:cs typeface="Arial"/>
              </a:rPr>
              <a:t>ł</a:t>
            </a:r>
            <a:r>
              <a:rPr sz="1100" spc="-4" dirty="0" smtClean="0">
                <a:latin typeface="Arial"/>
                <a:cs typeface="Arial"/>
              </a:rPr>
              <a:t>k</a:t>
            </a:r>
            <a:r>
              <a:rPr sz="1100" spc="0" dirty="0" smtClean="0">
                <a:latin typeface="Arial"/>
                <a:cs typeface="Arial"/>
              </a:rPr>
              <a:t>i</a:t>
            </a:r>
            <a:endParaRPr sz="1100" dirty="0">
              <a:latin typeface="Arial"/>
              <a:cs typeface="Arial"/>
            </a:endParaRPr>
          </a:p>
        </p:txBody>
      </p:sp>
      <p:sp>
        <p:nvSpPr>
          <p:cNvPr id="6" name="object 6"/>
          <p:cNvSpPr txBox="1"/>
          <p:nvPr/>
        </p:nvSpPr>
        <p:spPr>
          <a:xfrm>
            <a:off x="3692080" y="5763767"/>
            <a:ext cx="6484239" cy="60775"/>
          </a:xfrm>
          <a:prstGeom prst="rect">
            <a:avLst/>
          </a:prstGeom>
        </p:spPr>
        <p:txBody>
          <a:bodyPr wrap="square" lIns="0" tIns="0" rIns="0" bIns="0" rtlCol="0">
            <a:noAutofit/>
          </a:bodyPr>
          <a:lstStyle/>
          <a:p>
            <a:pPr marL="12700">
              <a:lnSpc>
                <a:spcPct val="95825"/>
              </a:lnSpc>
              <a:spcBef>
                <a:spcPts val="270"/>
              </a:spcBef>
            </a:pPr>
            <a:endParaRPr lang="pl-PL" sz="1200" b="1" spc="9" dirty="0">
              <a:solidFill>
                <a:srgbClr val="FF0000"/>
              </a:solidFill>
              <a:latin typeface="Arial"/>
              <a:cs typeface="Arial"/>
            </a:endParaRPr>
          </a:p>
          <a:p>
            <a:pPr marL="12700">
              <a:lnSpc>
                <a:spcPct val="95825"/>
              </a:lnSpc>
              <a:spcBef>
                <a:spcPts val="270"/>
              </a:spcBef>
            </a:pPr>
            <a:endParaRPr lang="pl-PL" sz="1200" b="1" spc="9" dirty="0" smtClean="0">
              <a:solidFill>
                <a:srgbClr val="FF0000"/>
              </a:solidFill>
              <a:latin typeface="Arial"/>
              <a:cs typeface="Arial"/>
            </a:endParaRPr>
          </a:p>
          <a:p>
            <a:pPr marL="12700">
              <a:lnSpc>
                <a:spcPct val="95825"/>
              </a:lnSpc>
              <a:spcBef>
                <a:spcPts val="270"/>
              </a:spcBef>
            </a:pPr>
            <a:endParaRPr sz="1200" b="1" dirty="0">
              <a:solidFill>
                <a:srgbClr val="FF0000"/>
              </a:solidFill>
              <a:latin typeface="Arial"/>
              <a:cs typeface="Arial"/>
            </a:endParaRPr>
          </a:p>
        </p:txBody>
      </p:sp>
      <p:sp>
        <p:nvSpPr>
          <p:cNvPr id="5" name="object 5"/>
          <p:cNvSpPr txBox="1"/>
          <p:nvPr/>
        </p:nvSpPr>
        <p:spPr>
          <a:xfrm>
            <a:off x="578307" y="3788992"/>
            <a:ext cx="1860093" cy="360680"/>
          </a:xfrm>
          <a:prstGeom prst="rect">
            <a:avLst/>
          </a:prstGeom>
        </p:spPr>
        <p:txBody>
          <a:bodyPr wrap="square" lIns="0" tIns="0" rIns="0" bIns="0" rtlCol="0">
            <a:noAutofit/>
          </a:bodyPr>
          <a:lstStyle/>
          <a:p>
            <a:pPr algn="ctr">
              <a:lnSpc>
                <a:spcPts val="1325"/>
              </a:lnSpc>
              <a:spcBef>
                <a:spcPts val="66"/>
              </a:spcBef>
            </a:pPr>
            <a:r>
              <a:rPr sz="1100" spc="0" dirty="0" smtClean="0">
                <a:solidFill>
                  <a:srgbClr val="FFFFFF"/>
                </a:solidFill>
                <a:latin typeface="Arial"/>
                <a:cs typeface="Arial"/>
              </a:rPr>
              <a:t>Kraj,</a:t>
            </a:r>
            <a:r>
              <a:rPr sz="1100" spc="-4" dirty="0" smtClean="0">
                <a:solidFill>
                  <a:srgbClr val="FFFFFF"/>
                </a:solidFill>
                <a:latin typeface="Arial"/>
                <a:cs typeface="Arial"/>
              </a:rPr>
              <a:t> </a:t>
            </a:r>
            <a:r>
              <a:rPr sz="1100" spc="4" dirty="0" smtClean="0">
                <a:solidFill>
                  <a:srgbClr val="FFFFFF"/>
                </a:solidFill>
                <a:latin typeface="Arial"/>
                <a:cs typeface="Arial"/>
              </a:rPr>
              <a:t>d</a:t>
            </a:r>
            <a:r>
              <a:rPr sz="1100" spc="0" dirty="0" smtClean="0">
                <a:solidFill>
                  <a:srgbClr val="FFFFFF"/>
                </a:solidFill>
                <a:latin typeface="Arial"/>
                <a:cs typeface="Arial"/>
              </a:rPr>
              <a:t>o kt</a:t>
            </a:r>
            <a:r>
              <a:rPr sz="1100" spc="4" dirty="0" smtClean="0">
                <a:solidFill>
                  <a:srgbClr val="FFFFFF"/>
                </a:solidFill>
                <a:latin typeface="Arial"/>
                <a:cs typeface="Arial"/>
              </a:rPr>
              <a:t>ó</a:t>
            </a:r>
            <a:r>
              <a:rPr sz="1100" spc="0" dirty="0" smtClean="0">
                <a:solidFill>
                  <a:srgbClr val="FFFFFF"/>
                </a:solidFill>
                <a:latin typeface="Arial"/>
                <a:cs typeface="Arial"/>
              </a:rPr>
              <a:t>re</a:t>
            </a:r>
            <a:r>
              <a:rPr sz="1100" spc="-4" dirty="0" smtClean="0">
                <a:solidFill>
                  <a:srgbClr val="FFFFFF"/>
                </a:solidFill>
                <a:latin typeface="Arial"/>
                <a:cs typeface="Arial"/>
              </a:rPr>
              <a:t>g</a:t>
            </a:r>
            <a:r>
              <a:rPr sz="1100" spc="0" dirty="0" smtClean="0">
                <a:solidFill>
                  <a:srgbClr val="FFFFFF"/>
                </a:solidFill>
                <a:latin typeface="Arial"/>
                <a:cs typeface="Arial"/>
              </a:rPr>
              <a:t>o</a:t>
            </a:r>
            <a:r>
              <a:rPr sz="1100" spc="-14" dirty="0" smtClean="0">
                <a:solidFill>
                  <a:srgbClr val="FFFFFF"/>
                </a:solidFill>
                <a:latin typeface="Arial"/>
                <a:cs typeface="Arial"/>
              </a:rPr>
              <a:t> w</a:t>
            </a:r>
            <a:r>
              <a:rPr sz="1100" spc="-9" dirty="0" smtClean="0">
                <a:solidFill>
                  <a:srgbClr val="FFFFFF"/>
                </a:solidFill>
                <a:latin typeface="Arial"/>
                <a:cs typeface="Arial"/>
              </a:rPr>
              <a:t>y</a:t>
            </a:r>
            <a:r>
              <a:rPr sz="1100" spc="0" dirty="0" smtClean="0">
                <a:solidFill>
                  <a:srgbClr val="FFFFFF"/>
                </a:solidFill>
                <a:latin typeface="Arial"/>
                <a:cs typeface="Arial"/>
              </a:rPr>
              <a:t>s</a:t>
            </a:r>
            <a:r>
              <a:rPr sz="1100" spc="-9" dirty="0" smtClean="0">
                <a:solidFill>
                  <a:srgbClr val="FFFFFF"/>
                </a:solidFill>
                <a:latin typeface="Arial"/>
                <a:cs typeface="Arial"/>
              </a:rPr>
              <a:t>y</a:t>
            </a:r>
            <a:r>
              <a:rPr sz="1100" spc="0" dirty="0" smtClean="0">
                <a:solidFill>
                  <a:srgbClr val="FFFFFF"/>
                </a:solidFill>
                <a:latin typeface="Arial"/>
                <a:cs typeface="Arial"/>
              </a:rPr>
              <a:t>łasz</a:t>
            </a:r>
            <a:endParaRPr sz="1100" dirty="0">
              <a:latin typeface="Arial"/>
              <a:cs typeface="Arial"/>
            </a:endParaRPr>
          </a:p>
          <a:p>
            <a:pPr marL="526542" marR="541350" algn="ctr">
              <a:lnSpc>
                <a:spcPct val="95825"/>
              </a:lnSpc>
            </a:pPr>
            <a:r>
              <a:rPr sz="1100" spc="4" dirty="0" smtClean="0">
                <a:solidFill>
                  <a:srgbClr val="FFFFFF"/>
                </a:solidFill>
                <a:latin typeface="Arial"/>
                <a:cs typeface="Arial"/>
              </a:rPr>
              <a:t>p</a:t>
            </a:r>
            <a:r>
              <a:rPr sz="1100" spc="0" dirty="0" smtClean="0">
                <a:solidFill>
                  <a:srgbClr val="FFFFFF"/>
                </a:solidFill>
                <a:latin typeface="Arial"/>
                <a:cs typeface="Arial"/>
              </a:rPr>
              <a:t>r</a:t>
            </a:r>
            <a:r>
              <a:rPr sz="1100" spc="-14" dirty="0" smtClean="0">
                <a:solidFill>
                  <a:srgbClr val="FFFFFF"/>
                </a:solidFill>
                <a:latin typeface="Arial"/>
                <a:cs typeface="Arial"/>
              </a:rPr>
              <a:t>z</a:t>
            </a:r>
            <a:r>
              <a:rPr sz="1100" spc="4" dirty="0" smtClean="0">
                <a:solidFill>
                  <a:srgbClr val="FFFFFF"/>
                </a:solidFill>
                <a:latin typeface="Arial"/>
                <a:cs typeface="Arial"/>
              </a:rPr>
              <a:t>e</a:t>
            </a:r>
            <a:r>
              <a:rPr sz="1100" spc="0" dirty="0" smtClean="0">
                <a:solidFill>
                  <a:srgbClr val="FFFFFF"/>
                </a:solidFill>
                <a:latin typeface="Arial"/>
                <a:cs typeface="Arial"/>
              </a:rPr>
              <a:t>s</a:t>
            </a:r>
            <a:r>
              <a:rPr sz="1100" spc="-9" dirty="0" smtClean="0">
                <a:solidFill>
                  <a:srgbClr val="FFFFFF"/>
                </a:solidFill>
                <a:latin typeface="Arial"/>
                <a:cs typeface="Arial"/>
              </a:rPr>
              <a:t>y</a:t>
            </a:r>
            <a:r>
              <a:rPr sz="1100" spc="0" dirty="0" smtClean="0">
                <a:solidFill>
                  <a:srgbClr val="FFFFFF"/>
                </a:solidFill>
                <a:latin typeface="Arial"/>
                <a:cs typeface="Arial"/>
              </a:rPr>
              <a:t>łkę</a:t>
            </a:r>
            <a:endParaRPr sz="1100" dirty="0">
              <a:latin typeface="Arial"/>
              <a:cs typeface="Arial"/>
            </a:endParaRPr>
          </a:p>
        </p:txBody>
      </p:sp>
      <p:sp>
        <p:nvSpPr>
          <p:cNvPr id="3" name="object 3">
            <a:hlinkClick r:id="rId18"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26911" marR="126033" algn="ctr">
              <a:lnSpc>
                <a:spcPct val="101725"/>
              </a:lnSpc>
              <a:spcBef>
                <a:spcPts val="434"/>
              </a:spcBef>
            </a:pPr>
            <a:r>
              <a:rPr sz="1600" spc="0" dirty="0" smtClean="0">
                <a:latin typeface="Calibri"/>
                <a:cs typeface="Calibri"/>
              </a:rPr>
              <a:t>3</a:t>
            </a:r>
            <a:endParaRPr sz="1600">
              <a:latin typeface="Calibri"/>
              <a:cs typeface="Calibri"/>
            </a:endParaRPr>
          </a:p>
        </p:txBody>
      </p:sp>
      <p:sp>
        <p:nvSpPr>
          <p:cNvPr id="50" name="object 19"/>
          <p:cNvSpPr txBox="1"/>
          <p:nvPr/>
        </p:nvSpPr>
        <p:spPr>
          <a:xfrm>
            <a:off x="2091308" y="690705"/>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Pr</a:t>
            </a:r>
            <a:r>
              <a:rPr sz="1200" spc="-14" dirty="0" err="1" smtClean="0">
                <a:solidFill>
                  <a:srgbClr val="FFFFFF"/>
                </a:solidFill>
                <a:latin typeface="Arial"/>
                <a:cs typeface="Arial"/>
              </a:rPr>
              <a:t>z</a:t>
            </a:r>
            <a:r>
              <a:rPr sz="1200" spc="-9" dirty="0" err="1" smtClean="0">
                <a:solidFill>
                  <a:srgbClr val="FFFFFF"/>
                </a:solidFill>
                <a:latin typeface="Arial"/>
                <a:cs typeface="Arial"/>
              </a:rPr>
              <a:t>y</a:t>
            </a:r>
            <a:r>
              <a:rPr sz="1200" spc="-4" dirty="0" err="1" smtClean="0">
                <a:solidFill>
                  <a:srgbClr val="FFFFFF"/>
                </a:solidFill>
                <a:latin typeface="Arial"/>
                <a:cs typeface="Arial"/>
              </a:rPr>
              <a:t>g</a:t>
            </a:r>
            <a:r>
              <a:rPr sz="1200" spc="4" dirty="0" err="1" smtClean="0">
                <a:solidFill>
                  <a:srgbClr val="FFFFFF"/>
                </a:solidFill>
                <a:latin typeface="Arial"/>
                <a:cs typeface="Arial"/>
              </a:rPr>
              <a:t>o</a:t>
            </a:r>
            <a:r>
              <a:rPr sz="1200" spc="0" dirty="0" err="1" smtClean="0">
                <a:solidFill>
                  <a:srgbClr val="FFFFFF"/>
                </a:solidFill>
                <a:latin typeface="Arial"/>
                <a:cs typeface="Arial"/>
              </a:rPr>
              <a:t>t</a:t>
            </a:r>
            <a:r>
              <a:rPr sz="1200" spc="4" dirty="0" err="1" smtClean="0">
                <a:solidFill>
                  <a:srgbClr val="FFFFFF"/>
                </a:solidFill>
                <a:latin typeface="Arial"/>
                <a:cs typeface="Arial"/>
              </a:rPr>
              <a:t>o</a:t>
            </a:r>
            <a:r>
              <a:rPr sz="1200" spc="-14" dirty="0" err="1" smtClean="0">
                <a:solidFill>
                  <a:srgbClr val="FFFFFF"/>
                </a:solidFill>
                <a:latin typeface="Arial"/>
                <a:cs typeface="Arial"/>
              </a:rPr>
              <a:t>w</a:t>
            </a:r>
            <a:r>
              <a:rPr sz="1200" spc="4" dirty="0" err="1" smtClean="0">
                <a:solidFill>
                  <a:srgbClr val="FFFFFF"/>
                </a:solidFill>
                <a:latin typeface="Arial"/>
                <a:cs typeface="Arial"/>
              </a:rPr>
              <a:t>an</a:t>
            </a:r>
            <a:r>
              <a:rPr sz="1200" spc="0" dirty="0" err="1" smtClean="0">
                <a:solidFill>
                  <a:srgbClr val="FFFFFF"/>
                </a:solidFill>
                <a:latin typeface="Arial"/>
                <a:cs typeface="Arial"/>
              </a:rPr>
              <a:t>ie</a:t>
            </a:r>
            <a:r>
              <a:rPr lang="pl-PL" sz="1200" spc="0" dirty="0" smtClean="0">
                <a:solidFill>
                  <a:srgbClr val="FFFFFF"/>
                </a:solidFill>
                <a:latin typeface="Arial"/>
                <a:cs typeface="Arial"/>
              </a:rPr>
              <a:t> dokumentów do odprawy </a:t>
            </a:r>
            <a:endParaRPr sz="1200" dirty="0">
              <a:latin typeface="Arial"/>
              <a:cs typeface="Arial"/>
            </a:endParaRPr>
          </a:p>
        </p:txBody>
      </p:sp>
      <p:sp>
        <p:nvSpPr>
          <p:cNvPr id="53" name="object 16">
            <a:hlinkClick r:id="rId3" action="ppaction://hlinksldjump"/>
          </p:cNvPr>
          <p:cNvSpPr txBox="1"/>
          <p:nvPr/>
        </p:nvSpPr>
        <p:spPr>
          <a:xfrm>
            <a:off x="239979" y="782145"/>
            <a:ext cx="1360221" cy="360680"/>
          </a:xfrm>
          <a:prstGeom prst="rect">
            <a:avLst/>
          </a:prstGeom>
        </p:spPr>
        <p:txBody>
          <a:bodyPr wrap="square" lIns="0" tIns="0" rIns="0" bIns="0" rtlCol="0">
            <a:noAutofit/>
          </a:bodyPr>
          <a:lstStyle/>
          <a:p>
            <a:pPr marL="12700">
              <a:lnSpc>
                <a:spcPts val="1325"/>
              </a:lnSpc>
              <a:spcBef>
                <a:spcPts val="66"/>
              </a:spcBef>
            </a:pPr>
            <a:r>
              <a:rPr sz="1200" spc="0" dirty="0" err="1" smtClean="0">
                <a:latin typeface="Arial"/>
                <a:cs typeface="Arial"/>
              </a:rPr>
              <a:t>Z</a:t>
            </a:r>
            <a:r>
              <a:rPr sz="1200" spc="4" dirty="0" err="1" smtClean="0">
                <a:latin typeface="Arial"/>
                <a:cs typeface="Arial"/>
              </a:rPr>
              <a:t>eb</a:t>
            </a:r>
            <a:r>
              <a:rPr sz="1200" spc="0" dirty="0" err="1" smtClean="0">
                <a:latin typeface="Arial"/>
                <a:cs typeface="Arial"/>
              </a:rPr>
              <a:t>ra</a:t>
            </a:r>
            <a:r>
              <a:rPr sz="1200" spc="9" dirty="0" err="1" smtClean="0">
                <a:latin typeface="Arial"/>
                <a:cs typeface="Arial"/>
              </a:rPr>
              <a:t>n</a:t>
            </a:r>
            <a:r>
              <a:rPr sz="1200" spc="0" dirty="0" err="1" smtClean="0">
                <a:latin typeface="Arial"/>
                <a:cs typeface="Arial"/>
              </a:rPr>
              <a:t>ie</a:t>
            </a:r>
            <a:r>
              <a:rPr sz="1200" spc="-34" dirty="0" smtClean="0">
                <a:latin typeface="Arial"/>
                <a:cs typeface="Arial"/>
              </a:rPr>
              <a:t> </a:t>
            </a:r>
            <a:r>
              <a:rPr sz="1200" spc="0" dirty="0" err="1" smtClean="0">
                <a:latin typeface="Arial"/>
                <a:cs typeface="Arial"/>
              </a:rPr>
              <a:t>in</a:t>
            </a:r>
            <a:r>
              <a:rPr sz="1200" spc="14" dirty="0" err="1" smtClean="0">
                <a:latin typeface="Arial"/>
                <a:cs typeface="Arial"/>
              </a:rPr>
              <a:t>f</a:t>
            </a:r>
            <a:r>
              <a:rPr sz="1200" spc="4" dirty="0" err="1" smtClean="0">
                <a:latin typeface="Arial"/>
                <a:cs typeface="Arial"/>
              </a:rPr>
              <a:t>o</a:t>
            </a:r>
            <a:r>
              <a:rPr sz="1200" spc="0" dirty="0" err="1" smtClean="0">
                <a:latin typeface="Arial"/>
                <a:cs typeface="Arial"/>
              </a:rPr>
              <a:t>r</a:t>
            </a:r>
            <a:r>
              <a:rPr sz="1200" spc="4" dirty="0" err="1" smtClean="0">
                <a:latin typeface="Arial"/>
                <a:cs typeface="Arial"/>
              </a:rPr>
              <a:t>m</a:t>
            </a:r>
            <a:r>
              <a:rPr sz="1200" spc="0" dirty="0" err="1" smtClean="0">
                <a:latin typeface="Arial"/>
                <a:cs typeface="Arial"/>
              </a:rPr>
              <a:t>a</a:t>
            </a:r>
            <a:r>
              <a:rPr lang="pl-PL" sz="1200" spc="0" dirty="0" err="1" smtClean="0">
                <a:latin typeface="Arial"/>
                <a:cs typeface="Arial"/>
              </a:rPr>
              <a:t>cji</a:t>
            </a:r>
            <a:endParaRPr sz="1200" dirty="0">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bject 44"/>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3" name="object 33"/>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4" name="object 34"/>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5" name="object 35"/>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9838944"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7" name="object 37"/>
          <p:cNvSpPr/>
          <p:nvPr/>
        </p:nvSpPr>
        <p:spPr>
          <a:xfrm>
            <a:off x="10030968" y="4669535"/>
            <a:ext cx="2353055" cy="2188464"/>
          </a:xfrm>
          <a:prstGeom prst="rect">
            <a:avLst/>
          </a:prstGeom>
          <a:blipFill>
            <a:blip r:embed="rId3" cstate="print"/>
            <a:stretch>
              <a:fillRect/>
            </a:stretch>
          </a:blipFill>
        </p:spPr>
        <p:txBody>
          <a:bodyPr wrap="square" lIns="0" tIns="0" rIns="0" bIns="0" rtlCol="0">
            <a:noAutofit/>
          </a:bodyPr>
          <a:lstStyle/>
          <a:p>
            <a:endParaRPr/>
          </a:p>
        </p:txBody>
      </p:sp>
      <p:sp>
        <p:nvSpPr>
          <p:cNvPr id="38" name="object 38"/>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2" name="object 42"/>
          <p:cNvSpPr/>
          <p:nvPr/>
        </p:nvSpPr>
        <p:spPr>
          <a:xfrm>
            <a:off x="1309116" y="1816608"/>
            <a:ext cx="9095232" cy="4373880"/>
          </a:xfrm>
          <a:custGeom>
            <a:avLst/>
            <a:gdLst/>
            <a:ahLst/>
            <a:cxnLst/>
            <a:rect l="l" t="t" r="r" b="b"/>
            <a:pathLst>
              <a:path w="9095232" h="4373880">
                <a:moveTo>
                  <a:pt x="0" y="728979"/>
                </a:moveTo>
                <a:lnTo>
                  <a:pt x="0" y="3644900"/>
                </a:lnTo>
                <a:lnTo>
                  <a:pt x="2416" y="3704687"/>
                </a:lnTo>
                <a:lnTo>
                  <a:pt x="9541" y="3763143"/>
                </a:lnTo>
                <a:lnTo>
                  <a:pt x="21186" y="3820081"/>
                </a:lnTo>
                <a:lnTo>
                  <a:pt x="37165" y="3875313"/>
                </a:lnTo>
                <a:lnTo>
                  <a:pt x="57288" y="3928651"/>
                </a:lnTo>
                <a:lnTo>
                  <a:pt x="81370" y="3979907"/>
                </a:lnTo>
                <a:lnTo>
                  <a:pt x="109221" y="4028894"/>
                </a:lnTo>
                <a:lnTo>
                  <a:pt x="140655" y="4075425"/>
                </a:lnTo>
                <a:lnTo>
                  <a:pt x="175483" y="4119311"/>
                </a:lnTo>
                <a:lnTo>
                  <a:pt x="213518" y="4160366"/>
                </a:lnTo>
                <a:lnTo>
                  <a:pt x="254573" y="4198400"/>
                </a:lnTo>
                <a:lnTo>
                  <a:pt x="298460" y="4233228"/>
                </a:lnTo>
                <a:lnTo>
                  <a:pt x="344990" y="4264661"/>
                </a:lnTo>
                <a:lnTo>
                  <a:pt x="393978" y="4292512"/>
                </a:lnTo>
                <a:lnTo>
                  <a:pt x="445234" y="4316592"/>
                </a:lnTo>
                <a:lnTo>
                  <a:pt x="498571" y="4336715"/>
                </a:lnTo>
                <a:lnTo>
                  <a:pt x="553802" y="4352693"/>
                </a:lnTo>
                <a:lnTo>
                  <a:pt x="610739" y="4364338"/>
                </a:lnTo>
                <a:lnTo>
                  <a:pt x="669194" y="4371463"/>
                </a:lnTo>
                <a:lnTo>
                  <a:pt x="728979" y="4373880"/>
                </a:lnTo>
                <a:lnTo>
                  <a:pt x="8366252" y="4373880"/>
                </a:lnTo>
                <a:lnTo>
                  <a:pt x="8426037" y="4371463"/>
                </a:lnTo>
                <a:lnTo>
                  <a:pt x="8484492" y="4364338"/>
                </a:lnTo>
                <a:lnTo>
                  <a:pt x="8541429" y="4352693"/>
                </a:lnTo>
                <a:lnTo>
                  <a:pt x="8596660" y="4336715"/>
                </a:lnTo>
                <a:lnTo>
                  <a:pt x="8649997" y="4316592"/>
                </a:lnTo>
                <a:lnTo>
                  <a:pt x="8701253" y="4292512"/>
                </a:lnTo>
                <a:lnTo>
                  <a:pt x="8750241" y="4264661"/>
                </a:lnTo>
                <a:lnTo>
                  <a:pt x="8796771" y="4233228"/>
                </a:lnTo>
                <a:lnTo>
                  <a:pt x="8840658" y="4198400"/>
                </a:lnTo>
                <a:lnTo>
                  <a:pt x="8881713" y="4160366"/>
                </a:lnTo>
                <a:lnTo>
                  <a:pt x="8919748" y="4119311"/>
                </a:lnTo>
                <a:lnTo>
                  <a:pt x="8954576" y="4075425"/>
                </a:lnTo>
                <a:lnTo>
                  <a:pt x="8986010" y="4028894"/>
                </a:lnTo>
                <a:lnTo>
                  <a:pt x="9013861" y="3979907"/>
                </a:lnTo>
                <a:lnTo>
                  <a:pt x="9037943" y="3928651"/>
                </a:lnTo>
                <a:lnTo>
                  <a:pt x="9058066" y="3875313"/>
                </a:lnTo>
                <a:lnTo>
                  <a:pt x="9074045" y="3820081"/>
                </a:lnTo>
                <a:lnTo>
                  <a:pt x="9085690" y="3763143"/>
                </a:lnTo>
                <a:lnTo>
                  <a:pt x="9092815" y="3704687"/>
                </a:lnTo>
                <a:lnTo>
                  <a:pt x="9095232" y="3644900"/>
                </a:lnTo>
                <a:lnTo>
                  <a:pt x="9095232" y="728979"/>
                </a:lnTo>
                <a:lnTo>
                  <a:pt x="9092815" y="669194"/>
                </a:lnTo>
                <a:lnTo>
                  <a:pt x="9085690" y="610739"/>
                </a:lnTo>
                <a:lnTo>
                  <a:pt x="9074045" y="553802"/>
                </a:lnTo>
                <a:lnTo>
                  <a:pt x="9058066" y="498571"/>
                </a:lnTo>
                <a:lnTo>
                  <a:pt x="9037943" y="445234"/>
                </a:lnTo>
                <a:lnTo>
                  <a:pt x="9013861" y="393978"/>
                </a:lnTo>
                <a:lnTo>
                  <a:pt x="8986010" y="344990"/>
                </a:lnTo>
                <a:lnTo>
                  <a:pt x="8954576" y="298460"/>
                </a:lnTo>
                <a:lnTo>
                  <a:pt x="8919748" y="254573"/>
                </a:lnTo>
                <a:lnTo>
                  <a:pt x="8881713" y="213518"/>
                </a:lnTo>
                <a:lnTo>
                  <a:pt x="8840658" y="175483"/>
                </a:lnTo>
                <a:lnTo>
                  <a:pt x="8796771" y="140655"/>
                </a:lnTo>
                <a:lnTo>
                  <a:pt x="8750241" y="109221"/>
                </a:lnTo>
                <a:lnTo>
                  <a:pt x="8701253" y="81370"/>
                </a:lnTo>
                <a:lnTo>
                  <a:pt x="8649997" y="57288"/>
                </a:lnTo>
                <a:lnTo>
                  <a:pt x="8596660" y="37165"/>
                </a:lnTo>
                <a:lnTo>
                  <a:pt x="8541429" y="21186"/>
                </a:lnTo>
                <a:lnTo>
                  <a:pt x="8484492" y="9541"/>
                </a:lnTo>
                <a:lnTo>
                  <a:pt x="8426037" y="2416"/>
                </a:lnTo>
                <a:lnTo>
                  <a:pt x="8366252" y="0"/>
                </a:lnTo>
                <a:lnTo>
                  <a:pt x="728979" y="0"/>
                </a:lnTo>
                <a:lnTo>
                  <a:pt x="669194" y="2416"/>
                </a:lnTo>
                <a:lnTo>
                  <a:pt x="610739" y="9541"/>
                </a:lnTo>
                <a:lnTo>
                  <a:pt x="553802" y="21186"/>
                </a:lnTo>
                <a:lnTo>
                  <a:pt x="498571" y="37165"/>
                </a:lnTo>
                <a:lnTo>
                  <a:pt x="445234" y="57288"/>
                </a:lnTo>
                <a:lnTo>
                  <a:pt x="393978" y="81370"/>
                </a:lnTo>
                <a:lnTo>
                  <a:pt x="344990" y="109221"/>
                </a:lnTo>
                <a:lnTo>
                  <a:pt x="298460" y="140655"/>
                </a:lnTo>
                <a:lnTo>
                  <a:pt x="254573" y="175483"/>
                </a:lnTo>
                <a:lnTo>
                  <a:pt x="213518" y="213518"/>
                </a:lnTo>
                <a:lnTo>
                  <a:pt x="175483" y="254573"/>
                </a:lnTo>
                <a:lnTo>
                  <a:pt x="140655" y="298460"/>
                </a:lnTo>
                <a:lnTo>
                  <a:pt x="109221" y="344990"/>
                </a:lnTo>
                <a:lnTo>
                  <a:pt x="81370" y="393978"/>
                </a:lnTo>
                <a:lnTo>
                  <a:pt x="57288" y="445234"/>
                </a:lnTo>
                <a:lnTo>
                  <a:pt x="37165" y="498571"/>
                </a:lnTo>
                <a:lnTo>
                  <a:pt x="21186" y="553802"/>
                </a:lnTo>
                <a:lnTo>
                  <a:pt x="9541" y="610739"/>
                </a:lnTo>
                <a:lnTo>
                  <a:pt x="2416" y="669194"/>
                </a:lnTo>
                <a:lnTo>
                  <a:pt x="0" y="728979"/>
                </a:lnTo>
                <a:close/>
              </a:path>
            </a:pathLst>
          </a:custGeom>
          <a:solidFill>
            <a:srgbClr val="FFFFFF"/>
          </a:solidFill>
        </p:spPr>
        <p:txBody>
          <a:bodyPr wrap="square" lIns="0" tIns="0" rIns="0" bIns="0" rtlCol="0">
            <a:noAutofit/>
          </a:bodyPr>
          <a:lstStyle/>
          <a:p>
            <a:endParaRPr/>
          </a:p>
        </p:txBody>
      </p:sp>
      <p:sp>
        <p:nvSpPr>
          <p:cNvPr id="43" name="object 43"/>
          <p:cNvSpPr/>
          <p:nvPr/>
        </p:nvSpPr>
        <p:spPr>
          <a:xfrm>
            <a:off x="1309116" y="1816608"/>
            <a:ext cx="9095232" cy="4373880"/>
          </a:xfrm>
          <a:custGeom>
            <a:avLst/>
            <a:gdLst/>
            <a:ahLst/>
            <a:cxnLst/>
            <a:rect l="l" t="t" r="r" b="b"/>
            <a:pathLst>
              <a:path w="9095232" h="4373880">
                <a:moveTo>
                  <a:pt x="0" y="728979"/>
                </a:moveTo>
                <a:lnTo>
                  <a:pt x="2416" y="669194"/>
                </a:lnTo>
                <a:lnTo>
                  <a:pt x="9541" y="610739"/>
                </a:lnTo>
                <a:lnTo>
                  <a:pt x="21186" y="553802"/>
                </a:lnTo>
                <a:lnTo>
                  <a:pt x="37165" y="498571"/>
                </a:lnTo>
                <a:lnTo>
                  <a:pt x="57288" y="445234"/>
                </a:lnTo>
                <a:lnTo>
                  <a:pt x="81370" y="393978"/>
                </a:lnTo>
                <a:lnTo>
                  <a:pt x="109221" y="344990"/>
                </a:lnTo>
                <a:lnTo>
                  <a:pt x="140655" y="298460"/>
                </a:lnTo>
                <a:lnTo>
                  <a:pt x="175483" y="254573"/>
                </a:lnTo>
                <a:lnTo>
                  <a:pt x="213518" y="213518"/>
                </a:lnTo>
                <a:lnTo>
                  <a:pt x="254573" y="175483"/>
                </a:lnTo>
                <a:lnTo>
                  <a:pt x="298460" y="140655"/>
                </a:lnTo>
                <a:lnTo>
                  <a:pt x="344990" y="109221"/>
                </a:lnTo>
                <a:lnTo>
                  <a:pt x="393978" y="81370"/>
                </a:lnTo>
                <a:lnTo>
                  <a:pt x="445234" y="57288"/>
                </a:lnTo>
                <a:lnTo>
                  <a:pt x="498571" y="37165"/>
                </a:lnTo>
                <a:lnTo>
                  <a:pt x="553802" y="21186"/>
                </a:lnTo>
                <a:lnTo>
                  <a:pt x="610739" y="9541"/>
                </a:lnTo>
                <a:lnTo>
                  <a:pt x="669194" y="2416"/>
                </a:lnTo>
                <a:lnTo>
                  <a:pt x="728979" y="0"/>
                </a:lnTo>
                <a:lnTo>
                  <a:pt x="8366252" y="0"/>
                </a:lnTo>
                <a:lnTo>
                  <a:pt x="8426037" y="2416"/>
                </a:lnTo>
                <a:lnTo>
                  <a:pt x="8484492" y="9541"/>
                </a:lnTo>
                <a:lnTo>
                  <a:pt x="8541429" y="21186"/>
                </a:lnTo>
                <a:lnTo>
                  <a:pt x="8596660" y="37165"/>
                </a:lnTo>
                <a:lnTo>
                  <a:pt x="8649997" y="57288"/>
                </a:lnTo>
                <a:lnTo>
                  <a:pt x="8701253" y="81370"/>
                </a:lnTo>
                <a:lnTo>
                  <a:pt x="8750241" y="109221"/>
                </a:lnTo>
                <a:lnTo>
                  <a:pt x="8796771" y="140655"/>
                </a:lnTo>
                <a:lnTo>
                  <a:pt x="8840658" y="175483"/>
                </a:lnTo>
                <a:lnTo>
                  <a:pt x="8881713" y="213518"/>
                </a:lnTo>
                <a:lnTo>
                  <a:pt x="8919748" y="254573"/>
                </a:lnTo>
                <a:lnTo>
                  <a:pt x="8954576" y="298460"/>
                </a:lnTo>
                <a:lnTo>
                  <a:pt x="8986010" y="344990"/>
                </a:lnTo>
                <a:lnTo>
                  <a:pt x="9013861" y="393978"/>
                </a:lnTo>
                <a:lnTo>
                  <a:pt x="9037943" y="445234"/>
                </a:lnTo>
                <a:lnTo>
                  <a:pt x="9058066" y="498571"/>
                </a:lnTo>
                <a:lnTo>
                  <a:pt x="9074045" y="553802"/>
                </a:lnTo>
                <a:lnTo>
                  <a:pt x="9085690" y="610739"/>
                </a:lnTo>
                <a:lnTo>
                  <a:pt x="9092815" y="669194"/>
                </a:lnTo>
                <a:lnTo>
                  <a:pt x="9095232" y="728979"/>
                </a:lnTo>
                <a:lnTo>
                  <a:pt x="9095232" y="3644900"/>
                </a:lnTo>
                <a:lnTo>
                  <a:pt x="9092815" y="3704687"/>
                </a:lnTo>
                <a:lnTo>
                  <a:pt x="9085690" y="3763143"/>
                </a:lnTo>
                <a:lnTo>
                  <a:pt x="9074045" y="3820081"/>
                </a:lnTo>
                <a:lnTo>
                  <a:pt x="9058066" y="3875313"/>
                </a:lnTo>
                <a:lnTo>
                  <a:pt x="9037943" y="3928651"/>
                </a:lnTo>
                <a:lnTo>
                  <a:pt x="9013861" y="3979907"/>
                </a:lnTo>
                <a:lnTo>
                  <a:pt x="8986010" y="4028894"/>
                </a:lnTo>
                <a:lnTo>
                  <a:pt x="8954576" y="4075425"/>
                </a:lnTo>
                <a:lnTo>
                  <a:pt x="8919748" y="4119311"/>
                </a:lnTo>
                <a:lnTo>
                  <a:pt x="8881713" y="4160366"/>
                </a:lnTo>
                <a:lnTo>
                  <a:pt x="8840658" y="4198400"/>
                </a:lnTo>
                <a:lnTo>
                  <a:pt x="8796771" y="4233228"/>
                </a:lnTo>
                <a:lnTo>
                  <a:pt x="8750241" y="4264661"/>
                </a:lnTo>
                <a:lnTo>
                  <a:pt x="8701253" y="4292512"/>
                </a:lnTo>
                <a:lnTo>
                  <a:pt x="8649997" y="4316592"/>
                </a:lnTo>
                <a:lnTo>
                  <a:pt x="8596660" y="4336715"/>
                </a:lnTo>
                <a:lnTo>
                  <a:pt x="8541429" y="4352693"/>
                </a:lnTo>
                <a:lnTo>
                  <a:pt x="8484492" y="4364338"/>
                </a:lnTo>
                <a:lnTo>
                  <a:pt x="8426037" y="4371463"/>
                </a:lnTo>
                <a:lnTo>
                  <a:pt x="8366252" y="4373880"/>
                </a:lnTo>
                <a:lnTo>
                  <a:pt x="728979" y="4373880"/>
                </a:lnTo>
                <a:lnTo>
                  <a:pt x="669194" y="4371463"/>
                </a:lnTo>
                <a:lnTo>
                  <a:pt x="610739" y="4364338"/>
                </a:lnTo>
                <a:lnTo>
                  <a:pt x="553802" y="4352693"/>
                </a:lnTo>
                <a:lnTo>
                  <a:pt x="498571" y="4336715"/>
                </a:lnTo>
                <a:lnTo>
                  <a:pt x="445234" y="4316592"/>
                </a:lnTo>
                <a:lnTo>
                  <a:pt x="393978" y="4292512"/>
                </a:lnTo>
                <a:lnTo>
                  <a:pt x="344990" y="4264661"/>
                </a:lnTo>
                <a:lnTo>
                  <a:pt x="298460" y="4233228"/>
                </a:lnTo>
                <a:lnTo>
                  <a:pt x="254573" y="4198400"/>
                </a:lnTo>
                <a:lnTo>
                  <a:pt x="213518" y="4160366"/>
                </a:lnTo>
                <a:lnTo>
                  <a:pt x="175483" y="4119311"/>
                </a:lnTo>
                <a:lnTo>
                  <a:pt x="140655" y="4075425"/>
                </a:lnTo>
                <a:lnTo>
                  <a:pt x="109221" y="4028894"/>
                </a:lnTo>
                <a:lnTo>
                  <a:pt x="81370" y="3979907"/>
                </a:lnTo>
                <a:lnTo>
                  <a:pt x="57288" y="3928651"/>
                </a:lnTo>
                <a:lnTo>
                  <a:pt x="37165" y="3875313"/>
                </a:lnTo>
                <a:lnTo>
                  <a:pt x="21186" y="3820081"/>
                </a:lnTo>
                <a:lnTo>
                  <a:pt x="9541" y="3763143"/>
                </a:lnTo>
                <a:lnTo>
                  <a:pt x="2416" y="3704687"/>
                </a:lnTo>
                <a:lnTo>
                  <a:pt x="0" y="3644900"/>
                </a:lnTo>
                <a:lnTo>
                  <a:pt x="0" y="728979"/>
                </a:lnTo>
                <a:close/>
              </a:path>
            </a:pathLst>
          </a:custGeom>
          <a:ln w="12192">
            <a:solidFill>
              <a:srgbClr val="41709C"/>
            </a:solidFill>
          </a:ln>
        </p:spPr>
        <p:txBody>
          <a:bodyPr wrap="square" lIns="0" tIns="0" rIns="0" bIns="0" rtlCol="0">
            <a:noAutofit/>
          </a:bodyPr>
          <a:lstStyle/>
          <a:p>
            <a:endParaRPr/>
          </a:p>
        </p:txBody>
      </p:sp>
      <p:sp>
        <p:nvSpPr>
          <p:cNvPr id="25" name="object 25">
            <a:hlinkClick r:id="rId4" action="ppaction://hlinksldjump"/>
          </p:cNvPr>
          <p:cNvSpPr/>
          <p:nvPr/>
        </p:nvSpPr>
        <p:spPr>
          <a:xfrm>
            <a:off x="0" y="336803"/>
            <a:ext cx="2052827" cy="1232916"/>
          </a:xfrm>
          <a:prstGeom prst="rect">
            <a:avLst/>
          </a:prstGeom>
          <a:blipFill>
            <a:blip r:embed="rId5" cstate="print"/>
            <a:stretch>
              <a:fillRect/>
            </a:stretch>
          </a:blipFill>
        </p:spPr>
        <p:txBody>
          <a:bodyPr wrap="square" lIns="0" tIns="0" rIns="0" bIns="0" rtlCol="0">
            <a:noAutofit/>
          </a:bodyPr>
          <a:lstStyle/>
          <a:p>
            <a:endParaRPr/>
          </a:p>
        </p:txBody>
      </p:sp>
      <p:sp>
        <p:nvSpPr>
          <p:cNvPr id="26" name="object 26">
            <a:hlinkClick r:id="rId6" action="ppaction://hlinksldjump"/>
          </p:cNvPr>
          <p:cNvSpPr/>
          <p:nvPr/>
        </p:nvSpPr>
        <p:spPr>
          <a:xfrm>
            <a:off x="3151632" y="336803"/>
            <a:ext cx="2154936" cy="1232916"/>
          </a:xfrm>
          <a:prstGeom prst="rect">
            <a:avLst/>
          </a:prstGeom>
          <a:blipFill>
            <a:blip r:embed="rId7" cstate="print"/>
            <a:stretch>
              <a:fillRect/>
            </a:stretch>
          </a:blipFill>
        </p:spPr>
        <p:txBody>
          <a:bodyPr wrap="square" lIns="0" tIns="0" rIns="0" bIns="0" rtlCol="0">
            <a:noAutofit/>
          </a:bodyPr>
          <a:lstStyle/>
          <a:p>
            <a:endParaRPr/>
          </a:p>
        </p:txBody>
      </p:sp>
      <p:sp>
        <p:nvSpPr>
          <p:cNvPr id="27" name="object 27">
            <a:hlinkClick r:id="rId8" action="ppaction://hlinksldjump"/>
          </p:cNvPr>
          <p:cNvSpPr/>
          <p:nvPr/>
        </p:nvSpPr>
        <p:spPr>
          <a:xfrm>
            <a:off x="4779264" y="336803"/>
            <a:ext cx="2154936" cy="1232916"/>
          </a:xfrm>
          <a:prstGeom prst="rect">
            <a:avLst/>
          </a:prstGeom>
          <a:blipFill>
            <a:blip r:embed="rId9" cstate="print"/>
            <a:stretch>
              <a:fillRect/>
            </a:stretch>
          </a:blipFill>
        </p:spPr>
        <p:txBody>
          <a:bodyPr wrap="square" lIns="0" tIns="0" rIns="0" bIns="0" rtlCol="0">
            <a:noAutofit/>
          </a:bodyPr>
          <a:lstStyle/>
          <a:p>
            <a:endParaRPr/>
          </a:p>
        </p:txBody>
      </p:sp>
      <p:sp>
        <p:nvSpPr>
          <p:cNvPr id="29" name="object 29">
            <a:hlinkClick r:id="rId10" action="ppaction://hlinksldjump"/>
          </p:cNvPr>
          <p:cNvSpPr/>
          <p:nvPr/>
        </p:nvSpPr>
        <p:spPr>
          <a:xfrm>
            <a:off x="6406896" y="336803"/>
            <a:ext cx="2153411" cy="1232916"/>
          </a:xfrm>
          <a:prstGeom prst="rect">
            <a:avLst/>
          </a:prstGeom>
          <a:blipFill>
            <a:blip r:embed="rId11" cstate="print"/>
            <a:stretch>
              <a:fillRect/>
            </a:stretch>
          </a:blipFill>
        </p:spPr>
        <p:txBody>
          <a:bodyPr wrap="square" lIns="0" tIns="0" rIns="0" bIns="0" rtlCol="0">
            <a:noAutofit/>
          </a:bodyPr>
          <a:lstStyle/>
          <a:p>
            <a:endParaRPr/>
          </a:p>
        </p:txBody>
      </p:sp>
      <p:sp>
        <p:nvSpPr>
          <p:cNvPr id="28" name="object 28">
            <a:hlinkClick r:id="rId12" action="ppaction://hlinksldjump"/>
          </p:cNvPr>
          <p:cNvSpPr/>
          <p:nvPr/>
        </p:nvSpPr>
        <p:spPr>
          <a:xfrm>
            <a:off x="1525524" y="336803"/>
            <a:ext cx="2153412" cy="1232916"/>
          </a:xfrm>
          <a:prstGeom prst="rect">
            <a:avLst/>
          </a:prstGeom>
          <a:blipFill>
            <a:blip r:embed="rId13" cstate="print"/>
            <a:stretch>
              <a:fillRect/>
            </a:stretch>
          </a:blipFill>
        </p:spPr>
        <p:txBody>
          <a:bodyPr wrap="square" lIns="0" tIns="0" rIns="0" bIns="0" rtlCol="0">
            <a:noAutofit/>
          </a:bodyPr>
          <a:lstStyle/>
          <a:p>
            <a:endParaRPr/>
          </a:p>
        </p:txBody>
      </p:sp>
      <p:sp>
        <p:nvSpPr>
          <p:cNvPr id="30" name="object 30">
            <a:hlinkClick r:id="rId14" action="ppaction://hlinksldjump"/>
          </p:cNvPr>
          <p:cNvSpPr/>
          <p:nvPr/>
        </p:nvSpPr>
        <p:spPr>
          <a:xfrm>
            <a:off x="8033004" y="336803"/>
            <a:ext cx="2154936" cy="1232916"/>
          </a:xfrm>
          <a:prstGeom prst="rect">
            <a:avLst/>
          </a:prstGeom>
          <a:blipFill>
            <a:blip r:embed="rId15" cstate="print"/>
            <a:stretch>
              <a:fillRect/>
            </a:stretch>
          </a:blipFill>
        </p:spPr>
        <p:txBody>
          <a:bodyPr wrap="square" lIns="0" tIns="0" rIns="0" bIns="0" rtlCol="0">
            <a:noAutofit/>
          </a:bodyPr>
          <a:lstStyle/>
          <a:p>
            <a:endParaRPr/>
          </a:p>
        </p:txBody>
      </p:sp>
      <p:sp>
        <p:nvSpPr>
          <p:cNvPr id="31" name="object 31">
            <a:hlinkClick r:id="rId16" action="ppaction://hlinksldjump"/>
          </p:cNvPr>
          <p:cNvSpPr/>
          <p:nvPr/>
        </p:nvSpPr>
        <p:spPr>
          <a:xfrm>
            <a:off x="9660636" y="336803"/>
            <a:ext cx="2154935" cy="1232916"/>
          </a:xfrm>
          <a:prstGeom prst="rect">
            <a:avLst/>
          </a:prstGeom>
          <a:blipFill>
            <a:blip r:embed="rId17" cstate="print"/>
            <a:stretch>
              <a:fillRect/>
            </a:stretch>
          </a:blipFill>
        </p:spPr>
        <p:txBody>
          <a:bodyPr wrap="square" lIns="0" tIns="0" rIns="0" bIns="0" rtlCol="0">
            <a:noAutofit/>
          </a:bodyPr>
          <a:lstStyle/>
          <a:p>
            <a:endParaRPr/>
          </a:p>
        </p:txBody>
      </p:sp>
      <p:sp>
        <p:nvSpPr>
          <p:cNvPr id="23" name="object 23"/>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24" name="object 24"/>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1" name="object 21">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2" name="object 22"/>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19" name="object 19">
            <a:hlinkClick r:id="" action="ppaction://hlinkshowjump?jump=previousslide"/>
          </p:cNvPr>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0" name="object 20"/>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17" name="object 17"/>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18" name="object 18"/>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16" name="object 16"/>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15" name="object 15"/>
          <p:cNvSpPr txBox="1"/>
          <p:nvPr/>
        </p:nvSpPr>
        <p:spPr>
          <a:xfrm>
            <a:off x="3750691" y="690705"/>
            <a:ext cx="955483" cy="543560"/>
          </a:xfrm>
          <a:prstGeom prst="rect">
            <a:avLst/>
          </a:prstGeom>
        </p:spPr>
        <p:txBody>
          <a:bodyPr wrap="square" lIns="0" tIns="0" rIns="0" bIns="0" rtlCol="0">
            <a:noAutofit/>
          </a:bodyPr>
          <a:lstStyle/>
          <a:p>
            <a:pPr marL="150114" marR="148118" algn="ctr">
              <a:lnSpc>
                <a:spcPts val="1325"/>
              </a:lnSpc>
              <a:spcBef>
                <a:spcPts val="66"/>
              </a:spcBef>
            </a:pPr>
            <a:r>
              <a:rPr sz="1200" spc="-119"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ry</a:t>
            </a:r>
            <a:r>
              <a:rPr sz="1200" spc="-9" dirty="0" smtClean="0">
                <a:solidFill>
                  <a:srgbClr val="FFFFFF"/>
                </a:solidFill>
                <a:latin typeface="Arial"/>
                <a:cs typeface="Arial"/>
              </a:rPr>
              <a:t> </a:t>
            </a:r>
            <a:r>
              <a:rPr sz="1200" spc="0" dirty="0" smtClean="0">
                <a:solidFill>
                  <a:srgbClr val="FFFFFF"/>
                </a:solidFill>
                <a:latin typeface="Arial"/>
                <a:cs typeface="Arial"/>
              </a:rPr>
              <a:t>o</a:t>
            </a:r>
            <a:endParaRPr sz="1200" dirty="0">
              <a:latin typeface="Arial"/>
              <a:cs typeface="Arial"/>
            </a:endParaRPr>
          </a:p>
          <a:p>
            <a:pPr indent="457" algn="ctr">
              <a:lnSpc>
                <a:spcPct val="100041"/>
              </a:lnSpc>
            </a:pPr>
            <a:r>
              <a:rPr sz="1200" spc="0" dirty="0" smtClean="0">
                <a:solidFill>
                  <a:srgbClr val="FFFFFF"/>
                </a:solidFill>
                <a:latin typeface="Arial"/>
                <a:cs typeface="Arial"/>
              </a:rPr>
              <a:t>s</a:t>
            </a:r>
            <a:r>
              <a:rPr sz="1200" spc="4" dirty="0" smtClean="0">
                <a:solidFill>
                  <a:srgbClr val="FFFFFF"/>
                </a:solidFill>
                <a:latin typeface="Arial"/>
                <a:cs typeface="Arial"/>
              </a:rPr>
              <a:t>pe</a:t>
            </a:r>
            <a:r>
              <a:rPr sz="1200" spc="0" dirty="0" smtClean="0">
                <a:solidFill>
                  <a:srgbClr val="FFFFFF"/>
                </a:solidFill>
                <a:latin typeface="Arial"/>
                <a:cs typeface="Arial"/>
              </a:rPr>
              <a:t>cjal</a:t>
            </a:r>
            <a:r>
              <a:rPr sz="1200" spc="4" dirty="0" smtClean="0">
                <a:solidFill>
                  <a:srgbClr val="FFFFFF"/>
                </a:solidFill>
                <a:latin typeface="Arial"/>
                <a:cs typeface="Arial"/>
              </a:rPr>
              <a:t>n</a:t>
            </a:r>
            <a:r>
              <a:rPr sz="1200" spc="-9" dirty="0" smtClean="0">
                <a:solidFill>
                  <a:srgbClr val="FFFFFF"/>
                </a:solidFill>
                <a:latin typeface="Arial"/>
                <a:cs typeface="Arial"/>
              </a:rPr>
              <a:t>y</a:t>
            </a:r>
            <a:r>
              <a:rPr sz="1200" spc="0" dirty="0" smtClean="0">
                <a:solidFill>
                  <a:srgbClr val="FFFFFF"/>
                </a:solidFill>
                <a:latin typeface="Arial"/>
                <a:cs typeface="Arial"/>
              </a:rPr>
              <a:t>ch </a:t>
            </a:r>
            <a:r>
              <a:rPr sz="1200" spc="-14" dirty="0" smtClean="0">
                <a:solidFill>
                  <a:srgbClr val="FFFFFF"/>
                </a:solidFill>
                <a:latin typeface="Arial"/>
                <a:cs typeface="Arial"/>
              </a:rPr>
              <a:t>w</a:t>
            </a:r>
            <a:r>
              <a:rPr sz="1200" spc="-9" dirty="0" smtClean="0">
                <a:solidFill>
                  <a:srgbClr val="FFFFFF"/>
                </a:solidFill>
                <a:latin typeface="Arial"/>
                <a:cs typeface="Arial"/>
              </a:rPr>
              <a:t>y</a:t>
            </a:r>
            <a:r>
              <a:rPr sz="1200" spc="4" dirty="0" smtClean="0">
                <a:solidFill>
                  <a:srgbClr val="FFFFFF"/>
                </a:solidFill>
                <a:latin typeface="Arial"/>
                <a:cs typeface="Arial"/>
              </a:rPr>
              <a:t>ma</a:t>
            </a:r>
            <a:r>
              <a:rPr sz="1200" spc="-4" dirty="0" smtClean="0">
                <a:solidFill>
                  <a:srgbClr val="FFFFFF"/>
                </a:solidFill>
                <a:latin typeface="Arial"/>
                <a:cs typeface="Arial"/>
              </a:rPr>
              <a:t>g</a:t>
            </a:r>
            <a:r>
              <a:rPr sz="1200" spc="4" dirty="0" smtClean="0">
                <a:solidFill>
                  <a:srgbClr val="FFFFFF"/>
                </a:solidFill>
                <a:latin typeface="Arial"/>
                <a:cs typeface="Arial"/>
              </a:rPr>
              <a:t>an</a:t>
            </a:r>
            <a:r>
              <a:rPr sz="1200" spc="0" dirty="0" smtClean="0">
                <a:solidFill>
                  <a:srgbClr val="FFFFFF"/>
                </a:solidFill>
                <a:latin typeface="Arial"/>
                <a:cs typeface="Arial"/>
              </a:rPr>
              <a:t>iach</a:t>
            </a:r>
            <a:endParaRPr sz="1200" dirty="0">
              <a:latin typeface="Arial"/>
              <a:cs typeface="Arial"/>
            </a:endParaRPr>
          </a:p>
        </p:txBody>
      </p:sp>
      <p:sp>
        <p:nvSpPr>
          <p:cNvPr id="14" name="object 14"/>
          <p:cNvSpPr txBox="1"/>
          <p:nvPr/>
        </p:nvSpPr>
        <p:spPr>
          <a:xfrm>
            <a:off x="5478526" y="690705"/>
            <a:ext cx="765759" cy="543560"/>
          </a:xfrm>
          <a:prstGeom prst="rect">
            <a:avLst/>
          </a:prstGeom>
        </p:spPr>
        <p:txBody>
          <a:bodyPr wrap="square" lIns="0" tIns="0" rIns="0" bIns="0" rtlCol="0">
            <a:noAutofit/>
          </a:bodyPr>
          <a:lstStyle/>
          <a:p>
            <a:pPr marL="73913" marR="84886" algn="ctr">
              <a:lnSpc>
                <a:spcPts val="1325"/>
              </a:lnSpc>
              <a:spcBef>
                <a:spcPts val="66"/>
              </a:spcBef>
            </a:pPr>
            <a:r>
              <a:rPr sz="1200" spc="0" dirty="0" smtClean="0">
                <a:solidFill>
                  <a:srgbClr val="FFFFFF"/>
                </a:solidFill>
                <a:latin typeface="Arial"/>
                <a:cs typeface="Arial"/>
              </a:rPr>
              <a:t>Ro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je</a:t>
            </a:r>
            <a:endParaRPr sz="1200">
              <a:latin typeface="Arial"/>
              <a:cs typeface="Arial"/>
            </a:endParaRPr>
          </a:p>
          <a:p>
            <a:pPr marL="104394" marR="112014"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raw</a:t>
            </a:r>
            <a:endParaRPr sz="1200">
              <a:latin typeface="Arial"/>
              <a:cs typeface="Arial"/>
            </a:endParaRPr>
          </a:p>
          <a:p>
            <a:pPr algn="ctr">
              <a:lnSpc>
                <a:spcPct val="95825"/>
              </a:lnSpc>
              <a:spcBef>
                <a:spcPts val="60"/>
              </a:spcBef>
            </a:pPr>
            <a:r>
              <a:rPr sz="1200" spc="0" dirty="0" smtClean="0">
                <a:solidFill>
                  <a:srgbClr val="FFFFFF"/>
                </a:solidFill>
                <a:latin typeface="Arial"/>
                <a:cs typeface="Arial"/>
              </a:rPr>
              <a:t>w i</a:t>
            </a:r>
            <a:r>
              <a:rPr sz="1200" spc="4" dirty="0" smtClean="0">
                <a:solidFill>
                  <a:srgbClr val="FFFFFF"/>
                </a:solidFill>
                <a:latin typeface="Arial"/>
                <a:cs typeface="Arial"/>
              </a:rPr>
              <a:t>mpo</a:t>
            </a:r>
            <a:r>
              <a:rPr sz="1200" spc="0" dirty="0" smtClean="0">
                <a:solidFill>
                  <a:srgbClr val="FFFFFF"/>
                </a:solidFill>
                <a:latin typeface="Arial"/>
                <a:cs typeface="Arial"/>
              </a:rPr>
              <a:t>rc</a:t>
            </a:r>
            <a:r>
              <a:rPr sz="1200" spc="-4" dirty="0" smtClean="0">
                <a:solidFill>
                  <a:srgbClr val="FFFFFF"/>
                </a:solidFill>
                <a:latin typeface="Arial"/>
                <a:cs typeface="Arial"/>
              </a:rPr>
              <a:t>i</a:t>
            </a:r>
            <a:r>
              <a:rPr sz="1200" spc="0" dirty="0" smtClean="0">
                <a:solidFill>
                  <a:srgbClr val="FFFFFF"/>
                </a:solidFill>
                <a:latin typeface="Arial"/>
                <a:cs typeface="Arial"/>
              </a:rPr>
              <a:t>e</a:t>
            </a:r>
            <a:endParaRPr sz="1200">
              <a:latin typeface="Arial"/>
              <a:cs typeface="Arial"/>
            </a:endParaRPr>
          </a:p>
        </p:txBody>
      </p:sp>
      <p:sp>
        <p:nvSpPr>
          <p:cNvPr id="13" name="object 13"/>
          <p:cNvSpPr txBox="1"/>
          <p:nvPr/>
        </p:nvSpPr>
        <p:spPr>
          <a:xfrm>
            <a:off x="464007" y="782145"/>
            <a:ext cx="1032459"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Pr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a:p>
            <a:pPr marL="93726" marR="103022" algn="ctr">
              <a:lnSpc>
                <a:spcPct val="95825"/>
              </a:lnSpc>
            </a:pPr>
            <a:r>
              <a:rPr sz="1200" spc="4" dirty="0" smtClean="0">
                <a:solidFill>
                  <a:srgbClr val="FFFFFF"/>
                </a:solidFill>
                <a:latin typeface="Arial"/>
                <a:cs typeface="Arial"/>
              </a:rPr>
              <a:t>d</a:t>
            </a:r>
            <a:r>
              <a:rPr sz="1200" spc="0" dirty="0" smtClean="0">
                <a:solidFill>
                  <a:srgbClr val="FFFFFF"/>
                </a:solidFill>
                <a:latin typeface="Arial"/>
                <a:cs typeface="Arial"/>
              </a:rPr>
              <a:t>o</a:t>
            </a:r>
            <a:r>
              <a:rPr sz="1200" spc="-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p:txBody>
      </p:sp>
      <p:sp>
        <p:nvSpPr>
          <p:cNvPr id="12" name="object 12"/>
          <p:cNvSpPr txBox="1"/>
          <p:nvPr/>
        </p:nvSpPr>
        <p:spPr>
          <a:xfrm>
            <a:off x="2204085" y="782145"/>
            <a:ext cx="819861" cy="360679"/>
          </a:xfrm>
          <a:prstGeom prst="rect">
            <a:avLst/>
          </a:prstGeom>
        </p:spPr>
        <p:txBody>
          <a:bodyPr wrap="square" lIns="0" tIns="0" rIns="0" bIns="0" rtlCol="0">
            <a:noAutofit/>
          </a:bodyPr>
          <a:lstStyle/>
          <a:p>
            <a:pPr marL="12700">
              <a:lnSpc>
                <a:spcPts val="1325"/>
              </a:lnSpc>
              <a:spcBef>
                <a:spcPts val="66"/>
              </a:spcBef>
            </a:pPr>
            <a:r>
              <a:rPr sz="1200" spc="29" dirty="0" smtClean="0">
                <a:solidFill>
                  <a:srgbClr val="FFFFFF"/>
                </a:solidFill>
                <a:latin typeface="Arial"/>
                <a:cs typeface="Arial"/>
              </a:rPr>
              <a:t>W</a:t>
            </a:r>
            <a:r>
              <a:rPr sz="1200" spc="-9" dirty="0" smtClean="0">
                <a:solidFill>
                  <a:srgbClr val="FFFFFF"/>
                </a:solidFill>
                <a:latin typeface="Arial"/>
                <a:cs typeface="Arial"/>
              </a:rPr>
              <a:t>y</a:t>
            </a:r>
            <a:r>
              <a:rPr sz="1200" spc="4" dirty="0" smtClean="0">
                <a:solidFill>
                  <a:srgbClr val="FFFFFF"/>
                </a:solidFill>
                <a:latin typeface="Arial"/>
                <a:cs typeface="Arial"/>
              </a:rPr>
              <a:t>m</a:t>
            </a:r>
            <a:r>
              <a:rPr sz="1200" spc="-4" dirty="0" smtClean="0">
                <a:solidFill>
                  <a:srgbClr val="FFFFFF"/>
                </a:solidFill>
                <a:latin typeface="Arial"/>
                <a:cs typeface="Arial"/>
              </a:rPr>
              <a:t>ag</a:t>
            </a:r>
            <a:r>
              <a:rPr sz="1200" spc="4" dirty="0" smtClean="0">
                <a:solidFill>
                  <a:srgbClr val="FFFFFF"/>
                </a:solidFill>
                <a:latin typeface="Arial"/>
                <a:cs typeface="Arial"/>
              </a:rPr>
              <a:t>a</a:t>
            </a:r>
            <a:r>
              <a:rPr sz="1200" spc="-4" dirty="0" smtClean="0">
                <a:solidFill>
                  <a:srgbClr val="FFFFFF"/>
                </a:solidFill>
                <a:latin typeface="Arial"/>
                <a:cs typeface="Arial"/>
              </a:rPr>
              <a:t>n</a:t>
            </a:r>
            <a:r>
              <a:rPr sz="1200" spc="0" dirty="0" smtClean="0">
                <a:solidFill>
                  <a:srgbClr val="FFFFFF"/>
                </a:solidFill>
                <a:latin typeface="Arial"/>
                <a:cs typeface="Arial"/>
              </a:rPr>
              <a:t>e</a:t>
            </a:r>
            <a:endParaRPr sz="1200" dirty="0">
              <a:latin typeface="Arial"/>
              <a:cs typeface="Arial"/>
            </a:endParaRPr>
          </a:p>
          <a:p>
            <a:pPr marL="24891" marR="22860">
              <a:lnSpc>
                <a:spcPct val="95825"/>
              </a:lnSpc>
            </a:pP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en</a:t>
            </a:r>
            <a:r>
              <a:rPr sz="1200" spc="0" dirty="0" smtClean="0">
                <a:solidFill>
                  <a:srgbClr val="FFFFFF"/>
                </a:solidFill>
                <a:latin typeface="Arial"/>
                <a:cs typeface="Arial"/>
              </a:rPr>
              <a:t>ty</a:t>
            </a:r>
            <a:endParaRPr sz="1200" dirty="0">
              <a:latin typeface="Arial"/>
              <a:cs typeface="Arial"/>
            </a:endParaRPr>
          </a:p>
        </p:txBody>
      </p:sp>
      <p:sp>
        <p:nvSpPr>
          <p:cNvPr id="11" name="object 11"/>
          <p:cNvSpPr txBox="1"/>
          <p:nvPr/>
        </p:nvSpPr>
        <p:spPr>
          <a:xfrm>
            <a:off x="6968744" y="782145"/>
            <a:ext cx="1041095"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p</a:t>
            </a:r>
            <a:r>
              <a:rPr sz="1200" spc="0" dirty="0" smtClean="0">
                <a:solidFill>
                  <a:srgbClr val="FFFFFF"/>
                </a:solidFill>
                <a:latin typeface="Arial"/>
                <a:cs typeface="Arial"/>
              </a:rPr>
              <a:t>łac</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34" dirty="0" smtClean="0">
                <a:solidFill>
                  <a:srgbClr val="FFFFFF"/>
                </a:solidFill>
                <a:latin typeface="Arial"/>
                <a:cs typeface="Arial"/>
              </a:rPr>
              <a:t> </a:t>
            </a:r>
            <a:r>
              <a:rPr sz="1200" spc="0" dirty="0" smtClean="0">
                <a:solidFill>
                  <a:srgbClr val="FFFFFF"/>
                </a:solidFill>
                <a:latin typeface="Arial"/>
                <a:cs typeface="Arial"/>
              </a:rPr>
              <a:t>cła</a:t>
            </a:r>
            <a:r>
              <a:rPr sz="1200" spc="-4" dirty="0" smtClean="0">
                <a:solidFill>
                  <a:srgbClr val="FFFFFF"/>
                </a:solidFill>
                <a:latin typeface="Arial"/>
                <a:cs typeface="Arial"/>
              </a:rPr>
              <a:t> </a:t>
            </a:r>
            <a:r>
              <a:rPr sz="1200" spc="0" dirty="0" smtClean="0">
                <a:solidFill>
                  <a:srgbClr val="FFFFFF"/>
                </a:solidFill>
                <a:latin typeface="Arial"/>
                <a:cs typeface="Arial"/>
              </a:rPr>
              <a:t>I</a:t>
            </a:r>
            <a:endParaRPr sz="1200">
              <a:latin typeface="Arial"/>
              <a:cs typeface="Arial"/>
            </a:endParaRPr>
          </a:p>
          <a:p>
            <a:pPr marL="218948" marR="229819" algn="ctr">
              <a:lnSpc>
                <a:spcPct val="95825"/>
              </a:lnSpc>
            </a:pPr>
            <a:r>
              <a:rPr sz="1200" spc="4" dirty="0" smtClean="0">
                <a:solidFill>
                  <a:srgbClr val="FFFFFF"/>
                </a:solidFill>
                <a:latin typeface="Arial"/>
                <a:cs typeface="Arial"/>
              </a:rPr>
              <a:t>poda</a:t>
            </a:r>
            <a:r>
              <a:rPr sz="1200" spc="0" dirty="0" smtClean="0">
                <a:solidFill>
                  <a:srgbClr val="FFFFFF"/>
                </a:solidFill>
                <a:latin typeface="Arial"/>
                <a:cs typeface="Arial"/>
              </a:rPr>
              <a:t>tku</a:t>
            </a:r>
            <a:endParaRPr sz="1200">
              <a:latin typeface="Arial"/>
              <a:cs typeface="Arial"/>
            </a:endParaRPr>
          </a:p>
        </p:txBody>
      </p:sp>
      <p:sp>
        <p:nvSpPr>
          <p:cNvPr id="10" name="object 10"/>
          <p:cNvSpPr txBox="1"/>
          <p:nvPr/>
        </p:nvSpPr>
        <p:spPr>
          <a:xfrm>
            <a:off x="8527542" y="782145"/>
            <a:ext cx="1179626" cy="360679"/>
          </a:xfrm>
          <a:prstGeom prst="rect">
            <a:avLst/>
          </a:prstGeom>
        </p:spPr>
        <p:txBody>
          <a:bodyPr wrap="square" lIns="0" tIns="0" rIns="0" bIns="0" rtlCol="0">
            <a:noAutofit/>
          </a:bodyPr>
          <a:lstStyle/>
          <a:p>
            <a:pPr algn="ctr">
              <a:lnSpc>
                <a:spcPts val="1325"/>
              </a:lnSpc>
              <a:spcBef>
                <a:spcPts val="66"/>
              </a:spcBef>
            </a:pPr>
            <a:r>
              <a:rPr sz="1200" spc="4" dirty="0" smtClean="0">
                <a:solidFill>
                  <a:srgbClr val="FFFFFF"/>
                </a:solidFill>
                <a:latin typeface="Arial"/>
                <a:cs typeface="Arial"/>
              </a:rPr>
              <a:t>Ko</a:t>
            </a:r>
            <a:r>
              <a:rPr sz="1200" spc="0" dirty="0" smtClean="0">
                <a:solidFill>
                  <a:srgbClr val="FFFFFF"/>
                </a:solidFill>
                <a:latin typeface="Arial"/>
                <a:cs typeface="Arial"/>
              </a:rPr>
              <a:t>re</a:t>
            </a:r>
            <a:r>
              <a:rPr sz="1200" spc="4" dirty="0" smtClean="0">
                <a:solidFill>
                  <a:srgbClr val="FFFFFF"/>
                </a:solidFill>
                <a:latin typeface="Arial"/>
                <a:cs typeface="Arial"/>
              </a:rPr>
              <a:t>k</a:t>
            </a:r>
            <a:r>
              <a:rPr sz="1200" spc="0" dirty="0" smtClean="0">
                <a:solidFill>
                  <a:srgbClr val="FFFFFF"/>
                </a:solidFill>
                <a:latin typeface="Arial"/>
                <a:cs typeface="Arial"/>
              </a:rPr>
              <a:t>ta</a:t>
            </a:r>
            <a:r>
              <a:rPr sz="1200" spc="-1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680" marR="371398"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9" name="object 9"/>
          <p:cNvSpPr txBox="1"/>
          <p:nvPr/>
        </p:nvSpPr>
        <p:spPr>
          <a:xfrm>
            <a:off x="10176510" y="873585"/>
            <a:ext cx="1145844"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M</a:t>
            </a:r>
            <a:r>
              <a:rPr sz="1200" spc="4" dirty="0" smtClean="0">
                <a:solidFill>
                  <a:srgbClr val="FFFFFF"/>
                </a:solidFill>
                <a:latin typeface="Arial"/>
                <a:cs typeface="Arial"/>
              </a:rPr>
              <a:t>a</a:t>
            </a:r>
            <a:r>
              <a:rPr sz="1200" spc="-4" dirty="0" smtClean="0">
                <a:solidFill>
                  <a:srgbClr val="FFFFFF"/>
                </a:solidFill>
                <a:latin typeface="Arial"/>
                <a:cs typeface="Arial"/>
              </a:rPr>
              <a:t>g</a:t>
            </a:r>
            <a:r>
              <a:rPr sz="1200" spc="4" dirty="0" smtClean="0">
                <a:solidFill>
                  <a:srgbClr val="FFFFFF"/>
                </a:solidFill>
                <a:latin typeface="Arial"/>
                <a:cs typeface="Arial"/>
              </a:rPr>
              <a:t>a</a:t>
            </a:r>
            <a:r>
              <a:rPr sz="1200" spc="-9" dirty="0" smtClean="0">
                <a:solidFill>
                  <a:srgbClr val="FFFFFF"/>
                </a:solidFill>
                <a:latin typeface="Arial"/>
                <a:cs typeface="Arial"/>
              </a:rPr>
              <a:t>zy</a:t>
            </a:r>
            <a:r>
              <a:rPr sz="1200" spc="4" dirty="0" smtClean="0">
                <a:solidFill>
                  <a:srgbClr val="FFFFFF"/>
                </a:solidFill>
                <a:latin typeface="Arial"/>
                <a:cs typeface="Arial"/>
              </a:rPr>
              <a:t>no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p:txBody>
      </p:sp>
      <p:sp>
        <p:nvSpPr>
          <p:cNvPr id="8" name="object 8"/>
          <p:cNvSpPr txBox="1"/>
          <p:nvPr/>
        </p:nvSpPr>
        <p:spPr>
          <a:xfrm>
            <a:off x="10859770" y="1873281"/>
            <a:ext cx="93583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I</a:t>
            </a:r>
            <a:r>
              <a:rPr sz="2400" spc="4" dirty="0" smtClean="0">
                <a:solidFill>
                  <a:srgbClr val="FFFFFF"/>
                </a:solidFill>
                <a:latin typeface="Arial"/>
                <a:cs typeface="Arial"/>
              </a:rPr>
              <a:t>m</a:t>
            </a:r>
            <a:r>
              <a:rPr sz="2400" spc="0" dirty="0" smtClean="0">
                <a:solidFill>
                  <a:srgbClr val="FFFFFF"/>
                </a:solidFill>
                <a:latin typeface="Arial"/>
                <a:cs typeface="Arial"/>
              </a:rPr>
              <a:t>port</a:t>
            </a:r>
            <a:endParaRPr sz="2400">
              <a:latin typeface="Arial"/>
              <a:cs typeface="Arial"/>
            </a:endParaRPr>
          </a:p>
          <a:p>
            <a:pPr marL="256539" marR="11887">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7" name="object 7"/>
          <p:cNvSpPr txBox="1"/>
          <p:nvPr/>
        </p:nvSpPr>
        <p:spPr>
          <a:xfrm>
            <a:off x="2133600" y="3269162"/>
            <a:ext cx="7583424" cy="540838"/>
          </a:xfrm>
          <a:prstGeom prst="rect">
            <a:avLst/>
          </a:prstGeom>
        </p:spPr>
        <p:txBody>
          <a:bodyPr wrap="square" lIns="0" tIns="0" rIns="0" bIns="0" rtlCol="0">
            <a:noAutofit/>
          </a:bodyPr>
          <a:lstStyle/>
          <a:p>
            <a:pPr marL="12700" algn="ctr">
              <a:lnSpc>
                <a:spcPts val="1939"/>
              </a:lnSpc>
              <a:spcBef>
                <a:spcPts val="97"/>
              </a:spcBef>
            </a:pPr>
            <a:r>
              <a:rPr lang="pl-PL" sz="2000" b="1" dirty="0">
                <a:latin typeface="Arial"/>
                <a:cs typeface="Arial"/>
              </a:rPr>
              <a:t>OD</a:t>
            </a:r>
            <a:r>
              <a:rPr lang="pl-PL" sz="2000" b="1" spc="-4" dirty="0">
                <a:latin typeface="Arial"/>
                <a:cs typeface="Arial"/>
              </a:rPr>
              <a:t>P</a:t>
            </a:r>
            <a:r>
              <a:rPr lang="pl-PL" sz="2000" b="1" dirty="0">
                <a:latin typeface="Arial"/>
                <a:cs typeface="Arial"/>
              </a:rPr>
              <a:t>R</a:t>
            </a:r>
            <a:r>
              <a:rPr lang="pl-PL" sz="2000" b="1" spc="-154" dirty="0">
                <a:latin typeface="Arial"/>
                <a:cs typeface="Arial"/>
              </a:rPr>
              <a:t>A</a:t>
            </a:r>
            <a:r>
              <a:rPr lang="pl-PL" sz="2000" b="1" spc="-79" dirty="0">
                <a:latin typeface="Arial"/>
                <a:cs typeface="Arial"/>
              </a:rPr>
              <a:t>W</a:t>
            </a:r>
            <a:r>
              <a:rPr lang="pl-PL" sz="2000" b="1" dirty="0">
                <a:latin typeface="Arial"/>
                <a:cs typeface="Arial"/>
              </a:rPr>
              <a:t>A</a:t>
            </a:r>
            <a:r>
              <a:rPr lang="pl-PL" sz="2000" b="1" spc="-34" dirty="0">
                <a:latin typeface="Arial"/>
                <a:cs typeface="Arial"/>
              </a:rPr>
              <a:t> </a:t>
            </a:r>
            <a:r>
              <a:rPr lang="pl-PL" sz="2000" b="1" dirty="0">
                <a:latin typeface="Arial"/>
                <a:cs typeface="Arial"/>
              </a:rPr>
              <a:t>C</a:t>
            </a:r>
            <a:r>
              <a:rPr lang="pl-PL" sz="2000" b="1" spc="-4" dirty="0">
                <a:latin typeface="Arial"/>
                <a:cs typeface="Arial"/>
              </a:rPr>
              <a:t>E</a:t>
            </a:r>
            <a:r>
              <a:rPr lang="pl-PL" sz="2000" b="1" dirty="0">
                <a:latin typeface="Arial"/>
                <a:cs typeface="Arial"/>
              </a:rPr>
              <a:t>LNA</a:t>
            </a:r>
            <a:r>
              <a:rPr lang="pl-PL" sz="2000" b="1" spc="-59" dirty="0">
                <a:latin typeface="Arial"/>
                <a:cs typeface="Arial"/>
              </a:rPr>
              <a:t> </a:t>
            </a:r>
            <a:r>
              <a:rPr lang="pl-PL" sz="2000" b="1" dirty="0">
                <a:latin typeface="Arial"/>
                <a:cs typeface="Arial"/>
              </a:rPr>
              <a:t>Z TNT EXP</a:t>
            </a:r>
            <a:r>
              <a:rPr lang="pl-PL" sz="2000" b="1" spc="-9" dirty="0">
                <a:latin typeface="Arial"/>
                <a:cs typeface="Arial"/>
              </a:rPr>
              <a:t>R</a:t>
            </a:r>
            <a:r>
              <a:rPr lang="pl-PL" sz="2000" b="1" dirty="0">
                <a:latin typeface="Arial"/>
                <a:cs typeface="Arial"/>
              </a:rPr>
              <a:t>ESS k</a:t>
            </a:r>
            <a:r>
              <a:rPr lang="pl-PL" sz="2000" b="1" spc="-9" dirty="0">
                <a:latin typeface="Arial"/>
                <a:cs typeface="Arial"/>
              </a:rPr>
              <a:t>r</a:t>
            </a:r>
            <a:r>
              <a:rPr lang="pl-PL" sz="2000" b="1" dirty="0">
                <a:latin typeface="Arial"/>
                <a:cs typeface="Arial"/>
              </a:rPr>
              <a:t>ok po </a:t>
            </a:r>
            <a:r>
              <a:rPr lang="pl-PL" sz="2000" b="1" spc="-9" dirty="0" smtClean="0">
                <a:latin typeface="Arial"/>
                <a:cs typeface="Arial"/>
              </a:rPr>
              <a:t>k</a:t>
            </a:r>
            <a:r>
              <a:rPr lang="pl-PL" sz="2000" b="1" dirty="0" smtClean="0">
                <a:latin typeface="Arial"/>
                <a:cs typeface="Arial"/>
              </a:rPr>
              <a:t>ro</a:t>
            </a:r>
            <a:r>
              <a:rPr lang="pl-PL" sz="2000" b="1" spc="-9" dirty="0" smtClean="0">
                <a:latin typeface="Arial"/>
                <a:cs typeface="Arial"/>
              </a:rPr>
              <a:t>k</a:t>
            </a:r>
            <a:r>
              <a:rPr lang="pl-PL" sz="2000" b="1" dirty="0" smtClean="0">
                <a:latin typeface="Arial"/>
                <a:cs typeface="Arial"/>
              </a:rPr>
              <a:t>u</a:t>
            </a:r>
            <a:endParaRPr sz="2000" dirty="0">
              <a:latin typeface="Arial"/>
              <a:cs typeface="Arial"/>
            </a:endParaRPr>
          </a:p>
        </p:txBody>
      </p:sp>
      <p:sp>
        <p:nvSpPr>
          <p:cNvPr id="4" name="object 4"/>
          <p:cNvSpPr txBox="1"/>
          <p:nvPr/>
        </p:nvSpPr>
        <p:spPr>
          <a:xfrm>
            <a:off x="2133600" y="4052102"/>
            <a:ext cx="7705344" cy="417068"/>
          </a:xfrm>
          <a:prstGeom prst="rect">
            <a:avLst/>
          </a:prstGeom>
        </p:spPr>
        <p:txBody>
          <a:bodyPr wrap="square" lIns="0" tIns="0" rIns="0" bIns="0" rtlCol="0">
            <a:noAutofit/>
          </a:bodyPr>
          <a:lstStyle/>
          <a:p>
            <a:pPr marL="12700" algn="ctr">
              <a:lnSpc>
                <a:spcPts val="1535"/>
              </a:lnSpc>
              <a:spcBef>
                <a:spcPts val="76"/>
              </a:spcBef>
            </a:pPr>
            <a:r>
              <a:rPr lang="pl-PL" sz="2000" b="1" spc="0" dirty="0" smtClean="0">
                <a:latin typeface="Arial"/>
                <a:cs typeface="Arial"/>
              </a:rPr>
              <a:t>Import z TNT</a:t>
            </a:r>
            <a:endParaRPr sz="2000" b="1" dirty="0">
              <a:latin typeface="Arial"/>
              <a:cs typeface="Arial"/>
            </a:endParaRPr>
          </a:p>
        </p:txBody>
      </p:sp>
      <p:sp>
        <p:nvSpPr>
          <p:cNvPr id="3" name="object 3">
            <a:hlinkClick r:id="rId18"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3</a:t>
            </a:r>
            <a:r>
              <a:rPr lang="pl-PL" sz="1600" spc="-4" dirty="0">
                <a:latin typeface="Calibri"/>
                <a:cs typeface="Calibri"/>
              </a:rPr>
              <a:t>1</a:t>
            </a:r>
            <a:endParaRPr sz="1600" dirty="0">
              <a:latin typeface="Calibri"/>
              <a:cs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bject 42"/>
          <p:cNvSpPr/>
          <p:nvPr/>
        </p:nvSpPr>
        <p:spPr>
          <a:xfrm>
            <a:off x="0" y="-15668"/>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1" name="object 31"/>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2" name="object 32"/>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3" name="object 33"/>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4" name="object 34"/>
          <p:cNvSpPr/>
          <p:nvPr/>
        </p:nvSpPr>
        <p:spPr>
          <a:xfrm>
            <a:off x="9838944"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5" name="object 35"/>
          <p:cNvSpPr/>
          <p:nvPr/>
        </p:nvSpPr>
        <p:spPr>
          <a:xfrm>
            <a:off x="10030968" y="4669535"/>
            <a:ext cx="2353055" cy="2188464"/>
          </a:xfrm>
          <a:prstGeom prst="rect">
            <a:avLst/>
          </a:prstGeom>
          <a:blipFill>
            <a:blip r:embed="rId3" cstate="print"/>
            <a:stretch>
              <a:fillRect/>
            </a:stretch>
          </a:blipFill>
        </p:spPr>
        <p:txBody>
          <a:bodyPr wrap="square" lIns="0" tIns="0" rIns="0" bIns="0" rtlCol="0">
            <a:noAutofit/>
          </a:bodyPr>
          <a:lstStyle/>
          <a:p>
            <a:endParaRPr/>
          </a:p>
        </p:txBody>
      </p:sp>
      <p:sp>
        <p:nvSpPr>
          <p:cNvPr id="36" name="object 36"/>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1309116" y="1816608"/>
            <a:ext cx="9095232" cy="4373880"/>
          </a:xfrm>
          <a:custGeom>
            <a:avLst/>
            <a:gdLst/>
            <a:ahLst/>
            <a:cxnLst/>
            <a:rect l="l" t="t" r="r" b="b"/>
            <a:pathLst>
              <a:path w="9095232" h="4373880">
                <a:moveTo>
                  <a:pt x="0" y="728979"/>
                </a:moveTo>
                <a:lnTo>
                  <a:pt x="0" y="3644900"/>
                </a:lnTo>
                <a:lnTo>
                  <a:pt x="2416" y="3704687"/>
                </a:lnTo>
                <a:lnTo>
                  <a:pt x="9541" y="3763143"/>
                </a:lnTo>
                <a:lnTo>
                  <a:pt x="21186" y="3820081"/>
                </a:lnTo>
                <a:lnTo>
                  <a:pt x="37165" y="3875313"/>
                </a:lnTo>
                <a:lnTo>
                  <a:pt x="57288" y="3928651"/>
                </a:lnTo>
                <a:lnTo>
                  <a:pt x="81370" y="3979907"/>
                </a:lnTo>
                <a:lnTo>
                  <a:pt x="109221" y="4028894"/>
                </a:lnTo>
                <a:lnTo>
                  <a:pt x="140655" y="4075425"/>
                </a:lnTo>
                <a:lnTo>
                  <a:pt x="175483" y="4119311"/>
                </a:lnTo>
                <a:lnTo>
                  <a:pt x="213518" y="4160366"/>
                </a:lnTo>
                <a:lnTo>
                  <a:pt x="254573" y="4198400"/>
                </a:lnTo>
                <a:lnTo>
                  <a:pt x="298460" y="4233228"/>
                </a:lnTo>
                <a:lnTo>
                  <a:pt x="344990" y="4264661"/>
                </a:lnTo>
                <a:lnTo>
                  <a:pt x="393978" y="4292512"/>
                </a:lnTo>
                <a:lnTo>
                  <a:pt x="445234" y="4316592"/>
                </a:lnTo>
                <a:lnTo>
                  <a:pt x="498571" y="4336715"/>
                </a:lnTo>
                <a:lnTo>
                  <a:pt x="553802" y="4352693"/>
                </a:lnTo>
                <a:lnTo>
                  <a:pt x="610739" y="4364338"/>
                </a:lnTo>
                <a:lnTo>
                  <a:pt x="669194" y="4371463"/>
                </a:lnTo>
                <a:lnTo>
                  <a:pt x="728979" y="4373880"/>
                </a:lnTo>
                <a:lnTo>
                  <a:pt x="8366252" y="4373880"/>
                </a:lnTo>
                <a:lnTo>
                  <a:pt x="8426037" y="4371463"/>
                </a:lnTo>
                <a:lnTo>
                  <a:pt x="8484492" y="4364338"/>
                </a:lnTo>
                <a:lnTo>
                  <a:pt x="8541429" y="4352693"/>
                </a:lnTo>
                <a:lnTo>
                  <a:pt x="8596660" y="4336715"/>
                </a:lnTo>
                <a:lnTo>
                  <a:pt x="8649997" y="4316592"/>
                </a:lnTo>
                <a:lnTo>
                  <a:pt x="8701253" y="4292512"/>
                </a:lnTo>
                <a:lnTo>
                  <a:pt x="8750241" y="4264661"/>
                </a:lnTo>
                <a:lnTo>
                  <a:pt x="8796771" y="4233228"/>
                </a:lnTo>
                <a:lnTo>
                  <a:pt x="8840658" y="4198400"/>
                </a:lnTo>
                <a:lnTo>
                  <a:pt x="8881713" y="4160366"/>
                </a:lnTo>
                <a:lnTo>
                  <a:pt x="8919748" y="4119311"/>
                </a:lnTo>
                <a:lnTo>
                  <a:pt x="8954576" y="4075425"/>
                </a:lnTo>
                <a:lnTo>
                  <a:pt x="8986010" y="4028894"/>
                </a:lnTo>
                <a:lnTo>
                  <a:pt x="9013861" y="3979907"/>
                </a:lnTo>
                <a:lnTo>
                  <a:pt x="9037943" y="3928651"/>
                </a:lnTo>
                <a:lnTo>
                  <a:pt x="9058066" y="3875313"/>
                </a:lnTo>
                <a:lnTo>
                  <a:pt x="9074045" y="3820081"/>
                </a:lnTo>
                <a:lnTo>
                  <a:pt x="9085690" y="3763143"/>
                </a:lnTo>
                <a:lnTo>
                  <a:pt x="9092815" y="3704687"/>
                </a:lnTo>
                <a:lnTo>
                  <a:pt x="9095232" y="3644900"/>
                </a:lnTo>
                <a:lnTo>
                  <a:pt x="9095232" y="728979"/>
                </a:lnTo>
                <a:lnTo>
                  <a:pt x="9092815" y="669194"/>
                </a:lnTo>
                <a:lnTo>
                  <a:pt x="9085690" y="610739"/>
                </a:lnTo>
                <a:lnTo>
                  <a:pt x="9074045" y="553802"/>
                </a:lnTo>
                <a:lnTo>
                  <a:pt x="9058066" y="498571"/>
                </a:lnTo>
                <a:lnTo>
                  <a:pt x="9037943" y="445234"/>
                </a:lnTo>
                <a:lnTo>
                  <a:pt x="9013861" y="393978"/>
                </a:lnTo>
                <a:lnTo>
                  <a:pt x="8986010" y="344990"/>
                </a:lnTo>
                <a:lnTo>
                  <a:pt x="8954576" y="298460"/>
                </a:lnTo>
                <a:lnTo>
                  <a:pt x="8919748" y="254573"/>
                </a:lnTo>
                <a:lnTo>
                  <a:pt x="8881713" y="213518"/>
                </a:lnTo>
                <a:lnTo>
                  <a:pt x="8840658" y="175483"/>
                </a:lnTo>
                <a:lnTo>
                  <a:pt x="8796771" y="140655"/>
                </a:lnTo>
                <a:lnTo>
                  <a:pt x="8750241" y="109221"/>
                </a:lnTo>
                <a:lnTo>
                  <a:pt x="8701253" y="81370"/>
                </a:lnTo>
                <a:lnTo>
                  <a:pt x="8649997" y="57288"/>
                </a:lnTo>
                <a:lnTo>
                  <a:pt x="8596660" y="37165"/>
                </a:lnTo>
                <a:lnTo>
                  <a:pt x="8541429" y="21186"/>
                </a:lnTo>
                <a:lnTo>
                  <a:pt x="8484492" y="9541"/>
                </a:lnTo>
                <a:lnTo>
                  <a:pt x="8426037" y="2416"/>
                </a:lnTo>
                <a:lnTo>
                  <a:pt x="8366252" y="0"/>
                </a:lnTo>
                <a:lnTo>
                  <a:pt x="728979" y="0"/>
                </a:lnTo>
                <a:lnTo>
                  <a:pt x="669194" y="2416"/>
                </a:lnTo>
                <a:lnTo>
                  <a:pt x="610739" y="9541"/>
                </a:lnTo>
                <a:lnTo>
                  <a:pt x="553802" y="21186"/>
                </a:lnTo>
                <a:lnTo>
                  <a:pt x="498571" y="37165"/>
                </a:lnTo>
                <a:lnTo>
                  <a:pt x="445234" y="57288"/>
                </a:lnTo>
                <a:lnTo>
                  <a:pt x="393978" y="81370"/>
                </a:lnTo>
                <a:lnTo>
                  <a:pt x="344990" y="109221"/>
                </a:lnTo>
                <a:lnTo>
                  <a:pt x="298460" y="140655"/>
                </a:lnTo>
                <a:lnTo>
                  <a:pt x="254573" y="175483"/>
                </a:lnTo>
                <a:lnTo>
                  <a:pt x="213518" y="213518"/>
                </a:lnTo>
                <a:lnTo>
                  <a:pt x="175483" y="254573"/>
                </a:lnTo>
                <a:lnTo>
                  <a:pt x="140655" y="298460"/>
                </a:lnTo>
                <a:lnTo>
                  <a:pt x="109221" y="344990"/>
                </a:lnTo>
                <a:lnTo>
                  <a:pt x="81370" y="393978"/>
                </a:lnTo>
                <a:lnTo>
                  <a:pt x="57288" y="445234"/>
                </a:lnTo>
                <a:lnTo>
                  <a:pt x="37165" y="498571"/>
                </a:lnTo>
                <a:lnTo>
                  <a:pt x="21186" y="553802"/>
                </a:lnTo>
                <a:lnTo>
                  <a:pt x="9541" y="610739"/>
                </a:lnTo>
                <a:lnTo>
                  <a:pt x="2416" y="669194"/>
                </a:lnTo>
                <a:lnTo>
                  <a:pt x="0" y="728979"/>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1309116" y="1816608"/>
            <a:ext cx="9095232" cy="4373880"/>
          </a:xfrm>
          <a:custGeom>
            <a:avLst/>
            <a:gdLst/>
            <a:ahLst/>
            <a:cxnLst/>
            <a:rect l="l" t="t" r="r" b="b"/>
            <a:pathLst>
              <a:path w="9095232" h="4373880">
                <a:moveTo>
                  <a:pt x="0" y="728979"/>
                </a:moveTo>
                <a:lnTo>
                  <a:pt x="2416" y="669194"/>
                </a:lnTo>
                <a:lnTo>
                  <a:pt x="9541" y="610739"/>
                </a:lnTo>
                <a:lnTo>
                  <a:pt x="21186" y="553802"/>
                </a:lnTo>
                <a:lnTo>
                  <a:pt x="37165" y="498571"/>
                </a:lnTo>
                <a:lnTo>
                  <a:pt x="57288" y="445234"/>
                </a:lnTo>
                <a:lnTo>
                  <a:pt x="81370" y="393978"/>
                </a:lnTo>
                <a:lnTo>
                  <a:pt x="109221" y="344990"/>
                </a:lnTo>
                <a:lnTo>
                  <a:pt x="140655" y="298460"/>
                </a:lnTo>
                <a:lnTo>
                  <a:pt x="175483" y="254573"/>
                </a:lnTo>
                <a:lnTo>
                  <a:pt x="213518" y="213518"/>
                </a:lnTo>
                <a:lnTo>
                  <a:pt x="254573" y="175483"/>
                </a:lnTo>
                <a:lnTo>
                  <a:pt x="298460" y="140655"/>
                </a:lnTo>
                <a:lnTo>
                  <a:pt x="344990" y="109221"/>
                </a:lnTo>
                <a:lnTo>
                  <a:pt x="393978" y="81370"/>
                </a:lnTo>
                <a:lnTo>
                  <a:pt x="445234" y="57288"/>
                </a:lnTo>
                <a:lnTo>
                  <a:pt x="498571" y="37165"/>
                </a:lnTo>
                <a:lnTo>
                  <a:pt x="553802" y="21186"/>
                </a:lnTo>
                <a:lnTo>
                  <a:pt x="610739" y="9541"/>
                </a:lnTo>
                <a:lnTo>
                  <a:pt x="669194" y="2416"/>
                </a:lnTo>
                <a:lnTo>
                  <a:pt x="728979" y="0"/>
                </a:lnTo>
                <a:lnTo>
                  <a:pt x="8366252" y="0"/>
                </a:lnTo>
                <a:lnTo>
                  <a:pt x="8426037" y="2416"/>
                </a:lnTo>
                <a:lnTo>
                  <a:pt x="8484492" y="9541"/>
                </a:lnTo>
                <a:lnTo>
                  <a:pt x="8541429" y="21186"/>
                </a:lnTo>
                <a:lnTo>
                  <a:pt x="8596660" y="37165"/>
                </a:lnTo>
                <a:lnTo>
                  <a:pt x="8649997" y="57288"/>
                </a:lnTo>
                <a:lnTo>
                  <a:pt x="8701253" y="81370"/>
                </a:lnTo>
                <a:lnTo>
                  <a:pt x="8750241" y="109221"/>
                </a:lnTo>
                <a:lnTo>
                  <a:pt x="8796771" y="140655"/>
                </a:lnTo>
                <a:lnTo>
                  <a:pt x="8840658" y="175483"/>
                </a:lnTo>
                <a:lnTo>
                  <a:pt x="8881713" y="213518"/>
                </a:lnTo>
                <a:lnTo>
                  <a:pt x="8919748" y="254573"/>
                </a:lnTo>
                <a:lnTo>
                  <a:pt x="8954576" y="298460"/>
                </a:lnTo>
                <a:lnTo>
                  <a:pt x="8986010" y="344990"/>
                </a:lnTo>
                <a:lnTo>
                  <a:pt x="9013861" y="393978"/>
                </a:lnTo>
                <a:lnTo>
                  <a:pt x="9037943" y="445234"/>
                </a:lnTo>
                <a:lnTo>
                  <a:pt x="9058066" y="498571"/>
                </a:lnTo>
                <a:lnTo>
                  <a:pt x="9074045" y="553802"/>
                </a:lnTo>
                <a:lnTo>
                  <a:pt x="9085690" y="610739"/>
                </a:lnTo>
                <a:lnTo>
                  <a:pt x="9092815" y="669194"/>
                </a:lnTo>
                <a:lnTo>
                  <a:pt x="9095232" y="728979"/>
                </a:lnTo>
                <a:lnTo>
                  <a:pt x="9095232" y="3644900"/>
                </a:lnTo>
                <a:lnTo>
                  <a:pt x="9092815" y="3704687"/>
                </a:lnTo>
                <a:lnTo>
                  <a:pt x="9085690" y="3763143"/>
                </a:lnTo>
                <a:lnTo>
                  <a:pt x="9074045" y="3820081"/>
                </a:lnTo>
                <a:lnTo>
                  <a:pt x="9058066" y="3875313"/>
                </a:lnTo>
                <a:lnTo>
                  <a:pt x="9037943" y="3928651"/>
                </a:lnTo>
                <a:lnTo>
                  <a:pt x="9013861" y="3979907"/>
                </a:lnTo>
                <a:lnTo>
                  <a:pt x="8986010" y="4028894"/>
                </a:lnTo>
                <a:lnTo>
                  <a:pt x="8954576" y="4075425"/>
                </a:lnTo>
                <a:lnTo>
                  <a:pt x="8919748" y="4119311"/>
                </a:lnTo>
                <a:lnTo>
                  <a:pt x="8881713" y="4160366"/>
                </a:lnTo>
                <a:lnTo>
                  <a:pt x="8840658" y="4198400"/>
                </a:lnTo>
                <a:lnTo>
                  <a:pt x="8796771" y="4233228"/>
                </a:lnTo>
                <a:lnTo>
                  <a:pt x="8750241" y="4264661"/>
                </a:lnTo>
                <a:lnTo>
                  <a:pt x="8701253" y="4292512"/>
                </a:lnTo>
                <a:lnTo>
                  <a:pt x="8649997" y="4316592"/>
                </a:lnTo>
                <a:lnTo>
                  <a:pt x="8596660" y="4336715"/>
                </a:lnTo>
                <a:lnTo>
                  <a:pt x="8541429" y="4352693"/>
                </a:lnTo>
                <a:lnTo>
                  <a:pt x="8484492" y="4364338"/>
                </a:lnTo>
                <a:lnTo>
                  <a:pt x="8426037" y="4371463"/>
                </a:lnTo>
                <a:lnTo>
                  <a:pt x="8366252" y="4373880"/>
                </a:lnTo>
                <a:lnTo>
                  <a:pt x="728979" y="4373880"/>
                </a:lnTo>
                <a:lnTo>
                  <a:pt x="669194" y="4371463"/>
                </a:lnTo>
                <a:lnTo>
                  <a:pt x="610739" y="4364338"/>
                </a:lnTo>
                <a:lnTo>
                  <a:pt x="553802" y="4352693"/>
                </a:lnTo>
                <a:lnTo>
                  <a:pt x="498571" y="4336715"/>
                </a:lnTo>
                <a:lnTo>
                  <a:pt x="445234" y="4316592"/>
                </a:lnTo>
                <a:lnTo>
                  <a:pt x="393978" y="4292512"/>
                </a:lnTo>
                <a:lnTo>
                  <a:pt x="344990" y="4264661"/>
                </a:lnTo>
                <a:lnTo>
                  <a:pt x="298460" y="4233228"/>
                </a:lnTo>
                <a:lnTo>
                  <a:pt x="254573" y="4198400"/>
                </a:lnTo>
                <a:lnTo>
                  <a:pt x="213518" y="4160366"/>
                </a:lnTo>
                <a:lnTo>
                  <a:pt x="175483" y="4119311"/>
                </a:lnTo>
                <a:lnTo>
                  <a:pt x="140655" y="4075425"/>
                </a:lnTo>
                <a:lnTo>
                  <a:pt x="109221" y="4028894"/>
                </a:lnTo>
                <a:lnTo>
                  <a:pt x="81370" y="3979907"/>
                </a:lnTo>
                <a:lnTo>
                  <a:pt x="57288" y="3928651"/>
                </a:lnTo>
                <a:lnTo>
                  <a:pt x="37165" y="3875313"/>
                </a:lnTo>
                <a:lnTo>
                  <a:pt x="21186" y="3820081"/>
                </a:lnTo>
                <a:lnTo>
                  <a:pt x="9541" y="3763143"/>
                </a:lnTo>
                <a:lnTo>
                  <a:pt x="2416" y="3704687"/>
                </a:lnTo>
                <a:lnTo>
                  <a:pt x="0" y="3644900"/>
                </a:lnTo>
                <a:lnTo>
                  <a:pt x="0" y="728979"/>
                </a:lnTo>
                <a:close/>
              </a:path>
            </a:pathLst>
          </a:custGeom>
          <a:ln w="12192">
            <a:solidFill>
              <a:srgbClr val="41709C"/>
            </a:solidFill>
          </a:ln>
        </p:spPr>
        <p:txBody>
          <a:bodyPr wrap="square" lIns="0" tIns="0" rIns="0" bIns="0" rtlCol="0">
            <a:noAutofit/>
          </a:bodyPr>
          <a:lstStyle/>
          <a:p>
            <a:endParaRPr/>
          </a:p>
        </p:txBody>
      </p:sp>
      <p:sp>
        <p:nvSpPr>
          <p:cNvPr id="23" name="object 23">
            <a:hlinkClick r:id="rId4" action="ppaction://hlinksldjump"/>
          </p:cNvPr>
          <p:cNvSpPr/>
          <p:nvPr/>
        </p:nvSpPr>
        <p:spPr>
          <a:xfrm>
            <a:off x="1525524" y="336803"/>
            <a:ext cx="2153412" cy="1232916"/>
          </a:xfrm>
          <a:prstGeom prst="rect">
            <a:avLst/>
          </a:prstGeom>
          <a:blipFill>
            <a:blip r:embed="rId5" cstate="print"/>
            <a:stretch>
              <a:fillRect/>
            </a:stretch>
          </a:blipFill>
        </p:spPr>
        <p:txBody>
          <a:bodyPr wrap="square" lIns="0" tIns="0" rIns="0" bIns="0" rtlCol="0">
            <a:noAutofit/>
          </a:bodyPr>
          <a:lstStyle/>
          <a:p>
            <a:endParaRPr/>
          </a:p>
        </p:txBody>
      </p:sp>
      <p:sp>
        <p:nvSpPr>
          <p:cNvPr id="24" name="object 24">
            <a:hlinkClick r:id="rId6" action="ppaction://hlinksldjump"/>
          </p:cNvPr>
          <p:cNvSpPr/>
          <p:nvPr/>
        </p:nvSpPr>
        <p:spPr>
          <a:xfrm>
            <a:off x="0" y="336803"/>
            <a:ext cx="2052827" cy="1232916"/>
          </a:xfrm>
          <a:prstGeom prst="rect">
            <a:avLst/>
          </a:prstGeom>
          <a:blipFill>
            <a:blip r:embed="rId7" cstate="print"/>
            <a:stretch>
              <a:fillRect/>
            </a:stretch>
          </a:blipFill>
        </p:spPr>
        <p:txBody>
          <a:bodyPr wrap="square" lIns="0" tIns="0" rIns="0" bIns="0" rtlCol="0">
            <a:noAutofit/>
          </a:bodyPr>
          <a:lstStyle/>
          <a:p>
            <a:endParaRPr/>
          </a:p>
        </p:txBody>
      </p:sp>
      <p:sp>
        <p:nvSpPr>
          <p:cNvPr id="25" name="object 25">
            <a:hlinkClick r:id="rId8" action="ppaction://hlinksldjump"/>
          </p:cNvPr>
          <p:cNvSpPr/>
          <p:nvPr/>
        </p:nvSpPr>
        <p:spPr>
          <a:xfrm>
            <a:off x="3128772" y="336803"/>
            <a:ext cx="2154936" cy="1232916"/>
          </a:xfrm>
          <a:prstGeom prst="rect">
            <a:avLst/>
          </a:prstGeom>
          <a:blipFill>
            <a:blip r:embed="rId9" cstate="print"/>
            <a:stretch>
              <a:fillRect/>
            </a:stretch>
          </a:blipFill>
        </p:spPr>
        <p:txBody>
          <a:bodyPr wrap="square" lIns="0" tIns="0" rIns="0" bIns="0" rtlCol="0">
            <a:noAutofit/>
          </a:bodyPr>
          <a:lstStyle/>
          <a:p>
            <a:endParaRPr/>
          </a:p>
        </p:txBody>
      </p:sp>
      <p:sp>
        <p:nvSpPr>
          <p:cNvPr id="26" name="object 26">
            <a:hlinkClick r:id="rId10" action="ppaction://hlinksldjump"/>
          </p:cNvPr>
          <p:cNvSpPr/>
          <p:nvPr/>
        </p:nvSpPr>
        <p:spPr>
          <a:xfrm>
            <a:off x="4756404" y="336803"/>
            <a:ext cx="2154936" cy="1232916"/>
          </a:xfrm>
          <a:prstGeom prst="rect">
            <a:avLst/>
          </a:prstGeom>
          <a:blipFill>
            <a:blip r:embed="rId11" cstate="print"/>
            <a:stretch>
              <a:fillRect/>
            </a:stretch>
          </a:blipFill>
        </p:spPr>
        <p:txBody>
          <a:bodyPr wrap="square" lIns="0" tIns="0" rIns="0" bIns="0" rtlCol="0">
            <a:noAutofit/>
          </a:bodyPr>
          <a:lstStyle/>
          <a:p>
            <a:endParaRPr/>
          </a:p>
        </p:txBody>
      </p:sp>
      <p:sp>
        <p:nvSpPr>
          <p:cNvPr id="27" name="object 27">
            <a:hlinkClick r:id="rId12" action="ppaction://hlinksldjump"/>
          </p:cNvPr>
          <p:cNvSpPr/>
          <p:nvPr/>
        </p:nvSpPr>
        <p:spPr>
          <a:xfrm>
            <a:off x="6384036" y="336803"/>
            <a:ext cx="2153412" cy="1232916"/>
          </a:xfrm>
          <a:prstGeom prst="rect">
            <a:avLst/>
          </a:prstGeom>
          <a:blipFill>
            <a:blip r:embed="rId13" cstate="print"/>
            <a:stretch>
              <a:fillRect/>
            </a:stretch>
          </a:blipFill>
        </p:spPr>
        <p:txBody>
          <a:bodyPr wrap="square" lIns="0" tIns="0" rIns="0" bIns="0" rtlCol="0">
            <a:noAutofit/>
          </a:bodyPr>
          <a:lstStyle/>
          <a:p>
            <a:endParaRPr/>
          </a:p>
        </p:txBody>
      </p:sp>
      <p:sp>
        <p:nvSpPr>
          <p:cNvPr id="28" name="object 28">
            <a:hlinkClick r:id="rId14" action="ppaction://hlinksldjump"/>
          </p:cNvPr>
          <p:cNvSpPr/>
          <p:nvPr/>
        </p:nvSpPr>
        <p:spPr>
          <a:xfrm>
            <a:off x="8033004" y="336803"/>
            <a:ext cx="2154936" cy="1232916"/>
          </a:xfrm>
          <a:prstGeom prst="rect">
            <a:avLst/>
          </a:prstGeom>
          <a:blipFill>
            <a:blip r:embed="rId15" cstate="print"/>
            <a:stretch>
              <a:fillRect/>
            </a:stretch>
          </a:blipFill>
        </p:spPr>
        <p:txBody>
          <a:bodyPr wrap="square" lIns="0" tIns="0" rIns="0" bIns="0" rtlCol="0">
            <a:noAutofit/>
          </a:bodyPr>
          <a:lstStyle/>
          <a:p>
            <a:endParaRPr/>
          </a:p>
        </p:txBody>
      </p:sp>
      <p:sp>
        <p:nvSpPr>
          <p:cNvPr id="29" name="object 29">
            <a:hlinkClick r:id="rId16" action="ppaction://hlinksldjump"/>
          </p:cNvPr>
          <p:cNvSpPr/>
          <p:nvPr/>
        </p:nvSpPr>
        <p:spPr>
          <a:xfrm>
            <a:off x="9660636" y="336803"/>
            <a:ext cx="2154935" cy="1232916"/>
          </a:xfrm>
          <a:prstGeom prst="rect">
            <a:avLst/>
          </a:prstGeom>
          <a:blipFill>
            <a:blip r:embed="rId17" cstate="print"/>
            <a:stretch>
              <a:fillRect/>
            </a:stretch>
          </a:blipFill>
        </p:spPr>
        <p:txBody>
          <a:bodyPr wrap="square" lIns="0" tIns="0" rIns="0" bIns="0" rtlCol="0">
            <a:noAutofit/>
          </a:bodyPr>
          <a:lstStyle/>
          <a:p>
            <a:endParaRPr/>
          </a:p>
        </p:txBody>
      </p:sp>
      <p:sp>
        <p:nvSpPr>
          <p:cNvPr id="21" name="object 21"/>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22" name="object 22"/>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19" name="object 19"/>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0" name="object 20">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17" name="object 17">
            <a:hlinkClick r:id="" action="ppaction://hlinkshowjump?jump=previousslide"/>
          </p:cNvPr>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18" name="object 18"/>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15" name="object 15"/>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16" name="object 16"/>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14" name="object 14"/>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13" name="object 13"/>
          <p:cNvSpPr txBox="1"/>
          <p:nvPr/>
        </p:nvSpPr>
        <p:spPr>
          <a:xfrm>
            <a:off x="3727830" y="690705"/>
            <a:ext cx="955483" cy="543560"/>
          </a:xfrm>
          <a:prstGeom prst="rect">
            <a:avLst/>
          </a:prstGeom>
        </p:spPr>
        <p:txBody>
          <a:bodyPr wrap="square" lIns="0" tIns="0" rIns="0" bIns="0" rtlCol="0">
            <a:noAutofit/>
          </a:bodyPr>
          <a:lstStyle/>
          <a:p>
            <a:pPr marL="150113" marR="147864" algn="ctr">
              <a:lnSpc>
                <a:spcPts val="1325"/>
              </a:lnSpc>
              <a:spcBef>
                <a:spcPts val="66"/>
              </a:spcBef>
            </a:pPr>
            <a:r>
              <a:rPr sz="1200" spc="-119"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ry</a:t>
            </a:r>
            <a:r>
              <a:rPr sz="1200" spc="-9" dirty="0" smtClean="0">
                <a:solidFill>
                  <a:srgbClr val="FFFFFF"/>
                </a:solidFill>
                <a:latin typeface="Arial"/>
                <a:cs typeface="Arial"/>
              </a:rPr>
              <a:t> </a:t>
            </a:r>
            <a:r>
              <a:rPr sz="1200" spc="0" dirty="0" smtClean="0">
                <a:solidFill>
                  <a:srgbClr val="FFFFFF"/>
                </a:solidFill>
                <a:latin typeface="Arial"/>
                <a:cs typeface="Arial"/>
              </a:rPr>
              <a:t>o</a:t>
            </a:r>
            <a:endParaRPr sz="1200" dirty="0">
              <a:latin typeface="Arial"/>
              <a:cs typeface="Arial"/>
            </a:endParaRPr>
          </a:p>
          <a:p>
            <a:pPr indent="457" algn="ctr">
              <a:lnSpc>
                <a:spcPct val="100041"/>
              </a:lnSpc>
            </a:pPr>
            <a:r>
              <a:rPr sz="1200" spc="0" dirty="0" smtClean="0">
                <a:solidFill>
                  <a:srgbClr val="FFFFFF"/>
                </a:solidFill>
                <a:latin typeface="Arial"/>
                <a:cs typeface="Arial"/>
              </a:rPr>
              <a:t>s</a:t>
            </a:r>
            <a:r>
              <a:rPr sz="1200" spc="4" dirty="0" smtClean="0">
                <a:solidFill>
                  <a:srgbClr val="FFFFFF"/>
                </a:solidFill>
                <a:latin typeface="Arial"/>
                <a:cs typeface="Arial"/>
              </a:rPr>
              <a:t>pe</a:t>
            </a:r>
            <a:r>
              <a:rPr sz="1200" spc="0" dirty="0" smtClean="0">
                <a:solidFill>
                  <a:srgbClr val="FFFFFF"/>
                </a:solidFill>
                <a:latin typeface="Arial"/>
                <a:cs typeface="Arial"/>
              </a:rPr>
              <a:t>cjal</a:t>
            </a:r>
            <a:r>
              <a:rPr sz="1200" spc="4" dirty="0" smtClean="0">
                <a:solidFill>
                  <a:srgbClr val="FFFFFF"/>
                </a:solidFill>
                <a:latin typeface="Arial"/>
                <a:cs typeface="Arial"/>
              </a:rPr>
              <a:t>n</a:t>
            </a:r>
            <a:r>
              <a:rPr sz="1200" spc="-9" dirty="0" smtClean="0">
                <a:solidFill>
                  <a:srgbClr val="FFFFFF"/>
                </a:solidFill>
                <a:latin typeface="Arial"/>
                <a:cs typeface="Arial"/>
              </a:rPr>
              <a:t>y</a:t>
            </a:r>
            <a:r>
              <a:rPr sz="1200" spc="0" dirty="0" smtClean="0">
                <a:solidFill>
                  <a:srgbClr val="FFFFFF"/>
                </a:solidFill>
                <a:latin typeface="Arial"/>
                <a:cs typeface="Arial"/>
              </a:rPr>
              <a:t>ch </a:t>
            </a:r>
            <a:r>
              <a:rPr sz="1200" spc="-14" dirty="0" smtClean="0">
                <a:solidFill>
                  <a:srgbClr val="FFFFFF"/>
                </a:solidFill>
                <a:latin typeface="Arial"/>
                <a:cs typeface="Arial"/>
              </a:rPr>
              <a:t>w</a:t>
            </a:r>
            <a:r>
              <a:rPr sz="1200" spc="-9" dirty="0" smtClean="0">
                <a:solidFill>
                  <a:srgbClr val="FFFFFF"/>
                </a:solidFill>
                <a:latin typeface="Arial"/>
                <a:cs typeface="Arial"/>
              </a:rPr>
              <a:t>y</a:t>
            </a:r>
            <a:r>
              <a:rPr sz="1200" spc="4" dirty="0" smtClean="0">
                <a:solidFill>
                  <a:srgbClr val="FFFFFF"/>
                </a:solidFill>
                <a:latin typeface="Arial"/>
                <a:cs typeface="Arial"/>
              </a:rPr>
              <a:t>ma</a:t>
            </a:r>
            <a:r>
              <a:rPr sz="1200" spc="-4" dirty="0" smtClean="0">
                <a:solidFill>
                  <a:srgbClr val="FFFFFF"/>
                </a:solidFill>
                <a:latin typeface="Arial"/>
                <a:cs typeface="Arial"/>
              </a:rPr>
              <a:t>g</a:t>
            </a:r>
            <a:r>
              <a:rPr sz="1200" spc="4" dirty="0" smtClean="0">
                <a:solidFill>
                  <a:srgbClr val="FFFFFF"/>
                </a:solidFill>
                <a:latin typeface="Arial"/>
                <a:cs typeface="Arial"/>
              </a:rPr>
              <a:t>an</a:t>
            </a:r>
            <a:r>
              <a:rPr sz="1200" spc="0" dirty="0" smtClean="0">
                <a:solidFill>
                  <a:srgbClr val="FFFFFF"/>
                </a:solidFill>
                <a:latin typeface="Arial"/>
                <a:cs typeface="Arial"/>
              </a:rPr>
              <a:t>iach</a:t>
            </a:r>
            <a:endParaRPr sz="1200" dirty="0">
              <a:latin typeface="Arial"/>
              <a:cs typeface="Arial"/>
            </a:endParaRPr>
          </a:p>
        </p:txBody>
      </p:sp>
      <p:sp>
        <p:nvSpPr>
          <p:cNvPr id="12" name="object 12"/>
          <p:cNvSpPr txBox="1"/>
          <p:nvPr/>
        </p:nvSpPr>
        <p:spPr>
          <a:xfrm>
            <a:off x="5456047" y="690705"/>
            <a:ext cx="765759" cy="543560"/>
          </a:xfrm>
          <a:prstGeom prst="rect">
            <a:avLst/>
          </a:prstGeom>
        </p:spPr>
        <p:txBody>
          <a:bodyPr wrap="square" lIns="0" tIns="0" rIns="0" bIns="0" rtlCol="0">
            <a:noAutofit/>
          </a:bodyPr>
          <a:lstStyle/>
          <a:p>
            <a:pPr marL="73914" marR="84886" algn="ctr">
              <a:lnSpc>
                <a:spcPts val="1325"/>
              </a:lnSpc>
              <a:spcBef>
                <a:spcPts val="66"/>
              </a:spcBef>
            </a:pPr>
            <a:r>
              <a:rPr sz="1200" spc="0" dirty="0" smtClean="0">
                <a:solidFill>
                  <a:srgbClr val="FFFFFF"/>
                </a:solidFill>
                <a:latin typeface="Arial"/>
                <a:cs typeface="Arial"/>
              </a:rPr>
              <a:t>Ro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je</a:t>
            </a:r>
            <a:endParaRPr sz="1200">
              <a:latin typeface="Arial"/>
              <a:cs typeface="Arial"/>
            </a:endParaRPr>
          </a:p>
          <a:p>
            <a:pPr marL="104394" marR="112014"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raw</a:t>
            </a:r>
            <a:endParaRPr sz="1200">
              <a:latin typeface="Arial"/>
              <a:cs typeface="Arial"/>
            </a:endParaRPr>
          </a:p>
          <a:p>
            <a:pPr algn="ctr">
              <a:lnSpc>
                <a:spcPct val="95825"/>
              </a:lnSpc>
              <a:spcBef>
                <a:spcPts val="60"/>
              </a:spcBef>
            </a:pPr>
            <a:r>
              <a:rPr sz="1200" spc="0" dirty="0" smtClean="0">
                <a:solidFill>
                  <a:srgbClr val="FFFFFF"/>
                </a:solidFill>
                <a:latin typeface="Arial"/>
                <a:cs typeface="Arial"/>
              </a:rPr>
              <a:t>w i</a:t>
            </a:r>
            <a:r>
              <a:rPr sz="1200" spc="4" dirty="0" smtClean="0">
                <a:solidFill>
                  <a:srgbClr val="FFFFFF"/>
                </a:solidFill>
                <a:latin typeface="Arial"/>
                <a:cs typeface="Arial"/>
              </a:rPr>
              <a:t>mpo</a:t>
            </a:r>
            <a:r>
              <a:rPr sz="1200" spc="0" dirty="0" smtClean="0">
                <a:solidFill>
                  <a:srgbClr val="FFFFFF"/>
                </a:solidFill>
                <a:latin typeface="Arial"/>
                <a:cs typeface="Arial"/>
              </a:rPr>
              <a:t>rc</a:t>
            </a:r>
            <a:r>
              <a:rPr sz="1200" spc="-4" dirty="0" smtClean="0">
                <a:solidFill>
                  <a:srgbClr val="FFFFFF"/>
                </a:solidFill>
                <a:latin typeface="Arial"/>
                <a:cs typeface="Arial"/>
              </a:rPr>
              <a:t>i</a:t>
            </a:r>
            <a:r>
              <a:rPr sz="1200" spc="0" dirty="0" smtClean="0">
                <a:solidFill>
                  <a:srgbClr val="FFFFFF"/>
                </a:solidFill>
                <a:latin typeface="Arial"/>
                <a:cs typeface="Arial"/>
              </a:rPr>
              <a:t>e</a:t>
            </a:r>
            <a:endParaRPr sz="1200">
              <a:latin typeface="Arial"/>
              <a:cs typeface="Arial"/>
            </a:endParaRPr>
          </a:p>
        </p:txBody>
      </p:sp>
      <p:sp>
        <p:nvSpPr>
          <p:cNvPr id="11" name="object 11"/>
          <p:cNvSpPr txBox="1"/>
          <p:nvPr/>
        </p:nvSpPr>
        <p:spPr>
          <a:xfrm>
            <a:off x="464007" y="782145"/>
            <a:ext cx="1032459" cy="360679"/>
          </a:xfrm>
          <a:prstGeom prst="rect">
            <a:avLst/>
          </a:prstGeom>
        </p:spPr>
        <p:txBody>
          <a:bodyPr wrap="square" lIns="0" tIns="0" rIns="0" bIns="0" rtlCol="0">
            <a:noAutofit/>
          </a:bodyPr>
          <a:lstStyle/>
          <a:p>
            <a:pPr algn="ctr">
              <a:lnSpc>
                <a:spcPts val="1325"/>
              </a:lnSpc>
              <a:spcBef>
                <a:spcPts val="66"/>
              </a:spcBef>
            </a:pPr>
            <a:r>
              <a:rPr sz="1200" spc="0" dirty="0" smtClean="0">
                <a:latin typeface="Arial"/>
                <a:cs typeface="Arial"/>
              </a:rPr>
              <a:t>Pr</a:t>
            </a:r>
            <a:r>
              <a:rPr sz="1200" spc="-14" dirty="0" smtClean="0">
                <a:latin typeface="Arial"/>
                <a:cs typeface="Arial"/>
              </a:rPr>
              <a:t>z</a:t>
            </a:r>
            <a:r>
              <a:rPr sz="1200" spc="-9" dirty="0" smtClean="0">
                <a:latin typeface="Arial"/>
                <a:cs typeface="Arial"/>
              </a:rPr>
              <a:t>y</a:t>
            </a:r>
            <a:r>
              <a:rPr sz="1200" spc="-4" dirty="0" smtClean="0">
                <a:latin typeface="Arial"/>
                <a:cs typeface="Arial"/>
              </a:rPr>
              <a:t>g</a:t>
            </a:r>
            <a:r>
              <a:rPr sz="1200" spc="4" dirty="0" smtClean="0">
                <a:latin typeface="Arial"/>
                <a:cs typeface="Arial"/>
              </a:rPr>
              <a:t>o</a:t>
            </a:r>
            <a:r>
              <a:rPr sz="1200" spc="0" dirty="0" smtClean="0">
                <a:latin typeface="Arial"/>
                <a:cs typeface="Arial"/>
              </a:rPr>
              <a:t>t</a:t>
            </a:r>
            <a:r>
              <a:rPr sz="1200" spc="4" dirty="0" smtClean="0">
                <a:latin typeface="Arial"/>
                <a:cs typeface="Arial"/>
              </a:rPr>
              <a:t>o</a:t>
            </a:r>
            <a:r>
              <a:rPr sz="1200" spc="-14" dirty="0" smtClean="0">
                <a:latin typeface="Arial"/>
                <a:cs typeface="Arial"/>
              </a:rPr>
              <a:t>w</a:t>
            </a:r>
            <a:r>
              <a:rPr sz="1200" spc="4" dirty="0" smtClean="0">
                <a:latin typeface="Arial"/>
                <a:cs typeface="Arial"/>
              </a:rPr>
              <a:t>an</a:t>
            </a:r>
            <a:r>
              <a:rPr sz="1200" spc="0" dirty="0" smtClean="0">
                <a:latin typeface="Arial"/>
                <a:cs typeface="Arial"/>
              </a:rPr>
              <a:t>ie</a:t>
            </a:r>
            <a:endParaRPr sz="1200">
              <a:latin typeface="Arial"/>
              <a:cs typeface="Arial"/>
            </a:endParaRPr>
          </a:p>
          <a:p>
            <a:pPr marL="93726" marR="103022" algn="ctr">
              <a:lnSpc>
                <a:spcPct val="95825"/>
              </a:lnSpc>
            </a:pPr>
            <a:r>
              <a:rPr sz="1200" spc="4" dirty="0" smtClean="0">
                <a:latin typeface="Arial"/>
                <a:cs typeface="Arial"/>
              </a:rPr>
              <a:t>d</a:t>
            </a:r>
            <a:r>
              <a:rPr sz="1200" spc="0" dirty="0" smtClean="0">
                <a:latin typeface="Arial"/>
                <a:cs typeface="Arial"/>
              </a:rPr>
              <a:t>o</a:t>
            </a:r>
            <a:r>
              <a:rPr sz="1200" spc="-4" dirty="0" smtClean="0">
                <a:latin typeface="Arial"/>
                <a:cs typeface="Arial"/>
              </a:rPr>
              <a:t> </a:t>
            </a:r>
            <a:r>
              <a:rPr sz="1200" spc="4" dirty="0" smtClean="0">
                <a:latin typeface="Arial"/>
                <a:cs typeface="Arial"/>
              </a:rPr>
              <a:t>odp</a:t>
            </a:r>
            <a:r>
              <a:rPr sz="1200" spc="0" dirty="0" smtClean="0">
                <a:latin typeface="Arial"/>
                <a:cs typeface="Arial"/>
              </a:rPr>
              <a:t>ra</a:t>
            </a:r>
            <a:r>
              <a:rPr sz="1200" spc="-14" dirty="0" smtClean="0">
                <a:latin typeface="Arial"/>
                <a:cs typeface="Arial"/>
              </a:rPr>
              <a:t>w</a:t>
            </a:r>
            <a:r>
              <a:rPr sz="1200" spc="0" dirty="0" smtClean="0">
                <a:latin typeface="Arial"/>
                <a:cs typeface="Arial"/>
              </a:rPr>
              <a:t>y</a:t>
            </a:r>
            <a:endParaRPr sz="1200">
              <a:latin typeface="Arial"/>
              <a:cs typeface="Arial"/>
            </a:endParaRPr>
          </a:p>
        </p:txBody>
      </p:sp>
      <p:sp>
        <p:nvSpPr>
          <p:cNvPr id="10" name="object 10"/>
          <p:cNvSpPr txBox="1"/>
          <p:nvPr/>
        </p:nvSpPr>
        <p:spPr>
          <a:xfrm>
            <a:off x="2204085" y="781898"/>
            <a:ext cx="820228" cy="361307"/>
          </a:xfrm>
          <a:prstGeom prst="rect">
            <a:avLst/>
          </a:prstGeom>
        </p:spPr>
        <p:txBody>
          <a:bodyPr wrap="square" lIns="0" tIns="0" rIns="0" bIns="0" rtlCol="0">
            <a:noAutofit/>
          </a:bodyPr>
          <a:lstStyle/>
          <a:p>
            <a:pPr marL="12700">
              <a:lnSpc>
                <a:spcPts val="1330"/>
              </a:lnSpc>
              <a:spcBef>
                <a:spcPts val="66"/>
              </a:spcBef>
            </a:pPr>
            <a:r>
              <a:rPr sz="1200" spc="29" dirty="0" smtClean="0">
                <a:solidFill>
                  <a:srgbClr val="FFFFFF"/>
                </a:solidFill>
                <a:latin typeface="Arial"/>
                <a:cs typeface="Arial"/>
              </a:rPr>
              <a:t>W</a:t>
            </a:r>
            <a:r>
              <a:rPr sz="1200" spc="-14" dirty="0" smtClean="0">
                <a:solidFill>
                  <a:srgbClr val="FFFFFF"/>
                </a:solidFill>
                <a:latin typeface="Arial"/>
                <a:cs typeface="Arial"/>
              </a:rPr>
              <a:t>y</a:t>
            </a:r>
            <a:r>
              <a:rPr sz="1200" spc="4" dirty="0" smtClean="0">
                <a:solidFill>
                  <a:srgbClr val="FFFFFF"/>
                </a:solidFill>
                <a:latin typeface="Arial"/>
                <a:cs typeface="Arial"/>
              </a:rPr>
              <a:t>m</a:t>
            </a:r>
            <a:r>
              <a:rPr sz="1200" spc="-9" dirty="0" smtClean="0">
                <a:solidFill>
                  <a:srgbClr val="FFFFFF"/>
                </a:solidFill>
                <a:latin typeface="Arial"/>
                <a:cs typeface="Arial"/>
              </a:rPr>
              <a:t>ag</a:t>
            </a:r>
            <a:r>
              <a:rPr sz="1200" spc="0" dirty="0" smtClean="0">
                <a:solidFill>
                  <a:srgbClr val="FFFFFF"/>
                </a:solidFill>
                <a:latin typeface="Arial"/>
                <a:cs typeface="Arial"/>
              </a:rPr>
              <a:t>a</a:t>
            </a:r>
            <a:r>
              <a:rPr sz="1200" spc="-4" dirty="0" smtClean="0">
                <a:solidFill>
                  <a:srgbClr val="FFFFFF"/>
                </a:solidFill>
                <a:latin typeface="Arial"/>
                <a:cs typeface="Arial"/>
              </a:rPr>
              <a:t>n</a:t>
            </a:r>
            <a:r>
              <a:rPr sz="1200" spc="0" dirty="0" smtClean="0">
                <a:solidFill>
                  <a:srgbClr val="FFFFFF"/>
                </a:solidFill>
                <a:latin typeface="Arial"/>
                <a:cs typeface="Arial"/>
              </a:rPr>
              <a:t>e</a:t>
            </a:r>
            <a:endParaRPr sz="1200">
              <a:latin typeface="Arial"/>
              <a:cs typeface="Arial"/>
            </a:endParaRPr>
          </a:p>
          <a:p>
            <a:pPr marL="24891" marR="22905">
              <a:lnSpc>
                <a:spcPct val="95825"/>
              </a:lnSpc>
            </a:pP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en</a:t>
            </a:r>
            <a:r>
              <a:rPr sz="1200" spc="0" dirty="0" smtClean="0">
                <a:solidFill>
                  <a:srgbClr val="FFFFFF"/>
                </a:solidFill>
                <a:latin typeface="Arial"/>
                <a:cs typeface="Arial"/>
              </a:rPr>
              <a:t>ty</a:t>
            </a:r>
            <a:endParaRPr sz="1200">
              <a:latin typeface="Arial"/>
              <a:cs typeface="Arial"/>
            </a:endParaRPr>
          </a:p>
        </p:txBody>
      </p:sp>
      <p:sp>
        <p:nvSpPr>
          <p:cNvPr id="9" name="object 9"/>
          <p:cNvSpPr txBox="1"/>
          <p:nvPr/>
        </p:nvSpPr>
        <p:spPr>
          <a:xfrm>
            <a:off x="6946138" y="782145"/>
            <a:ext cx="1040841"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p</a:t>
            </a:r>
            <a:r>
              <a:rPr sz="1200" spc="0" dirty="0" smtClean="0">
                <a:solidFill>
                  <a:srgbClr val="FFFFFF"/>
                </a:solidFill>
                <a:latin typeface="Arial"/>
                <a:cs typeface="Arial"/>
              </a:rPr>
              <a:t>łac</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39" dirty="0" smtClean="0">
                <a:solidFill>
                  <a:srgbClr val="FFFFFF"/>
                </a:solidFill>
                <a:latin typeface="Arial"/>
                <a:cs typeface="Arial"/>
              </a:rPr>
              <a:t> </a:t>
            </a:r>
            <a:r>
              <a:rPr sz="1200" spc="0" dirty="0" err="1" smtClean="0">
                <a:solidFill>
                  <a:srgbClr val="FFFFFF"/>
                </a:solidFill>
                <a:latin typeface="Arial"/>
                <a:cs typeface="Arial"/>
              </a:rPr>
              <a:t>cła</a:t>
            </a:r>
            <a:r>
              <a:rPr sz="1200" spc="-4" dirty="0" smtClean="0">
                <a:solidFill>
                  <a:srgbClr val="FFFFFF"/>
                </a:solidFill>
                <a:latin typeface="Arial"/>
                <a:cs typeface="Arial"/>
              </a:rPr>
              <a:t> </a:t>
            </a:r>
            <a:r>
              <a:rPr lang="pl-PL" sz="1200" spc="-4" dirty="0" smtClean="0">
                <a:solidFill>
                  <a:srgbClr val="FFFFFF"/>
                </a:solidFill>
                <a:latin typeface="Arial"/>
                <a:cs typeface="Arial"/>
              </a:rPr>
              <a:t>i</a:t>
            </a:r>
            <a:endParaRPr sz="1200" dirty="0">
              <a:latin typeface="Arial"/>
              <a:cs typeface="Arial"/>
            </a:endParaRPr>
          </a:p>
          <a:p>
            <a:pPr marL="218693" marR="229819" algn="ctr">
              <a:lnSpc>
                <a:spcPct val="95825"/>
              </a:lnSpc>
            </a:pPr>
            <a:r>
              <a:rPr sz="1200" spc="4" dirty="0" smtClean="0">
                <a:solidFill>
                  <a:srgbClr val="FFFFFF"/>
                </a:solidFill>
                <a:latin typeface="Arial"/>
                <a:cs typeface="Arial"/>
              </a:rPr>
              <a:t>poda</a:t>
            </a:r>
            <a:r>
              <a:rPr sz="1200" spc="0" dirty="0" smtClean="0">
                <a:solidFill>
                  <a:srgbClr val="FFFFFF"/>
                </a:solidFill>
                <a:latin typeface="Arial"/>
                <a:cs typeface="Arial"/>
              </a:rPr>
              <a:t>tku</a:t>
            </a:r>
            <a:endParaRPr sz="1200" dirty="0">
              <a:latin typeface="Arial"/>
              <a:cs typeface="Arial"/>
            </a:endParaRPr>
          </a:p>
        </p:txBody>
      </p:sp>
      <p:sp>
        <p:nvSpPr>
          <p:cNvPr id="8" name="object 8"/>
          <p:cNvSpPr txBox="1"/>
          <p:nvPr/>
        </p:nvSpPr>
        <p:spPr>
          <a:xfrm>
            <a:off x="8527542" y="782145"/>
            <a:ext cx="1179626" cy="360679"/>
          </a:xfrm>
          <a:prstGeom prst="rect">
            <a:avLst/>
          </a:prstGeom>
        </p:spPr>
        <p:txBody>
          <a:bodyPr wrap="square" lIns="0" tIns="0" rIns="0" bIns="0" rtlCol="0">
            <a:noAutofit/>
          </a:bodyPr>
          <a:lstStyle/>
          <a:p>
            <a:pPr algn="ctr">
              <a:lnSpc>
                <a:spcPts val="1325"/>
              </a:lnSpc>
              <a:spcBef>
                <a:spcPts val="66"/>
              </a:spcBef>
            </a:pPr>
            <a:r>
              <a:rPr sz="1200" spc="4" dirty="0" smtClean="0">
                <a:solidFill>
                  <a:srgbClr val="FFFFFF"/>
                </a:solidFill>
                <a:latin typeface="Arial"/>
                <a:cs typeface="Arial"/>
              </a:rPr>
              <a:t>Ko</a:t>
            </a:r>
            <a:r>
              <a:rPr sz="1200" spc="0" dirty="0" smtClean="0">
                <a:solidFill>
                  <a:srgbClr val="FFFFFF"/>
                </a:solidFill>
                <a:latin typeface="Arial"/>
                <a:cs typeface="Arial"/>
              </a:rPr>
              <a:t>re</a:t>
            </a:r>
            <a:r>
              <a:rPr sz="1200" spc="4" dirty="0" smtClean="0">
                <a:solidFill>
                  <a:srgbClr val="FFFFFF"/>
                </a:solidFill>
                <a:latin typeface="Arial"/>
                <a:cs typeface="Arial"/>
              </a:rPr>
              <a:t>k</a:t>
            </a:r>
            <a:r>
              <a:rPr sz="1200" spc="0" dirty="0" smtClean="0">
                <a:solidFill>
                  <a:srgbClr val="FFFFFF"/>
                </a:solidFill>
                <a:latin typeface="Arial"/>
                <a:cs typeface="Arial"/>
              </a:rPr>
              <a:t>ta</a:t>
            </a:r>
            <a:r>
              <a:rPr sz="1200" spc="-1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680" marR="371398"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7" name="object 7"/>
          <p:cNvSpPr txBox="1"/>
          <p:nvPr/>
        </p:nvSpPr>
        <p:spPr>
          <a:xfrm>
            <a:off x="10176510" y="873585"/>
            <a:ext cx="1145844"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M</a:t>
            </a:r>
            <a:r>
              <a:rPr sz="1200" spc="4" dirty="0" smtClean="0">
                <a:solidFill>
                  <a:srgbClr val="FFFFFF"/>
                </a:solidFill>
                <a:latin typeface="Arial"/>
                <a:cs typeface="Arial"/>
              </a:rPr>
              <a:t>a</a:t>
            </a:r>
            <a:r>
              <a:rPr sz="1200" spc="-4" dirty="0" smtClean="0">
                <a:solidFill>
                  <a:srgbClr val="FFFFFF"/>
                </a:solidFill>
                <a:latin typeface="Arial"/>
                <a:cs typeface="Arial"/>
              </a:rPr>
              <a:t>g</a:t>
            </a:r>
            <a:r>
              <a:rPr sz="1200" spc="4" dirty="0" smtClean="0">
                <a:solidFill>
                  <a:srgbClr val="FFFFFF"/>
                </a:solidFill>
                <a:latin typeface="Arial"/>
                <a:cs typeface="Arial"/>
              </a:rPr>
              <a:t>a</a:t>
            </a:r>
            <a:r>
              <a:rPr sz="1200" spc="-9" dirty="0" smtClean="0">
                <a:solidFill>
                  <a:srgbClr val="FFFFFF"/>
                </a:solidFill>
                <a:latin typeface="Arial"/>
                <a:cs typeface="Arial"/>
              </a:rPr>
              <a:t>zy</a:t>
            </a:r>
            <a:r>
              <a:rPr sz="1200" spc="4" dirty="0" smtClean="0">
                <a:solidFill>
                  <a:srgbClr val="FFFFFF"/>
                </a:solidFill>
                <a:latin typeface="Arial"/>
                <a:cs typeface="Arial"/>
              </a:rPr>
              <a:t>no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p:txBody>
      </p:sp>
      <p:sp>
        <p:nvSpPr>
          <p:cNvPr id="6" name="object 6"/>
          <p:cNvSpPr txBox="1"/>
          <p:nvPr/>
        </p:nvSpPr>
        <p:spPr>
          <a:xfrm>
            <a:off x="10859770" y="1859311"/>
            <a:ext cx="93583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I</a:t>
            </a:r>
            <a:r>
              <a:rPr sz="2400" spc="4" dirty="0" smtClean="0">
                <a:solidFill>
                  <a:srgbClr val="FFFFFF"/>
                </a:solidFill>
                <a:latin typeface="Arial"/>
                <a:cs typeface="Arial"/>
              </a:rPr>
              <a:t>m</a:t>
            </a:r>
            <a:r>
              <a:rPr sz="2400" spc="0" dirty="0" smtClean="0">
                <a:solidFill>
                  <a:srgbClr val="FFFFFF"/>
                </a:solidFill>
                <a:latin typeface="Arial"/>
                <a:cs typeface="Arial"/>
              </a:rPr>
              <a:t>port</a:t>
            </a:r>
            <a:endParaRPr sz="2400">
              <a:latin typeface="Arial"/>
              <a:cs typeface="Arial"/>
            </a:endParaRPr>
          </a:p>
          <a:p>
            <a:pPr marL="256539" marR="11887">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5" name="object 5"/>
          <p:cNvSpPr txBox="1"/>
          <p:nvPr/>
        </p:nvSpPr>
        <p:spPr>
          <a:xfrm>
            <a:off x="1981200" y="2520000"/>
            <a:ext cx="7679436" cy="2880000"/>
          </a:xfrm>
          <a:prstGeom prst="rect">
            <a:avLst/>
          </a:prstGeom>
        </p:spPr>
        <p:txBody>
          <a:bodyPr wrap="square" lIns="0" tIns="0" rIns="0" bIns="0" rtlCol="0">
            <a:noAutofit/>
          </a:bodyPr>
          <a:lstStyle/>
          <a:p>
            <a:pPr marL="12700">
              <a:spcBef>
                <a:spcPts val="66"/>
              </a:spcBef>
            </a:pPr>
            <a:r>
              <a:rPr sz="1200" dirty="0" smtClean="0">
                <a:latin typeface="Arial"/>
                <a:cs typeface="Arial"/>
              </a:rPr>
              <a:t>Jeżeli otrzymałeś </a:t>
            </a:r>
            <a:r>
              <a:rPr sz="1200" b="1" dirty="0" smtClean="0">
                <a:latin typeface="Arial"/>
                <a:cs typeface="Arial"/>
              </a:rPr>
              <a:t>informację, że kontrahent nadał do Ciebie przesyłkę </a:t>
            </a:r>
            <a:r>
              <a:rPr sz="1200" dirty="0" smtClean="0">
                <a:latin typeface="Arial"/>
                <a:cs typeface="Arial"/>
              </a:rPr>
              <a:t>za </a:t>
            </a:r>
            <a:r>
              <a:rPr sz="1200" dirty="0" err="1" smtClean="0">
                <a:latin typeface="Arial"/>
                <a:cs typeface="Arial"/>
              </a:rPr>
              <a:t>pośrednictwem</a:t>
            </a:r>
            <a:r>
              <a:rPr sz="1200" dirty="0" smtClean="0">
                <a:latin typeface="Arial"/>
                <a:cs typeface="Arial"/>
              </a:rPr>
              <a:t> TNT</a:t>
            </a:r>
            <a:r>
              <a:rPr lang="pl-PL" sz="1200" dirty="0">
                <a:latin typeface="Arial"/>
                <a:cs typeface="Arial"/>
              </a:rPr>
              <a:t>.</a:t>
            </a:r>
            <a:r>
              <a:rPr lang="pl-PL" sz="1200" dirty="0" smtClean="0">
                <a:latin typeface="Arial"/>
                <a:cs typeface="Arial"/>
              </a:rPr>
              <a:t> </a:t>
            </a:r>
          </a:p>
          <a:p>
            <a:pPr marL="12700">
              <a:spcBef>
                <a:spcPts val="66"/>
              </a:spcBef>
            </a:pPr>
            <a:r>
              <a:rPr lang="pl-PL" sz="1200" dirty="0" smtClean="0">
                <a:latin typeface="Arial"/>
                <a:cs typeface="Arial"/>
              </a:rPr>
              <a:t>J</a:t>
            </a:r>
            <a:r>
              <a:rPr sz="1200" dirty="0" err="1" smtClean="0">
                <a:latin typeface="Arial"/>
                <a:cs typeface="Arial"/>
              </a:rPr>
              <a:t>eżeli</a:t>
            </a:r>
            <a:r>
              <a:rPr sz="1200" dirty="0" smtClean="0">
                <a:latin typeface="Arial"/>
                <a:cs typeface="Arial"/>
              </a:rPr>
              <a:t> otrzymałeś już </a:t>
            </a:r>
            <a:r>
              <a:rPr sz="1200" b="1" dirty="0" smtClean="0">
                <a:latin typeface="Arial"/>
                <a:cs typeface="Arial"/>
              </a:rPr>
              <a:t>unikatowy </a:t>
            </a:r>
            <a:r>
              <a:rPr sz="1200" b="1" dirty="0" err="1" smtClean="0">
                <a:latin typeface="Arial"/>
                <a:cs typeface="Arial"/>
              </a:rPr>
              <a:t>dziewięciocyfrowy</a:t>
            </a:r>
            <a:r>
              <a:rPr sz="1200" b="1" dirty="0" smtClean="0">
                <a:latin typeface="Arial"/>
                <a:cs typeface="Arial"/>
              </a:rPr>
              <a:t> </a:t>
            </a:r>
            <a:r>
              <a:rPr sz="1200" b="1" dirty="0" err="1" smtClean="0">
                <a:latin typeface="Arial"/>
                <a:cs typeface="Arial"/>
              </a:rPr>
              <a:t>numer</a:t>
            </a:r>
            <a:r>
              <a:rPr lang="pl-PL" sz="1200" b="1" dirty="0" smtClean="0">
                <a:latin typeface="Arial"/>
                <a:cs typeface="Arial"/>
              </a:rPr>
              <a:t> przesyłki</a:t>
            </a:r>
            <a:r>
              <a:rPr sz="1200" dirty="0" smtClean="0">
                <a:latin typeface="Arial"/>
                <a:cs typeface="Arial"/>
              </a:rPr>
              <a:t>, teraz </a:t>
            </a:r>
            <a:r>
              <a:rPr sz="1200" dirty="0" err="1" smtClean="0">
                <a:latin typeface="Arial"/>
                <a:cs typeface="Arial"/>
              </a:rPr>
              <a:t>możemy</a:t>
            </a:r>
            <a:r>
              <a:rPr sz="1200" dirty="0" smtClean="0">
                <a:latin typeface="Arial"/>
                <a:cs typeface="Arial"/>
              </a:rPr>
              <a:t> </a:t>
            </a:r>
            <a:r>
              <a:rPr sz="1200" dirty="0" err="1" smtClean="0">
                <a:latin typeface="Arial"/>
                <a:cs typeface="Arial"/>
              </a:rPr>
              <a:t>rozpocząć</a:t>
            </a:r>
            <a:r>
              <a:rPr lang="pl-PL" sz="1200" dirty="0" smtClean="0">
                <a:latin typeface="Arial"/>
                <a:cs typeface="Arial"/>
              </a:rPr>
              <a:t> </a:t>
            </a:r>
            <a:r>
              <a:rPr sz="1200" b="1" dirty="0" err="1" smtClean="0">
                <a:latin typeface="Arial"/>
                <a:cs typeface="Arial"/>
              </a:rPr>
              <a:t>przygotowania</a:t>
            </a:r>
            <a:r>
              <a:rPr sz="1200" b="1" dirty="0" smtClean="0">
                <a:latin typeface="Arial"/>
                <a:cs typeface="Arial"/>
              </a:rPr>
              <a:t> do odprawy importowej</a:t>
            </a:r>
            <a:r>
              <a:rPr sz="1200" dirty="0" smtClean="0">
                <a:latin typeface="Arial"/>
                <a:cs typeface="Arial"/>
              </a:rPr>
              <a:t>. </a:t>
            </a:r>
            <a:r>
              <a:rPr lang="pl-PL" sz="1200" dirty="0" smtClean="0">
                <a:latin typeface="Arial"/>
                <a:cs typeface="Arial"/>
              </a:rPr>
              <a:t> </a:t>
            </a:r>
          </a:p>
          <a:p>
            <a:pPr marL="12700">
              <a:spcBef>
                <a:spcPts val="66"/>
              </a:spcBef>
            </a:pPr>
            <a:endParaRPr lang="pl-PL" sz="1200" dirty="0" smtClean="0">
              <a:latin typeface="Arial"/>
              <a:cs typeface="Arial"/>
            </a:endParaRPr>
          </a:p>
          <a:p>
            <a:pPr marL="12700">
              <a:spcBef>
                <a:spcPts val="66"/>
              </a:spcBef>
            </a:pPr>
            <a:r>
              <a:rPr lang="pl-PL" sz="1200" dirty="0" smtClean="0">
                <a:latin typeface="Arial"/>
                <a:cs typeface="Arial"/>
              </a:rPr>
              <a:t>TNT posiada zeskanowaną dokumentację, którą nadawca załączył do przesyłki. Agencja Celna TNT może przesłać Ci ją mailem zanim Twoja przesyłka dotrze do Polski. Skontaktuj </a:t>
            </a:r>
            <a:r>
              <a:rPr lang="pl-PL" sz="1200" dirty="0">
                <a:latin typeface="Arial"/>
                <a:cs typeface="Arial"/>
              </a:rPr>
              <a:t>się z właściwą Agencją </a:t>
            </a:r>
            <a:r>
              <a:rPr lang="pl-PL" sz="1200" dirty="0" smtClean="0">
                <a:latin typeface="Arial"/>
                <a:cs typeface="Arial"/>
              </a:rPr>
              <a:t>TNT i poproś o dokumentację. W tytule maila wpisz  numer przesyłki.</a:t>
            </a:r>
          </a:p>
          <a:p>
            <a:pPr marL="12700">
              <a:spcBef>
                <a:spcPts val="66"/>
              </a:spcBef>
            </a:pPr>
            <a:endParaRPr lang="pl-PL" sz="1200" dirty="0" smtClean="0">
              <a:latin typeface="Arial"/>
              <a:cs typeface="Arial"/>
            </a:endParaRPr>
          </a:p>
          <a:p>
            <a:pPr marL="12700">
              <a:spcBef>
                <a:spcPts val="66"/>
              </a:spcBef>
            </a:pPr>
            <a:r>
              <a:rPr lang="pl-PL" sz="1200" dirty="0" smtClean="0">
                <a:latin typeface="Arial"/>
                <a:cs typeface="Arial"/>
              </a:rPr>
              <a:t>Kolejne slajdy przeprowadzą Cię przez cały proces odprawy celnej importowej.</a:t>
            </a:r>
          </a:p>
          <a:p>
            <a:pPr marL="12700">
              <a:lnSpc>
                <a:spcPts val="1325"/>
              </a:lnSpc>
              <a:spcBef>
                <a:spcPts val="66"/>
              </a:spcBef>
            </a:pPr>
            <a:endParaRPr lang="pl-PL" sz="1200" dirty="0">
              <a:latin typeface="Arial"/>
              <a:cs typeface="Arial"/>
            </a:endParaRPr>
          </a:p>
          <a:p>
            <a:pPr marL="12700">
              <a:lnSpc>
                <a:spcPts val="1325"/>
              </a:lnSpc>
              <a:spcBef>
                <a:spcPts val="66"/>
              </a:spcBef>
            </a:pPr>
            <a:endParaRPr lang="pl-PL" sz="1200" dirty="0" smtClean="0">
              <a:latin typeface="Arial"/>
              <a:cs typeface="Arial"/>
            </a:endParaRPr>
          </a:p>
          <a:p>
            <a:pPr marL="12700">
              <a:lnSpc>
                <a:spcPts val="1325"/>
              </a:lnSpc>
              <a:spcBef>
                <a:spcPts val="66"/>
              </a:spcBef>
            </a:pPr>
            <a:endParaRPr lang="pl-PL" sz="1200" dirty="0" smtClean="0">
              <a:latin typeface="Arial"/>
              <a:cs typeface="Arial"/>
            </a:endParaRPr>
          </a:p>
          <a:p>
            <a:pPr marL="12700">
              <a:lnSpc>
                <a:spcPts val="1425"/>
              </a:lnSpc>
              <a:spcBef>
                <a:spcPts val="71"/>
              </a:spcBef>
            </a:pPr>
            <a:r>
              <a:rPr lang="pl-PL" sz="1200" b="1" dirty="0" smtClean="0">
                <a:latin typeface="Arial"/>
                <a:cs typeface="Arial"/>
              </a:rPr>
              <a:t>Możesz, ale nie musisz inicjować kontaktu. Kiedy przesyłka dotrze do Polski </a:t>
            </a:r>
            <a:r>
              <a:rPr lang="pl-PL" sz="1200" b="1" dirty="0">
                <a:latin typeface="Arial"/>
                <a:cs typeface="Arial"/>
              </a:rPr>
              <a:t>s</a:t>
            </a:r>
            <a:r>
              <a:rPr lang="pl-PL" sz="1200" b="1" dirty="0" smtClean="0">
                <a:latin typeface="Arial"/>
                <a:cs typeface="Arial"/>
              </a:rPr>
              <a:t>ami</a:t>
            </a:r>
            <a:r>
              <a:rPr lang="pl-PL" sz="1200" b="1" spc="-30" dirty="0" smtClean="0">
                <a:latin typeface="Arial"/>
                <a:cs typeface="Arial"/>
              </a:rPr>
              <a:t> </a:t>
            </a:r>
            <a:r>
              <a:rPr lang="pl-PL" sz="1200" b="1" dirty="0">
                <a:latin typeface="Arial"/>
                <a:cs typeface="Arial"/>
              </a:rPr>
              <a:t>skontaktu</a:t>
            </a:r>
            <a:r>
              <a:rPr lang="pl-PL" sz="1200" b="1" spc="9" dirty="0">
                <a:latin typeface="Arial"/>
                <a:cs typeface="Arial"/>
              </a:rPr>
              <a:t>j</a:t>
            </a:r>
            <a:r>
              <a:rPr lang="pl-PL" sz="1200" b="1" dirty="0">
                <a:latin typeface="Arial"/>
                <a:cs typeface="Arial"/>
              </a:rPr>
              <a:t>e</a:t>
            </a:r>
            <a:r>
              <a:rPr lang="pl-PL" sz="1200" b="1" spc="9" dirty="0">
                <a:latin typeface="Arial"/>
                <a:cs typeface="Arial"/>
              </a:rPr>
              <a:t>m</a:t>
            </a:r>
            <a:r>
              <a:rPr lang="pl-PL" sz="1200" b="1" dirty="0">
                <a:latin typeface="Arial"/>
                <a:cs typeface="Arial"/>
              </a:rPr>
              <a:t>y</a:t>
            </a:r>
            <a:r>
              <a:rPr lang="pl-PL" sz="1200" b="1" spc="-40" dirty="0">
                <a:latin typeface="Arial"/>
                <a:cs typeface="Arial"/>
              </a:rPr>
              <a:t> </a:t>
            </a:r>
            <a:r>
              <a:rPr lang="pl-PL" sz="1200" b="1" dirty="0" smtClean="0">
                <a:latin typeface="Arial"/>
                <a:cs typeface="Arial"/>
              </a:rPr>
              <a:t>się</a:t>
            </a:r>
            <a:r>
              <a:rPr lang="pl-PL" sz="1200" dirty="0">
                <a:latin typeface="Arial"/>
                <a:cs typeface="Arial"/>
              </a:rPr>
              <a:t> </a:t>
            </a:r>
            <a:r>
              <a:rPr lang="pl-PL" sz="1200" b="1" dirty="0" smtClean="0">
                <a:latin typeface="Arial"/>
                <a:cs typeface="Arial"/>
              </a:rPr>
              <a:t>z</a:t>
            </a:r>
            <a:r>
              <a:rPr lang="pl-PL" sz="1200" b="1" spc="-6" dirty="0" smtClean="0">
                <a:latin typeface="Arial"/>
                <a:cs typeface="Arial"/>
              </a:rPr>
              <a:t> </a:t>
            </a:r>
            <a:r>
              <a:rPr lang="pl-PL" sz="1200" b="1" spc="-94" dirty="0">
                <a:latin typeface="Arial"/>
                <a:cs typeface="Arial"/>
              </a:rPr>
              <a:t>T</a:t>
            </a:r>
            <a:r>
              <a:rPr lang="pl-PL" sz="1200" b="1" dirty="0">
                <a:latin typeface="Arial"/>
                <a:cs typeface="Arial"/>
              </a:rPr>
              <a:t>obą</a:t>
            </a:r>
            <a:r>
              <a:rPr lang="pl-PL" sz="1200" b="1" spc="6" dirty="0">
                <a:latin typeface="Arial"/>
                <a:cs typeface="Arial"/>
              </a:rPr>
              <a:t> </a:t>
            </a:r>
            <a:r>
              <a:rPr lang="pl-PL" sz="1200" b="1" dirty="0">
                <a:latin typeface="Arial"/>
                <a:cs typeface="Arial"/>
              </a:rPr>
              <a:t>i poprosi</a:t>
            </a:r>
            <a:r>
              <a:rPr lang="pl-PL" sz="1200" b="1" spc="9" dirty="0">
                <a:latin typeface="Arial"/>
                <a:cs typeface="Arial"/>
              </a:rPr>
              <a:t>m</a:t>
            </a:r>
            <a:r>
              <a:rPr lang="pl-PL" sz="1200" b="1" dirty="0">
                <a:latin typeface="Arial"/>
                <a:cs typeface="Arial"/>
              </a:rPr>
              <a:t>y</a:t>
            </a:r>
            <a:r>
              <a:rPr lang="pl-PL" sz="1200" b="1" spc="-31" dirty="0">
                <a:latin typeface="Arial"/>
                <a:cs typeface="Arial"/>
              </a:rPr>
              <a:t> </a:t>
            </a:r>
            <a:r>
              <a:rPr lang="pl-PL" sz="1200" b="1" dirty="0">
                <a:latin typeface="Arial"/>
                <a:cs typeface="Arial"/>
              </a:rPr>
              <a:t>o</a:t>
            </a:r>
            <a:r>
              <a:rPr lang="pl-PL" sz="1200" b="1" spc="9" dirty="0">
                <a:latin typeface="Arial"/>
                <a:cs typeface="Arial"/>
              </a:rPr>
              <a:t> </a:t>
            </a:r>
            <a:r>
              <a:rPr lang="pl-PL" sz="1200" b="1" spc="19" dirty="0">
                <a:latin typeface="Arial"/>
                <a:cs typeface="Arial"/>
              </a:rPr>
              <a:t>w</a:t>
            </a:r>
            <a:r>
              <a:rPr lang="pl-PL" sz="1200" b="1" dirty="0">
                <a:latin typeface="Arial"/>
                <a:cs typeface="Arial"/>
              </a:rPr>
              <a:t>sz</a:t>
            </a:r>
            <a:r>
              <a:rPr lang="pl-PL" sz="1200" b="1" spc="-4" dirty="0">
                <a:latin typeface="Arial"/>
                <a:cs typeface="Arial"/>
              </a:rPr>
              <a:t>e</a:t>
            </a:r>
            <a:r>
              <a:rPr lang="pl-PL" sz="1200" b="1" dirty="0">
                <a:latin typeface="Arial"/>
                <a:cs typeface="Arial"/>
              </a:rPr>
              <a:t>lkie</a:t>
            </a:r>
            <a:r>
              <a:rPr lang="pl-PL" sz="1200" b="1" spc="-37" dirty="0">
                <a:latin typeface="Arial"/>
                <a:cs typeface="Arial"/>
              </a:rPr>
              <a:t> </a:t>
            </a:r>
            <a:r>
              <a:rPr lang="pl-PL" sz="1200" b="1" dirty="0">
                <a:latin typeface="Arial"/>
                <a:cs typeface="Arial"/>
              </a:rPr>
              <a:t>potrzebne</a:t>
            </a:r>
            <a:r>
              <a:rPr lang="pl-PL" sz="1200" b="1" spc="-17" dirty="0">
                <a:latin typeface="Arial"/>
                <a:cs typeface="Arial"/>
              </a:rPr>
              <a:t> </a:t>
            </a:r>
            <a:r>
              <a:rPr lang="pl-PL" sz="1200" b="1" dirty="0">
                <a:latin typeface="Arial"/>
                <a:cs typeface="Arial"/>
              </a:rPr>
              <a:t>dokumen</a:t>
            </a:r>
            <a:r>
              <a:rPr lang="pl-PL" sz="1200" b="1" spc="9" dirty="0">
                <a:latin typeface="Arial"/>
                <a:cs typeface="Arial"/>
              </a:rPr>
              <a:t>t</a:t>
            </a:r>
            <a:r>
              <a:rPr lang="pl-PL" sz="1200" b="1" spc="-134" dirty="0">
                <a:latin typeface="Arial"/>
                <a:cs typeface="Arial"/>
              </a:rPr>
              <a:t>y</a:t>
            </a:r>
            <a:r>
              <a:rPr lang="pl-PL" sz="1200" b="1" dirty="0">
                <a:latin typeface="Arial"/>
                <a:cs typeface="Arial"/>
              </a:rPr>
              <a:t>.</a:t>
            </a:r>
            <a:endParaRPr lang="pl-PL" sz="1200" dirty="0">
              <a:latin typeface="Arial"/>
              <a:cs typeface="Arial"/>
            </a:endParaRPr>
          </a:p>
          <a:p>
            <a:pPr marL="12700">
              <a:lnSpc>
                <a:spcPts val="1325"/>
              </a:lnSpc>
              <a:spcBef>
                <a:spcPts val="66"/>
              </a:spcBef>
            </a:pPr>
            <a:endParaRPr sz="1200" dirty="0">
              <a:latin typeface="Arial"/>
              <a:cs typeface="Arial"/>
            </a:endParaRPr>
          </a:p>
        </p:txBody>
      </p:sp>
      <p:sp>
        <p:nvSpPr>
          <p:cNvPr id="3" name="object 3">
            <a:hlinkClick r:id="rId18"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3</a:t>
            </a:r>
            <a:r>
              <a:rPr lang="pl-PL" sz="1600" spc="-4" dirty="0">
                <a:latin typeface="Calibri"/>
                <a:cs typeface="Calibri"/>
              </a:rPr>
              <a:t>2</a:t>
            </a:r>
            <a:endParaRPr sz="1600" dirty="0">
              <a:latin typeface="Calibri"/>
              <a:cs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5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1" name="object 31"/>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2" name="object 32"/>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3" name="object 33"/>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4" name="object 34"/>
          <p:cNvSpPr/>
          <p:nvPr/>
        </p:nvSpPr>
        <p:spPr>
          <a:xfrm>
            <a:off x="9838944"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5" name="object 35"/>
          <p:cNvSpPr/>
          <p:nvPr/>
        </p:nvSpPr>
        <p:spPr>
          <a:xfrm>
            <a:off x="10030968" y="4669535"/>
            <a:ext cx="2353055" cy="2188464"/>
          </a:xfrm>
          <a:prstGeom prst="rect">
            <a:avLst/>
          </a:prstGeom>
          <a:blipFill>
            <a:blip r:embed="rId3" cstate="print"/>
            <a:stretch>
              <a:fillRect/>
            </a:stretch>
          </a:blipFill>
        </p:spPr>
        <p:txBody>
          <a:bodyPr wrap="square" lIns="0" tIns="0" rIns="0" bIns="0" rtlCol="0">
            <a:noAutofit/>
          </a:bodyPr>
          <a:lstStyle/>
          <a:p>
            <a:endParaRPr/>
          </a:p>
        </p:txBody>
      </p:sp>
      <p:sp>
        <p:nvSpPr>
          <p:cNvPr id="36" name="object 36"/>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146304"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2" name="object 42">
            <a:hlinkClick r:id="rId4" action="ppaction://hlinksldjump"/>
          </p:cNvPr>
          <p:cNvSpPr/>
          <p:nvPr/>
        </p:nvSpPr>
        <p:spPr>
          <a:xfrm>
            <a:off x="0" y="2449068"/>
            <a:ext cx="2362200" cy="1231391"/>
          </a:xfrm>
          <a:prstGeom prst="rect">
            <a:avLst/>
          </a:prstGeom>
          <a:blipFill>
            <a:blip r:embed="rId5" cstate="print"/>
            <a:stretch>
              <a:fillRect/>
            </a:stretch>
          </a:blipFill>
        </p:spPr>
        <p:txBody>
          <a:bodyPr wrap="square" lIns="0" tIns="0" rIns="0" bIns="0" rtlCol="0">
            <a:noAutofit/>
          </a:bodyPr>
          <a:lstStyle/>
          <a:p>
            <a:endParaRPr/>
          </a:p>
        </p:txBody>
      </p:sp>
      <p:sp>
        <p:nvSpPr>
          <p:cNvPr id="43" name="object 43">
            <a:hlinkClick r:id="rId6" action="ppaction://hlinksldjump"/>
          </p:cNvPr>
          <p:cNvSpPr/>
          <p:nvPr/>
        </p:nvSpPr>
        <p:spPr>
          <a:xfrm>
            <a:off x="0" y="3302508"/>
            <a:ext cx="2362200" cy="1232915"/>
          </a:xfrm>
          <a:prstGeom prst="rect">
            <a:avLst/>
          </a:prstGeom>
          <a:blipFill>
            <a:blip r:embed="rId7" cstate="print"/>
            <a:stretch>
              <a:fillRect/>
            </a:stretch>
          </a:blipFill>
        </p:spPr>
        <p:txBody>
          <a:bodyPr wrap="square" lIns="0" tIns="0" rIns="0" bIns="0" rtlCol="0">
            <a:noAutofit/>
          </a:bodyPr>
          <a:lstStyle/>
          <a:p>
            <a:endParaRPr/>
          </a:p>
        </p:txBody>
      </p:sp>
      <p:sp>
        <p:nvSpPr>
          <p:cNvPr id="44" name="object 44">
            <a:hlinkClick r:id="rId8" action="ppaction://hlinksldjump"/>
          </p:cNvPr>
          <p:cNvSpPr/>
          <p:nvPr/>
        </p:nvSpPr>
        <p:spPr>
          <a:xfrm>
            <a:off x="0" y="4157472"/>
            <a:ext cx="2362200" cy="1231391"/>
          </a:xfrm>
          <a:prstGeom prst="rect">
            <a:avLst/>
          </a:prstGeom>
          <a:blipFill>
            <a:blip r:embed="rId9" cstate="print"/>
            <a:stretch>
              <a:fillRect/>
            </a:stretch>
          </a:blipFill>
        </p:spPr>
        <p:txBody>
          <a:bodyPr wrap="square" lIns="0" tIns="0" rIns="0" bIns="0" rtlCol="0">
            <a:noAutofit/>
          </a:bodyPr>
          <a:lstStyle/>
          <a:p>
            <a:endParaRPr/>
          </a:p>
        </p:txBody>
      </p:sp>
      <p:sp>
        <p:nvSpPr>
          <p:cNvPr id="45" name="object 45">
            <a:hlinkClick r:id="rId10" action="ppaction://hlinksldjump"/>
          </p:cNvPr>
          <p:cNvSpPr/>
          <p:nvPr/>
        </p:nvSpPr>
        <p:spPr>
          <a:xfrm>
            <a:off x="3128772" y="336803"/>
            <a:ext cx="2154936" cy="1232916"/>
          </a:xfrm>
          <a:prstGeom prst="rect">
            <a:avLst/>
          </a:prstGeom>
          <a:blipFill>
            <a:blip r:embed="rId11" cstate="print"/>
            <a:stretch>
              <a:fillRect/>
            </a:stretch>
          </a:blipFill>
        </p:spPr>
        <p:txBody>
          <a:bodyPr wrap="square" lIns="0" tIns="0" rIns="0" bIns="0" rtlCol="0">
            <a:noAutofit/>
          </a:bodyPr>
          <a:lstStyle/>
          <a:p>
            <a:endParaRPr/>
          </a:p>
        </p:txBody>
      </p:sp>
      <p:sp>
        <p:nvSpPr>
          <p:cNvPr id="46" name="object 46">
            <a:hlinkClick r:id="rId12" action="ppaction://hlinksldjump"/>
          </p:cNvPr>
          <p:cNvSpPr/>
          <p:nvPr/>
        </p:nvSpPr>
        <p:spPr>
          <a:xfrm>
            <a:off x="4756404" y="336803"/>
            <a:ext cx="2154936" cy="1232916"/>
          </a:xfrm>
          <a:prstGeom prst="rect">
            <a:avLst/>
          </a:prstGeom>
          <a:blipFill>
            <a:blip r:embed="rId13" cstate="print"/>
            <a:stretch>
              <a:fillRect/>
            </a:stretch>
          </a:blipFill>
        </p:spPr>
        <p:txBody>
          <a:bodyPr wrap="square" lIns="0" tIns="0" rIns="0" bIns="0" rtlCol="0">
            <a:noAutofit/>
          </a:bodyPr>
          <a:lstStyle/>
          <a:p>
            <a:endParaRPr/>
          </a:p>
        </p:txBody>
      </p:sp>
      <p:sp>
        <p:nvSpPr>
          <p:cNvPr id="47" name="object 47">
            <a:hlinkClick r:id="rId4" action="ppaction://hlinksldjump"/>
          </p:cNvPr>
          <p:cNvSpPr/>
          <p:nvPr/>
        </p:nvSpPr>
        <p:spPr>
          <a:xfrm>
            <a:off x="1525524" y="336803"/>
            <a:ext cx="2153412" cy="1232916"/>
          </a:xfrm>
          <a:prstGeom prst="rect">
            <a:avLst/>
          </a:prstGeom>
          <a:blipFill>
            <a:blip r:embed="rId14" cstate="print"/>
            <a:stretch>
              <a:fillRect/>
            </a:stretch>
          </a:blipFill>
        </p:spPr>
        <p:txBody>
          <a:bodyPr wrap="square" lIns="0" tIns="0" rIns="0" bIns="0" rtlCol="0">
            <a:noAutofit/>
          </a:bodyPr>
          <a:lstStyle/>
          <a:p>
            <a:endParaRPr/>
          </a:p>
        </p:txBody>
      </p:sp>
      <p:sp>
        <p:nvSpPr>
          <p:cNvPr id="48" name="object 48">
            <a:hlinkClick r:id="rId15" action="ppaction://hlinksldjump"/>
          </p:cNvPr>
          <p:cNvSpPr/>
          <p:nvPr/>
        </p:nvSpPr>
        <p:spPr>
          <a:xfrm>
            <a:off x="0" y="336803"/>
            <a:ext cx="2052827" cy="1232916"/>
          </a:xfrm>
          <a:prstGeom prst="rect">
            <a:avLst/>
          </a:prstGeom>
          <a:blipFill>
            <a:blip r:embed="rId16" cstate="print"/>
            <a:stretch>
              <a:fillRect/>
            </a:stretch>
          </a:blipFill>
        </p:spPr>
        <p:txBody>
          <a:bodyPr wrap="square" lIns="0" tIns="0" rIns="0" bIns="0" rtlCol="0">
            <a:noAutofit/>
          </a:bodyPr>
          <a:lstStyle/>
          <a:p>
            <a:endParaRPr/>
          </a:p>
        </p:txBody>
      </p:sp>
      <p:sp>
        <p:nvSpPr>
          <p:cNvPr id="49" name="object 49">
            <a:hlinkClick r:id="rId17" action="ppaction://hlinksldjump"/>
          </p:cNvPr>
          <p:cNvSpPr/>
          <p:nvPr/>
        </p:nvSpPr>
        <p:spPr>
          <a:xfrm>
            <a:off x="6361176" y="336803"/>
            <a:ext cx="2153412" cy="1232916"/>
          </a:xfrm>
          <a:prstGeom prst="rect">
            <a:avLst/>
          </a:prstGeom>
          <a:blipFill>
            <a:blip r:embed="rId18" cstate="print"/>
            <a:stretch>
              <a:fillRect/>
            </a:stretch>
          </a:blipFill>
        </p:spPr>
        <p:txBody>
          <a:bodyPr wrap="square" lIns="0" tIns="0" rIns="0" bIns="0" rtlCol="0">
            <a:noAutofit/>
          </a:bodyPr>
          <a:lstStyle/>
          <a:p>
            <a:endParaRPr/>
          </a:p>
        </p:txBody>
      </p:sp>
      <p:sp>
        <p:nvSpPr>
          <p:cNvPr id="50" name="object 50">
            <a:hlinkClick r:id="rId19" action="ppaction://hlinksldjump"/>
          </p:cNvPr>
          <p:cNvSpPr/>
          <p:nvPr/>
        </p:nvSpPr>
        <p:spPr>
          <a:xfrm>
            <a:off x="8033004" y="336803"/>
            <a:ext cx="2154936" cy="1232916"/>
          </a:xfrm>
          <a:prstGeom prst="rect">
            <a:avLst/>
          </a:prstGeom>
          <a:blipFill>
            <a:blip r:embed="rId20" cstate="print"/>
            <a:stretch>
              <a:fillRect/>
            </a:stretch>
          </a:blipFill>
        </p:spPr>
        <p:txBody>
          <a:bodyPr wrap="square" lIns="0" tIns="0" rIns="0" bIns="0" rtlCol="0">
            <a:noAutofit/>
          </a:bodyPr>
          <a:lstStyle/>
          <a:p>
            <a:endParaRPr/>
          </a:p>
        </p:txBody>
      </p:sp>
      <p:sp>
        <p:nvSpPr>
          <p:cNvPr id="51" name="object 51">
            <a:hlinkClick r:id="rId21" action="ppaction://hlinksldjump"/>
          </p:cNvPr>
          <p:cNvSpPr/>
          <p:nvPr/>
        </p:nvSpPr>
        <p:spPr>
          <a:xfrm>
            <a:off x="9660636" y="336803"/>
            <a:ext cx="2154935" cy="1232916"/>
          </a:xfrm>
          <a:prstGeom prst="rect">
            <a:avLst/>
          </a:prstGeom>
          <a:blipFill>
            <a:blip r:embed="rId22" cstate="print"/>
            <a:stretch>
              <a:fillRect/>
            </a:stretch>
          </a:blipFill>
        </p:spPr>
        <p:txBody>
          <a:bodyPr wrap="square" lIns="0" tIns="0" rIns="0" bIns="0" rtlCol="0">
            <a:noAutofit/>
          </a:bodyPr>
          <a:lstStyle/>
          <a:p>
            <a:endParaRPr/>
          </a:p>
        </p:txBody>
      </p:sp>
      <p:sp>
        <p:nvSpPr>
          <p:cNvPr id="28" name="object 28"/>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29" name="object 29"/>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6" name="object 26">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7" name="object 27"/>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4" name="object 24"/>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5" name="object 25">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2" name="object 22"/>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3" name="object 23"/>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1" name="object 21"/>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20" name="object 20"/>
          <p:cNvSpPr txBox="1"/>
          <p:nvPr/>
        </p:nvSpPr>
        <p:spPr>
          <a:xfrm>
            <a:off x="3727830" y="690705"/>
            <a:ext cx="955483" cy="543560"/>
          </a:xfrm>
          <a:prstGeom prst="rect">
            <a:avLst/>
          </a:prstGeom>
        </p:spPr>
        <p:txBody>
          <a:bodyPr wrap="square" lIns="0" tIns="0" rIns="0" bIns="0" rtlCol="0">
            <a:noAutofit/>
          </a:bodyPr>
          <a:lstStyle/>
          <a:p>
            <a:pPr marL="150113" marR="147864" algn="ctr">
              <a:lnSpc>
                <a:spcPts val="1325"/>
              </a:lnSpc>
              <a:spcBef>
                <a:spcPts val="66"/>
              </a:spcBef>
            </a:pPr>
            <a:r>
              <a:rPr sz="1200" spc="-119"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ry</a:t>
            </a:r>
            <a:r>
              <a:rPr sz="1200" spc="-9" dirty="0" smtClean="0">
                <a:solidFill>
                  <a:srgbClr val="FFFFFF"/>
                </a:solidFill>
                <a:latin typeface="Arial"/>
                <a:cs typeface="Arial"/>
              </a:rPr>
              <a:t> </a:t>
            </a:r>
            <a:r>
              <a:rPr sz="1200" spc="0" dirty="0" smtClean="0">
                <a:solidFill>
                  <a:srgbClr val="FFFFFF"/>
                </a:solidFill>
                <a:latin typeface="Arial"/>
                <a:cs typeface="Arial"/>
              </a:rPr>
              <a:t>o</a:t>
            </a:r>
            <a:endParaRPr sz="1200">
              <a:latin typeface="Arial"/>
              <a:cs typeface="Arial"/>
            </a:endParaRPr>
          </a:p>
          <a:p>
            <a:pPr indent="457" algn="ctr">
              <a:lnSpc>
                <a:spcPct val="100041"/>
              </a:lnSpc>
            </a:pPr>
            <a:r>
              <a:rPr sz="1200" spc="0" dirty="0" smtClean="0">
                <a:solidFill>
                  <a:srgbClr val="FFFFFF"/>
                </a:solidFill>
                <a:latin typeface="Arial"/>
                <a:cs typeface="Arial"/>
              </a:rPr>
              <a:t>s</a:t>
            </a:r>
            <a:r>
              <a:rPr sz="1200" spc="4" dirty="0" smtClean="0">
                <a:solidFill>
                  <a:srgbClr val="FFFFFF"/>
                </a:solidFill>
                <a:latin typeface="Arial"/>
                <a:cs typeface="Arial"/>
              </a:rPr>
              <a:t>pe</a:t>
            </a:r>
            <a:r>
              <a:rPr sz="1200" spc="0" dirty="0" smtClean="0">
                <a:solidFill>
                  <a:srgbClr val="FFFFFF"/>
                </a:solidFill>
                <a:latin typeface="Arial"/>
                <a:cs typeface="Arial"/>
              </a:rPr>
              <a:t>cjal</a:t>
            </a:r>
            <a:r>
              <a:rPr sz="1200" spc="4" dirty="0" smtClean="0">
                <a:solidFill>
                  <a:srgbClr val="FFFFFF"/>
                </a:solidFill>
                <a:latin typeface="Arial"/>
                <a:cs typeface="Arial"/>
              </a:rPr>
              <a:t>n</a:t>
            </a:r>
            <a:r>
              <a:rPr sz="1200" spc="-9" dirty="0" smtClean="0">
                <a:solidFill>
                  <a:srgbClr val="FFFFFF"/>
                </a:solidFill>
                <a:latin typeface="Arial"/>
                <a:cs typeface="Arial"/>
              </a:rPr>
              <a:t>y</a:t>
            </a:r>
            <a:r>
              <a:rPr sz="1200" spc="0" dirty="0" smtClean="0">
                <a:solidFill>
                  <a:srgbClr val="FFFFFF"/>
                </a:solidFill>
                <a:latin typeface="Arial"/>
                <a:cs typeface="Arial"/>
              </a:rPr>
              <a:t>ch </a:t>
            </a:r>
            <a:r>
              <a:rPr sz="1200" spc="-14" dirty="0" smtClean="0">
                <a:solidFill>
                  <a:srgbClr val="FFFFFF"/>
                </a:solidFill>
                <a:latin typeface="Arial"/>
                <a:cs typeface="Arial"/>
              </a:rPr>
              <a:t>w</a:t>
            </a:r>
            <a:r>
              <a:rPr sz="1200" spc="-9" dirty="0" smtClean="0">
                <a:solidFill>
                  <a:srgbClr val="FFFFFF"/>
                </a:solidFill>
                <a:latin typeface="Arial"/>
                <a:cs typeface="Arial"/>
              </a:rPr>
              <a:t>y</a:t>
            </a:r>
            <a:r>
              <a:rPr sz="1200" spc="4" dirty="0" smtClean="0">
                <a:solidFill>
                  <a:srgbClr val="FFFFFF"/>
                </a:solidFill>
                <a:latin typeface="Arial"/>
                <a:cs typeface="Arial"/>
              </a:rPr>
              <a:t>ma</a:t>
            </a:r>
            <a:r>
              <a:rPr sz="1200" spc="-4" dirty="0" smtClean="0">
                <a:solidFill>
                  <a:srgbClr val="FFFFFF"/>
                </a:solidFill>
                <a:latin typeface="Arial"/>
                <a:cs typeface="Arial"/>
              </a:rPr>
              <a:t>g</a:t>
            </a:r>
            <a:r>
              <a:rPr sz="1200" spc="4" dirty="0" smtClean="0">
                <a:solidFill>
                  <a:srgbClr val="FFFFFF"/>
                </a:solidFill>
                <a:latin typeface="Arial"/>
                <a:cs typeface="Arial"/>
              </a:rPr>
              <a:t>an</a:t>
            </a:r>
            <a:r>
              <a:rPr sz="1200" spc="0" dirty="0" smtClean="0">
                <a:solidFill>
                  <a:srgbClr val="FFFFFF"/>
                </a:solidFill>
                <a:latin typeface="Arial"/>
                <a:cs typeface="Arial"/>
              </a:rPr>
              <a:t>iach</a:t>
            </a:r>
            <a:endParaRPr sz="1200">
              <a:latin typeface="Arial"/>
              <a:cs typeface="Arial"/>
            </a:endParaRPr>
          </a:p>
        </p:txBody>
      </p:sp>
      <p:sp>
        <p:nvSpPr>
          <p:cNvPr id="19" name="object 19"/>
          <p:cNvSpPr txBox="1"/>
          <p:nvPr/>
        </p:nvSpPr>
        <p:spPr>
          <a:xfrm>
            <a:off x="5456047" y="690705"/>
            <a:ext cx="765759" cy="543560"/>
          </a:xfrm>
          <a:prstGeom prst="rect">
            <a:avLst/>
          </a:prstGeom>
        </p:spPr>
        <p:txBody>
          <a:bodyPr wrap="square" lIns="0" tIns="0" rIns="0" bIns="0" rtlCol="0">
            <a:noAutofit/>
          </a:bodyPr>
          <a:lstStyle/>
          <a:p>
            <a:pPr marL="73914" marR="84886" algn="ctr">
              <a:lnSpc>
                <a:spcPts val="1325"/>
              </a:lnSpc>
              <a:spcBef>
                <a:spcPts val="66"/>
              </a:spcBef>
            </a:pPr>
            <a:r>
              <a:rPr sz="1200" spc="0" dirty="0" smtClean="0">
                <a:solidFill>
                  <a:srgbClr val="FFFFFF"/>
                </a:solidFill>
                <a:latin typeface="Arial"/>
                <a:cs typeface="Arial"/>
              </a:rPr>
              <a:t>Ro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je</a:t>
            </a:r>
            <a:endParaRPr sz="1200" dirty="0">
              <a:latin typeface="Arial"/>
              <a:cs typeface="Arial"/>
            </a:endParaRPr>
          </a:p>
          <a:p>
            <a:pPr marL="104394" marR="112014"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raw</a:t>
            </a:r>
            <a:endParaRPr sz="1200" dirty="0">
              <a:latin typeface="Arial"/>
              <a:cs typeface="Arial"/>
            </a:endParaRPr>
          </a:p>
          <a:p>
            <a:pPr algn="ctr">
              <a:lnSpc>
                <a:spcPct val="95825"/>
              </a:lnSpc>
              <a:spcBef>
                <a:spcPts val="60"/>
              </a:spcBef>
            </a:pPr>
            <a:r>
              <a:rPr sz="1200" spc="0" dirty="0" smtClean="0">
                <a:solidFill>
                  <a:srgbClr val="FFFFFF"/>
                </a:solidFill>
                <a:latin typeface="Arial"/>
                <a:cs typeface="Arial"/>
              </a:rPr>
              <a:t>w i</a:t>
            </a:r>
            <a:r>
              <a:rPr sz="1200" spc="4" dirty="0" smtClean="0">
                <a:solidFill>
                  <a:srgbClr val="FFFFFF"/>
                </a:solidFill>
                <a:latin typeface="Arial"/>
                <a:cs typeface="Arial"/>
              </a:rPr>
              <a:t>mpo</a:t>
            </a:r>
            <a:r>
              <a:rPr sz="1200" spc="0" dirty="0" smtClean="0">
                <a:solidFill>
                  <a:srgbClr val="FFFFFF"/>
                </a:solidFill>
                <a:latin typeface="Arial"/>
                <a:cs typeface="Arial"/>
              </a:rPr>
              <a:t>rc</a:t>
            </a:r>
            <a:r>
              <a:rPr sz="1200" spc="-4" dirty="0" smtClean="0">
                <a:solidFill>
                  <a:srgbClr val="FFFFFF"/>
                </a:solidFill>
                <a:latin typeface="Arial"/>
                <a:cs typeface="Arial"/>
              </a:rPr>
              <a:t>i</a:t>
            </a:r>
            <a:r>
              <a:rPr sz="1200" spc="0" dirty="0" smtClean="0">
                <a:solidFill>
                  <a:srgbClr val="FFFFFF"/>
                </a:solidFill>
                <a:latin typeface="Arial"/>
                <a:cs typeface="Arial"/>
              </a:rPr>
              <a:t>e</a:t>
            </a:r>
            <a:endParaRPr sz="1200" dirty="0">
              <a:latin typeface="Arial"/>
              <a:cs typeface="Arial"/>
            </a:endParaRPr>
          </a:p>
        </p:txBody>
      </p:sp>
      <p:sp>
        <p:nvSpPr>
          <p:cNvPr id="18" name="object 18"/>
          <p:cNvSpPr txBox="1"/>
          <p:nvPr/>
        </p:nvSpPr>
        <p:spPr>
          <a:xfrm>
            <a:off x="464007" y="782145"/>
            <a:ext cx="1032459"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Pr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a:p>
            <a:pPr marL="93726" marR="103022" algn="ctr">
              <a:lnSpc>
                <a:spcPct val="95825"/>
              </a:lnSpc>
            </a:pPr>
            <a:r>
              <a:rPr sz="1200" spc="4" dirty="0" smtClean="0">
                <a:solidFill>
                  <a:srgbClr val="FFFFFF"/>
                </a:solidFill>
                <a:latin typeface="Arial"/>
                <a:cs typeface="Arial"/>
              </a:rPr>
              <a:t>d</a:t>
            </a:r>
            <a:r>
              <a:rPr sz="1200" spc="0" dirty="0" smtClean="0">
                <a:solidFill>
                  <a:srgbClr val="FFFFFF"/>
                </a:solidFill>
                <a:latin typeface="Arial"/>
                <a:cs typeface="Arial"/>
              </a:rPr>
              <a:t>o</a:t>
            </a:r>
            <a:r>
              <a:rPr sz="1200" spc="-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p:txBody>
      </p:sp>
      <p:sp>
        <p:nvSpPr>
          <p:cNvPr id="17" name="object 17"/>
          <p:cNvSpPr txBox="1"/>
          <p:nvPr/>
        </p:nvSpPr>
        <p:spPr>
          <a:xfrm>
            <a:off x="2204085" y="782145"/>
            <a:ext cx="819861" cy="360679"/>
          </a:xfrm>
          <a:prstGeom prst="rect">
            <a:avLst/>
          </a:prstGeom>
        </p:spPr>
        <p:txBody>
          <a:bodyPr wrap="square" lIns="0" tIns="0" rIns="0" bIns="0" rtlCol="0">
            <a:noAutofit/>
          </a:bodyPr>
          <a:lstStyle/>
          <a:p>
            <a:pPr marL="12700">
              <a:lnSpc>
                <a:spcPts val="1325"/>
              </a:lnSpc>
              <a:spcBef>
                <a:spcPts val="66"/>
              </a:spcBef>
            </a:pPr>
            <a:r>
              <a:rPr sz="1200" spc="29" dirty="0" smtClean="0">
                <a:latin typeface="Arial"/>
                <a:cs typeface="Arial"/>
              </a:rPr>
              <a:t>W</a:t>
            </a:r>
            <a:r>
              <a:rPr sz="1200" spc="-9" dirty="0" smtClean="0">
                <a:latin typeface="Arial"/>
                <a:cs typeface="Arial"/>
              </a:rPr>
              <a:t>y</a:t>
            </a:r>
            <a:r>
              <a:rPr sz="1200" spc="4" dirty="0" smtClean="0">
                <a:latin typeface="Arial"/>
                <a:cs typeface="Arial"/>
              </a:rPr>
              <a:t>m</a:t>
            </a:r>
            <a:r>
              <a:rPr sz="1200" spc="-4" dirty="0" smtClean="0">
                <a:latin typeface="Arial"/>
                <a:cs typeface="Arial"/>
              </a:rPr>
              <a:t>ag</a:t>
            </a:r>
            <a:r>
              <a:rPr sz="1200" spc="4" dirty="0" smtClean="0">
                <a:latin typeface="Arial"/>
                <a:cs typeface="Arial"/>
              </a:rPr>
              <a:t>a</a:t>
            </a:r>
            <a:r>
              <a:rPr sz="1200" spc="-4" dirty="0" smtClean="0">
                <a:latin typeface="Arial"/>
                <a:cs typeface="Arial"/>
              </a:rPr>
              <a:t>n</a:t>
            </a:r>
            <a:r>
              <a:rPr sz="1200" spc="0" dirty="0" smtClean="0">
                <a:latin typeface="Arial"/>
                <a:cs typeface="Arial"/>
              </a:rPr>
              <a:t>e</a:t>
            </a:r>
            <a:endParaRPr sz="1200">
              <a:latin typeface="Arial"/>
              <a:cs typeface="Arial"/>
            </a:endParaRPr>
          </a:p>
          <a:p>
            <a:pPr marL="24891" marR="22860">
              <a:lnSpc>
                <a:spcPct val="95825"/>
              </a:lnSpc>
            </a:pPr>
            <a:r>
              <a:rPr sz="1200" spc="4" dirty="0" smtClean="0">
                <a:latin typeface="Arial"/>
                <a:cs typeface="Arial"/>
              </a:rPr>
              <a:t>do</a:t>
            </a:r>
            <a:r>
              <a:rPr sz="1200" spc="0" dirty="0" smtClean="0">
                <a:latin typeface="Arial"/>
                <a:cs typeface="Arial"/>
              </a:rPr>
              <a:t>k</a:t>
            </a:r>
            <a:r>
              <a:rPr sz="1200" spc="4" dirty="0" smtClean="0">
                <a:latin typeface="Arial"/>
                <a:cs typeface="Arial"/>
              </a:rPr>
              <a:t>um</a:t>
            </a:r>
            <a:r>
              <a:rPr sz="1200" spc="-4" dirty="0" smtClean="0">
                <a:latin typeface="Arial"/>
                <a:cs typeface="Arial"/>
              </a:rPr>
              <a:t>en</a:t>
            </a:r>
            <a:r>
              <a:rPr sz="1200" spc="0" dirty="0" smtClean="0">
                <a:latin typeface="Arial"/>
                <a:cs typeface="Arial"/>
              </a:rPr>
              <a:t>ty</a:t>
            </a:r>
            <a:endParaRPr sz="1200">
              <a:latin typeface="Arial"/>
              <a:cs typeface="Arial"/>
            </a:endParaRPr>
          </a:p>
        </p:txBody>
      </p:sp>
      <p:sp>
        <p:nvSpPr>
          <p:cNvPr id="16" name="object 16"/>
          <p:cNvSpPr txBox="1"/>
          <p:nvPr/>
        </p:nvSpPr>
        <p:spPr>
          <a:xfrm>
            <a:off x="6923278" y="782145"/>
            <a:ext cx="1041222"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p</a:t>
            </a:r>
            <a:r>
              <a:rPr sz="1200" spc="0" dirty="0" smtClean="0">
                <a:solidFill>
                  <a:srgbClr val="FFFFFF"/>
                </a:solidFill>
                <a:latin typeface="Arial"/>
                <a:cs typeface="Arial"/>
              </a:rPr>
              <a:t>łac</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39" dirty="0" smtClean="0">
                <a:solidFill>
                  <a:srgbClr val="FFFFFF"/>
                </a:solidFill>
                <a:latin typeface="Arial"/>
                <a:cs typeface="Arial"/>
              </a:rPr>
              <a:t> </a:t>
            </a:r>
            <a:r>
              <a:rPr sz="1200" spc="0" dirty="0" err="1" smtClean="0">
                <a:solidFill>
                  <a:srgbClr val="FFFFFF"/>
                </a:solidFill>
                <a:latin typeface="Arial"/>
                <a:cs typeface="Arial"/>
              </a:rPr>
              <a:t>cła</a:t>
            </a:r>
            <a:r>
              <a:rPr sz="1200" spc="0" dirty="0" smtClean="0">
                <a:solidFill>
                  <a:srgbClr val="FFFFFF"/>
                </a:solidFill>
                <a:latin typeface="Arial"/>
                <a:cs typeface="Arial"/>
              </a:rPr>
              <a:t> </a:t>
            </a:r>
            <a:r>
              <a:rPr lang="pl-PL" sz="1200" spc="0" dirty="0" smtClean="0">
                <a:solidFill>
                  <a:srgbClr val="FFFFFF"/>
                </a:solidFill>
                <a:latin typeface="Arial"/>
                <a:cs typeface="Arial"/>
              </a:rPr>
              <a:t>i</a:t>
            </a:r>
            <a:endParaRPr sz="1200" dirty="0">
              <a:latin typeface="Arial"/>
              <a:cs typeface="Arial"/>
            </a:endParaRPr>
          </a:p>
          <a:p>
            <a:pPr marL="218694" marR="230200" algn="ctr">
              <a:lnSpc>
                <a:spcPct val="95825"/>
              </a:lnSpc>
            </a:pPr>
            <a:r>
              <a:rPr sz="1200" spc="4" dirty="0" smtClean="0">
                <a:solidFill>
                  <a:srgbClr val="FFFFFF"/>
                </a:solidFill>
                <a:latin typeface="Arial"/>
                <a:cs typeface="Arial"/>
              </a:rPr>
              <a:t>poda</a:t>
            </a:r>
            <a:r>
              <a:rPr sz="1200" spc="0" dirty="0" smtClean="0">
                <a:solidFill>
                  <a:srgbClr val="FFFFFF"/>
                </a:solidFill>
                <a:latin typeface="Arial"/>
                <a:cs typeface="Arial"/>
              </a:rPr>
              <a:t>tku</a:t>
            </a:r>
            <a:endParaRPr sz="1200" dirty="0">
              <a:latin typeface="Arial"/>
              <a:cs typeface="Arial"/>
            </a:endParaRPr>
          </a:p>
        </p:txBody>
      </p:sp>
      <p:sp>
        <p:nvSpPr>
          <p:cNvPr id="15" name="object 15"/>
          <p:cNvSpPr txBox="1"/>
          <p:nvPr/>
        </p:nvSpPr>
        <p:spPr>
          <a:xfrm>
            <a:off x="8527542" y="782145"/>
            <a:ext cx="1179626" cy="360679"/>
          </a:xfrm>
          <a:prstGeom prst="rect">
            <a:avLst/>
          </a:prstGeom>
        </p:spPr>
        <p:txBody>
          <a:bodyPr wrap="square" lIns="0" tIns="0" rIns="0" bIns="0" rtlCol="0">
            <a:noAutofit/>
          </a:bodyPr>
          <a:lstStyle/>
          <a:p>
            <a:pPr algn="ctr">
              <a:lnSpc>
                <a:spcPts val="1325"/>
              </a:lnSpc>
              <a:spcBef>
                <a:spcPts val="66"/>
              </a:spcBef>
            </a:pPr>
            <a:r>
              <a:rPr sz="1200" spc="4" dirty="0" smtClean="0">
                <a:solidFill>
                  <a:srgbClr val="FFFFFF"/>
                </a:solidFill>
                <a:latin typeface="Arial"/>
                <a:cs typeface="Arial"/>
              </a:rPr>
              <a:t>Ko</a:t>
            </a:r>
            <a:r>
              <a:rPr sz="1200" spc="0" dirty="0" smtClean="0">
                <a:solidFill>
                  <a:srgbClr val="FFFFFF"/>
                </a:solidFill>
                <a:latin typeface="Arial"/>
                <a:cs typeface="Arial"/>
              </a:rPr>
              <a:t>re</a:t>
            </a:r>
            <a:r>
              <a:rPr sz="1200" spc="4" dirty="0" smtClean="0">
                <a:solidFill>
                  <a:srgbClr val="FFFFFF"/>
                </a:solidFill>
                <a:latin typeface="Arial"/>
                <a:cs typeface="Arial"/>
              </a:rPr>
              <a:t>k</a:t>
            </a:r>
            <a:r>
              <a:rPr sz="1200" spc="0" dirty="0" smtClean="0">
                <a:solidFill>
                  <a:srgbClr val="FFFFFF"/>
                </a:solidFill>
                <a:latin typeface="Arial"/>
                <a:cs typeface="Arial"/>
              </a:rPr>
              <a:t>ta</a:t>
            </a:r>
            <a:r>
              <a:rPr sz="1200" spc="-1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680" marR="371398"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4" name="object 14"/>
          <p:cNvSpPr txBox="1"/>
          <p:nvPr/>
        </p:nvSpPr>
        <p:spPr>
          <a:xfrm>
            <a:off x="10176510" y="873585"/>
            <a:ext cx="1145844"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M</a:t>
            </a:r>
            <a:r>
              <a:rPr sz="1200" spc="4" dirty="0" smtClean="0">
                <a:solidFill>
                  <a:srgbClr val="FFFFFF"/>
                </a:solidFill>
                <a:latin typeface="Arial"/>
                <a:cs typeface="Arial"/>
              </a:rPr>
              <a:t>a</a:t>
            </a:r>
            <a:r>
              <a:rPr sz="1200" spc="-4" dirty="0" smtClean="0">
                <a:solidFill>
                  <a:srgbClr val="FFFFFF"/>
                </a:solidFill>
                <a:latin typeface="Arial"/>
                <a:cs typeface="Arial"/>
              </a:rPr>
              <a:t>g</a:t>
            </a:r>
            <a:r>
              <a:rPr sz="1200" spc="4" dirty="0" smtClean="0">
                <a:solidFill>
                  <a:srgbClr val="FFFFFF"/>
                </a:solidFill>
                <a:latin typeface="Arial"/>
                <a:cs typeface="Arial"/>
              </a:rPr>
              <a:t>a</a:t>
            </a:r>
            <a:r>
              <a:rPr sz="1200" spc="-9" dirty="0" smtClean="0">
                <a:solidFill>
                  <a:srgbClr val="FFFFFF"/>
                </a:solidFill>
                <a:latin typeface="Arial"/>
                <a:cs typeface="Arial"/>
              </a:rPr>
              <a:t>zy</a:t>
            </a:r>
            <a:r>
              <a:rPr sz="1200" spc="4" dirty="0" smtClean="0">
                <a:solidFill>
                  <a:srgbClr val="FFFFFF"/>
                </a:solidFill>
                <a:latin typeface="Arial"/>
                <a:cs typeface="Arial"/>
              </a:rPr>
              <a:t>no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p:txBody>
      </p:sp>
      <p:sp>
        <p:nvSpPr>
          <p:cNvPr id="13" name="object 13"/>
          <p:cNvSpPr txBox="1"/>
          <p:nvPr/>
        </p:nvSpPr>
        <p:spPr>
          <a:xfrm>
            <a:off x="10859770" y="1859311"/>
            <a:ext cx="93583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I</a:t>
            </a:r>
            <a:r>
              <a:rPr sz="2400" spc="4" dirty="0" smtClean="0">
                <a:solidFill>
                  <a:srgbClr val="FFFFFF"/>
                </a:solidFill>
                <a:latin typeface="Arial"/>
                <a:cs typeface="Arial"/>
              </a:rPr>
              <a:t>m</a:t>
            </a:r>
            <a:r>
              <a:rPr sz="2400" spc="0" dirty="0" smtClean="0">
                <a:solidFill>
                  <a:srgbClr val="FFFFFF"/>
                </a:solidFill>
                <a:latin typeface="Arial"/>
                <a:cs typeface="Arial"/>
              </a:rPr>
              <a:t>port</a:t>
            </a:r>
            <a:endParaRPr sz="2400">
              <a:latin typeface="Arial"/>
              <a:cs typeface="Arial"/>
            </a:endParaRPr>
          </a:p>
          <a:p>
            <a:pPr marL="256539" marR="11887">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12" name="object 12"/>
          <p:cNvSpPr txBox="1"/>
          <p:nvPr/>
        </p:nvSpPr>
        <p:spPr>
          <a:xfrm>
            <a:off x="2514600" y="1799999"/>
            <a:ext cx="7565400" cy="4500000"/>
          </a:xfrm>
          <a:prstGeom prst="rect">
            <a:avLst/>
          </a:prstGeom>
        </p:spPr>
        <p:txBody>
          <a:bodyPr wrap="square" lIns="0" tIns="0" rIns="0" bIns="0" rtlCol="0">
            <a:noAutofit/>
          </a:bodyPr>
          <a:lstStyle/>
          <a:p>
            <a:pPr marL="12700">
              <a:lnSpc>
                <a:spcPts val="1325"/>
              </a:lnSpc>
              <a:spcBef>
                <a:spcPts val="66"/>
              </a:spcBef>
            </a:pPr>
            <a:r>
              <a:rPr lang="pl-PL" sz="1400" b="1" spc="0" dirty="0" smtClean="0">
                <a:latin typeface="Arial"/>
                <a:cs typeface="Arial"/>
              </a:rPr>
              <a:t>Faktura</a:t>
            </a:r>
          </a:p>
          <a:p>
            <a:pPr marL="12700">
              <a:lnSpc>
                <a:spcPts val="1325"/>
              </a:lnSpc>
              <a:spcBef>
                <a:spcPts val="66"/>
              </a:spcBef>
            </a:pPr>
            <a:endParaRPr lang="pl-PL" sz="1200" spc="0" dirty="0" smtClean="0">
              <a:latin typeface="Arial"/>
              <a:cs typeface="Arial"/>
            </a:endParaRPr>
          </a:p>
          <a:p>
            <a:pPr marL="12700">
              <a:lnSpc>
                <a:spcPts val="1325"/>
              </a:lnSpc>
              <a:spcBef>
                <a:spcPts val="66"/>
              </a:spcBef>
            </a:pPr>
            <a:r>
              <a:rPr sz="1200" spc="0" dirty="0" smtClean="0">
                <a:latin typeface="Arial"/>
                <a:cs typeface="Arial"/>
              </a:rPr>
              <a:t>Do</a:t>
            </a:r>
            <a:r>
              <a:rPr sz="1200" spc="-29" dirty="0" smtClean="0">
                <a:latin typeface="Arial"/>
                <a:cs typeface="Arial"/>
              </a:rPr>
              <a:t> </a:t>
            </a:r>
            <a:r>
              <a:rPr sz="1200" spc="-50" dirty="0" smtClean="0">
                <a:latin typeface="Arial"/>
                <a:cs typeface="Arial"/>
              </a:rPr>
              <a:t>T</a:t>
            </a:r>
            <a:r>
              <a:rPr sz="1200" spc="-14" dirty="0" smtClean="0">
                <a:latin typeface="Arial"/>
                <a:cs typeface="Arial"/>
              </a:rPr>
              <a:t>w</a:t>
            </a:r>
            <a:r>
              <a:rPr sz="1200" spc="4" dirty="0" smtClean="0">
                <a:latin typeface="Arial"/>
                <a:cs typeface="Arial"/>
              </a:rPr>
              <a:t>o</a:t>
            </a:r>
            <a:r>
              <a:rPr sz="1200" spc="0" dirty="0" smtClean="0">
                <a:latin typeface="Arial"/>
                <a:cs typeface="Arial"/>
              </a:rPr>
              <a:t>jej</a:t>
            </a:r>
            <a:r>
              <a:rPr sz="1200" spc="-4"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s</a:t>
            </a:r>
            <a:r>
              <a:rPr sz="1200" spc="-9" dirty="0" smtClean="0">
                <a:latin typeface="Arial"/>
                <a:cs typeface="Arial"/>
              </a:rPr>
              <a:t>y</a:t>
            </a:r>
            <a:r>
              <a:rPr sz="1200" spc="0" dirty="0" smtClean="0">
                <a:latin typeface="Arial"/>
                <a:cs typeface="Arial"/>
              </a:rPr>
              <a:t>łki </a:t>
            </a:r>
            <a:r>
              <a:rPr sz="1200" spc="-9" dirty="0" smtClean="0">
                <a:latin typeface="Arial"/>
                <a:cs typeface="Arial"/>
              </a:rPr>
              <a:t>z</a:t>
            </a:r>
            <a:r>
              <a:rPr sz="1200" spc="4" dirty="0" smtClean="0">
                <a:latin typeface="Arial"/>
                <a:cs typeface="Arial"/>
              </a:rPr>
              <a:t>o</a:t>
            </a:r>
            <a:r>
              <a:rPr sz="1200" spc="0" dirty="0" smtClean="0">
                <a:latin typeface="Arial"/>
                <a:cs typeface="Arial"/>
              </a:rPr>
              <a:t>s</a:t>
            </a:r>
            <a:r>
              <a:rPr sz="1200" spc="4" dirty="0" smtClean="0">
                <a:latin typeface="Arial"/>
                <a:cs typeface="Arial"/>
              </a:rPr>
              <a:t>ta</a:t>
            </a:r>
            <a:r>
              <a:rPr sz="1200" spc="0" dirty="0" smtClean="0">
                <a:latin typeface="Arial"/>
                <a:cs typeface="Arial"/>
              </a:rPr>
              <a:t>ła</a:t>
            </a:r>
            <a:r>
              <a:rPr sz="1200" spc="-9" dirty="0" smtClean="0">
                <a:latin typeface="Arial"/>
                <a:cs typeface="Arial"/>
              </a:rPr>
              <a:t> </a:t>
            </a:r>
            <a:r>
              <a:rPr sz="1200" spc="4" dirty="0" smtClean="0">
                <a:latin typeface="Arial"/>
                <a:cs typeface="Arial"/>
              </a:rPr>
              <a:t>do</a:t>
            </a:r>
            <a:r>
              <a:rPr sz="1200" spc="0" dirty="0" smtClean="0">
                <a:latin typeface="Arial"/>
                <a:cs typeface="Arial"/>
              </a:rPr>
              <a:t>łąc</a:t>
            </a:r>
            <a:r>
              <a:rPr sz="1200" spc="-9" dirty="0" smtClean="0">
                <a:latin typeface="Arial"/>
                <a:cs typeface="Arial"/>
              </a:rPr>
              <a:t>z</a:t>
            </a:r>
            <a:r>
              <a:rPr sz="1200" spc="4" dirty="0" smtClean="0">
                <a:latin typeface="Arial"/>
                <a:cs typeface="Arial"/>
              </a:rPr>
              <a:t>on</a:t>
            </a:r>
            <a:r>
              <a:rPr sz="1200" spc="0" dirty="0" smtClean="0">
                <a:latin typeface="Arial"/>
                <a:cs typeface="Arial"/>
              </a:rPr>
              <a:t>a</a:t>
            </a:r>
            <a:r>
              <a:rPr sz="1200" spc="-34" dirty="0" smtClean="0">
                <a:latin typeface="Arial"/>
                <a:cs typeface="Arial"/>
              </a:rPr>
              <a:t> </a:t>
            </a:r>
            <a:r>
              <a:rPr sz="1200" spc="14" dirty="0" smtClean="0">
                <a:latin typeface="Arial"/>
                <a:cs typeface="Arial"/>
              </a:rPr>
              <a:t>f</a:t>
            </a:r>
            <a:r>
              <a:rPr sz="1200" spc="4" dirty="0" smtClean="0">
                <a:latin typeface="Arial"/>
                <a:cs typeface="Arial"/>
              </a:rPr>
              <a:t>a</a:t>
            </a:r>
            <a:r>
              <a:rPr sz="1200" spc="0" dirty="0" smtClean="0">
                <a:latin typeface="Arial"/>
                <a:cs typeface="Arial"/>
              </a:rPr>
              <a:t>kt</a:t>
            </a:r>
            <a:r>
              <a:rPr sz="1200" spc="4" dirty="0" smtClean="0">
                <a:latin typeface="Arial"/>
                <a:cs typeface="Arial"/>
              </a:rPr>
              <a:t>u</a:t>
            </a:r>
            <a:r>
              <a:rPr sz="1200" spc="0" dirty="0" smtClean="0">
                <a:latin typeface="Arial"/>
                <a:cs typeface="Arial"/>
              </a:rPr>
              <a:t>r</a:t>
            </a:r>
            <a:r>
              <a:rPr sz="1200" spc="4" dirty="0" smtClean="0">
                <a:latin typeface="Arial"/>
                <a:cs typeface="Arial"/>
              </a:rPr>
              <a:t>a</a:t>
            </a:r>
            <a:r>
              <a:rPr sz="1200" spc="0" dirty="0" smtClean="0">
                <a:latin typeface="Arial"/>
                <a:cs typeface="Arial"/>
              </a:rPr>
              <a:t>.</a:t>
            </a:r>
            <a:r>
              <a:rPr sz="1200" spc="-19" dirty="0" smtClean="0">
                <a:latin typeface="Arial"/>
                <a:cs typeface="Arial"/>
              </a:rPr>
              <a:t> </a:t>
            </a:r>
            <a:r>
              <a:rPr sz="1200" spc="0" dirty="0" smtClean="0">
                <a:latin typeface="Arial"/>
                <a:cs typeface="Arial"/>
              </a:rPr>
              <a:t>S</a:t>
            </a:r>
            <a:r>
              <a:rPr sz="1200" spc="4" dirty="0" smtClean="0">
                <a:latin typeface="Arial"/>
                <a:cs typeface="Arial"/>
              </a:rPr>
              <a:t>p</a:t>
            </a:r>
            <a:r>
              <a:rPr sz="1200" spc="0" dirty="0" smtClean="0">
                <a:latin typeface="Arial"/>
                <a:cs typeface="Arial"/>
              </a:rPr>
              <a:t>ra</a:t>
            </a:r>
            <a:r>
              <a:rPr sz="1200" spc="-14" dirty="0" smtClean="0">
                <a:latin typeface="Arial"/>
                <a:cs typeface="Arial"/>
              </a:rPr>
              <a:t>w</a:t>
            </a:r>
            <a:r>
              <a:rPr sz="1200" spc="4" dirty="0" smtClean="0">
                <a:latin typeface="Arial"/>
                <a:cs typeface="Arial"/>
              </a:rPr>
              <a:t>d</a:t>
            </a:r>
            <a:r>
              <a:rPr sz="1200" spc="0" dirty="0" smtClean="0">
                <a:latin typeface="Arial"/>
                <a:cs typeface="Arial"/>
              </a:rPr>
              <a:t>ź</a:t>
            </a:r>
            <a:r>
              <a:rPr sz="1200" spc="-14" dirty="0" smtClean="0">
                <a:latin typeface="Arial"/>
                <a:cs typeface="Arial"/>
              </a:rPr>
              <a:t> </a:t>
            </a:r>
            <a:r>
              <a:rPr sz="1200" spc="0" dirty="0" smtClean="0">
                <a:latin typeface="Arial"/>
                <a:cs typeface="Arial"/>
              </a:rPr>
              <a:t>c</a:t>
            </a:r>
            <a:r>
              <a:rPr sz="1200" spc="-9" dirty="0" smtClean="0">
                <a:latin typeface="Arial"/>
                <a:cs typeface="Arial"/>
              </a:rPr>
              <a:t>z</a:t>
            </a:r>
            <a:r>
              <a:rPr sz="1200" spc="0" dirty="0" smtClean="0">
                <a:latin typeface="Arial"/>
                <a:cs typeface="Arial"/>
              </a:rPr>
              <a:t>y</a:t>
            </a:r>
            <a:r>
              <a:rPr sz="1200" spc="14" dirty="0" smtClean="0">
                <a:latin typeface="Arial"/>
                <a:cs typeface="Arial"/>
              </a:rPr>
              <a:t> f</a:t>
            </a:r>
            <a:r>
              <a:rPr sz="1200" spc="4" dirty="0" smtClean="0">
                <a:latin typeface="Arial"/>
                <a:cs typeface="Arial"/>
              </a:rPr>
              <a:t>a</a:t>
            </a:r>
            <a:r>
              <a:rPr sz="1200" spc="0" dirty="0" smtClean="0">
                <a:latin typeface="Arial"/>
                <a:cs typeface="Arial"/>
              </a:rPr>
              <a:t>kt</a:t>
            </a:r>
            <a:r>
              <a:rPr sz="1200" spc="4" dirty="0" smtClean="0">
                <a:latin typeface="Arial"/>
                <a:cs typeface="Arial"/>
              </a:rPr>
              <a:t>u</a:t>
            </a:r>
            <a:r>
              <a:rPr sz="1200" spc="0" dirty="0" smtClean="0">
                <a:latin typeface="Arial"/>
                <a:cs typeface="Arial"/>
              </a:rPr>
              <a:t>r</a:t>
            </a:r>
            <a:r>
              <a:rPr sz="1200" spc="4" dirty="0" smtClean="0">
                <a:latin typeface="Arial"/>
                <a:cs typeface="Arial"/>
              </a:rPr>
              <a:t>a</a:t>
            </a:r>
            <a:r>
              <a:rPr sz="1200" spc="0" dirty="0" smtClean="0">
                <a:latin typeface="Arial"/>
                <a:cs typeface="Arial"/>
              </a:rPr>
              <a:t>,</a:t>
            </a:r>
            <a:r>
              <a:rPr sz="1200" spc="-19" dirty="0" smtClean="0">
                <a:latin typeface="Arial"/>
                <a:cs typeface="Arial"/>
              </a:rPr>
              <a:t> </a:t>
            </a:r>
            <a:r>
              <a:rPr sz="1200" spc="0" dirty="0" smtClean="0">
                <a:latin typeface="Arial"/>
                <a:cs typeface="Arial"/>
              </a:rPr>
              <a:t>kt</a:t>
            </a:r>
            <a:r>
              <a:rPr sz="1200" spc="4" dirty="0" smtClean="0">
                <a:latin typeface="Arial"/>
                <a:cs typeface="Arial"/>
              </a:rPr>
              <a:t>ó</a:t>
            </a:r>
            <a:r>
              <a:rPr sz="1200" spc="0" dirty="0" smtClean="0">
                <a:latin typeface="Arial"/>
                <a:cs typeface="Arial"/>
              </a:rPr>
              <a:t>rą</a:t>
            </a:r>
            <a:r>
              <a:rPr sz="1200" spc="-4" dirty="0" smtClean="0">
                <a:latin typeface="Arial"/>
                <a:cs typeface="Arial"/>
              </a:rPr>
              <a:t> </a:t>
            </a:r>
            <a:r>
              <a:rPr sz="1200" spc="4" dirty="0" smtClean="0">
                <a:latin typeface="Arial"/>
                <a:cs typeface="Arial"/>
              </a:rPr>
              <a:t>po</a:t>
            </a:r>
            <a:r>
              <a:rPr sz="1200" spc="0" dirty="0" smtClean="0">
                <a:latin typeface="Arial"/>
                <a:cs typeface="Arial"/>
              </a:rPr>
              <a:t>sia</a:t>
            </a:r>
            <a:r>
              <a:rPr sz="1200" spc="4" dirty="0" smtClean="0">
                <a:latin typeface="Arial"/>
                <a:cs typeface="Arial"/>
              </a:rPr>
              <a:t>d</a:t>
            </a:r>
            <a:r>
              <a:rPr sz="1200" spc="0" dirty="0" smtClean="0">
                <a:latin typeface="Arial"/>
                <a:cs typeface="Arial"/>
              </a:rPr>
              <a:t>a</a:t>
            </a:r>
            <a:r>
              <a:rPr sz="1200" spc="-59" dirty="0" smtClean="0">
                <a:latin typeface="Arial"/>
                <a:cs typeface="Arial"/>
              </a:rPr>
              <a:t> </a:t>
            </a:r>
            <a:r>
              <a:rPr sz="1200" spc="9" dirty="0" smtClean="0">
                <a:latin typeface="Arial"/>
                <a:cs typeface="Arial"/>
              </a:rPr>
              <a:t>T</a:t>
            </a:r>
            <a:r>
              <a:rPr sz="1200" spc="0" dirty="0" smtClean="0">
                <a:latin typeface="Arial"/>
                <a:cs typeface="Arial"/>
              </a:rPr>
              <a:t>NT</a:t>
            </a:r>
            <a:r>
              <a:rPr sz="1200" spc="-24" dirty="0" smtClean="0">
                <a:latin typeface="Arial"/>
                <a:cs typeface="Arial"/>
              </a:rPr>
              <a:t> </a:t>
            </a:r>
            <a:r>
              <a:rPr sz="1200" spc="0" dirty="0" smtClean="0">
                <a:latin typeface="Arial"/>
                <a:cs typeface="Arial"/>
              </a:rPr>
              <a:t>jest</a:t>
            </a:r>
            <a:r>
              <a:rPr sz="1200" spc="9" dirty="0" smtClean="0">
                <a:latin typeface="Arial"/>
                <a:cs typeface="Arial"/>
              </a:rPr>
              <a:t> </a:t>
            </a:r>
            <a:r>
              <a:rPr sz="1200" spc="4" dirty="0" err="1" smtClean="0">
                <a:latin typeface="Arial"/>
                <a:cs typeface="Arial"/>
              </a:rPr>
              <a:t>p</a:t>
            </a:r>
            <a:r>
              <a:rPr sz="1200" spc="0" dirty="0" err="1" smtClean="0">
                <a:latin typeface="Arial"/>
                <a:cs typeface="Arial"/>
              </a:rPr>
              <a:t>ra</a:t>
            </a:r>
            <a:r>
              <a:rPr sz="1200" spc="-14" dirty="0" err="1" smtClean="0">
                <a:latin typeface="Arial"/>
                <a:cs typeface="Arial"/>
              </a:rPr>
              <a:t>w</a:t>
            </a:r>
            <a:r>
              <a:rPr sz="1200" spc="0" dirty="0" err="1" smtClean="0">
                <a:latin typeface="Arial"/>
                <a:cs typeface="Arial"/>
              </a:rPr>
              <a:t>idł</a:t>
            </a:r>
            <a:r>
              <a:rPr sz="1200" spc="4" dirty="0" err="1" smtClean="0">
                <a:latin typeface="Arial"/>
                <a:cs typeface="Arial"/>
              </a:rPr>
              <a:t>o</a:t>
            </a:r>
            <a:r>
              <a:rPr sz="1200" spc="-14" dirty="0" err="1" smtClean="0">
                <a:latin typeface="Arial"/>
                <a:cs typeface="Arial"/>
              </a:rPr>
              <a:t>w</a:t>
            </a:r>
            <a:r>
              <a:rPr sz="1200" spc="0" dirty="0" err="1" smtClean="0">
                <a:latin typeface="Arial"/>
                <a:cs typeface="Arial"/>
              </a:rPr>
              <a:t>a</a:t>
            </a:r>
            <a:r>
              <a:rPr sz="1200" spc="-14" dirty="0" smtClean="0">
                <a:latin typeface="Arial"/>
                <a:cs typeface="Arial"/>
              </a:rPr>
              <a:t> </a:t>
            </a:r>
            <a:r>
              <a:rPr lang="pl-PL" sz="1200" dirty="0">
                <a:latin typeface="Arial"/>
                <a:cs typeface="Arial"/>
              </a:rPr>
              <a:t>i</a:t>
            </a:r>
            <a:endParaRPr sz="1200" dirty="0">
              <a:latin typeface="Arial"/>
              <a:cs typeface="Arial"/>
            </a:endParaRPr>
          </a:p>
          <a:p>
            <a:pPr marL="12700" marR="22859">
              <a:lnSpc>
                <a:spcPct val="95825"/>
              </a:lnSpc>
            </a:pP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śl</a:t>
            </a:r>
            <a:r>
              <a:rPr sz="1200" spc="-4" dirty="0" smtClean="0">
                <a:latin typeface="Arial"/>
                <a:cs typeface="Arial"/>
              </a:rPr>
              <a:t>i</a:t>
            </a:r>
            <a:r>
              <a:rPr sz="1200" spc="0" dirty="0" smtClean="0">
                <a:latin typeface="Arial"/>
                <a:cs typeface="Arial"/>
              </a:rPr>
              <a:t>j</a:t>
            </a:r>
            <a:r>
              <a:rPr sz="1200" spc="-9" dirty="0" smtClean="0">
                <a:latin typeface="Arial"/>
                <a:cs typeface="Arial"/>
              </a:rPr>
              <a:t> </a:t>
            </a:r>
            <a:r>
              <a:rPr sz="1200" spc="4" dirty="0" smtClean="0">
                <a:latin typeface="Arial"/>
                <a:cs typeface="Arial"/>
              </a:rPr>
              <a:t>na</a:t>
            </a:r>
            <a:r>
              <a:rPr sz="1200" spc="0" dirty="0" smtClean="0">
                <a:latin typeface="Arial"/>
                <a:cs typeface="Arial"/>
              </a:rPr>
              <a:t>m</a:t>
            </a:r>
            <a:r>
              <a:rPr sz="1200" spc="-9" dirty="0" smtClean="0">
                <a:latin typeface="Arial"/>
                <a:cs typeface="Arial"/>
              </a:rPr>
              <a:t> </a:t>
            </a:r>
            <a:r>
              <a:rPr sz="1200" spc="0" dirty="0" err="1" smtClean="0">
                <a:latin typeface="Arial"/>
                <a:cs typeface="Arial"/>
              </a:rPr>
              <a:t>jej</a:t>
            </a:r>
            <a:r>
              <a:rPr sz="1200" spc="-9" dirty="0" smtClean="0">
                <a:latin typeface="Arial"/>
                <a:cs typeface="Arial"/>
              </a:rPr>
              <a:t> </a:t>
            </a:r>
            <a:r>
              <a:rPr sz="1200" spc="0" dirty="0" err="1" smtClean="0">
                <a:latin typeface="Arial"/>
                <a:cs typeface="Arial"/>
              </a:rPr>
              <a:t>tł</a:t>
            </a:r>
            <a:r>
              <a:rPr sz="1200" spc="4" dirty="0" err="1" smtClean="0">
                <a:latin typeface="Arial"/>
                <a:cs typeface="Arial"/>
              </a:rPr>
              <a:t>uma</a:t>
            </a:r>
            <a:r>
              <a:rPr sz="1200" spc="0" dirty="0" err="1" smtClean="0">
                <a:latin typeface="Arial"/>
                <a:cs typeface="Arial"/>
              </a:rPr>
              <a:t>c</a:t>
            </a:r>
            <a:r>
              <a:rPr sz="1200" spc="-9" dirty="0" err="1" smtClean="0">
                <a:latin typeface="Arial"/>
                <a:cs typeface="Arial"/>
              </a:rPr>
              <a:t>z</a:t>
            </a:r>
            <a:r>
              <a:rPr sz="1200" spc="4" dirty="0" err="1" smtClean="0">
                <a:latin typeface="Arial"/>
                <a:cs typeface="Arial"/>
              </a:rPr>
              <a:t>en</a:t>
            </a:r>
            <a:r>
              <a:rPr sz="1200" spc="0" dirty="0" err="1" smtClean="0">
                <a:latin typeface="Arial"/>
                <a:cs typeface="Arial"/>
              </a:rPr>
              <a:t>i</a:t>
            </a:r>
            <a:r>
              <a:rPr sz="1200" spc="9" dirty="0" err="1" smtClean="0">
                <a:latin typeface="Arial"/>
                <a:cs typeface="Arial"/>
              </a:rPr>
              <a:t>e</a:t>
            </a:r>
            <a:r>
              <a:rPr lang="pl-PL" sz="1200" dirty="0">
                <a:latin typeface="Arial"/>
                <a:cs typeface="Arial"/>
              </a:rPr>
              <a:t> </a:t>
            </a:r>
            <a:r>
              <a:rPr lang="pl-PL" sz="1200" dirty="0" smtClean="0">
                <a:latin typeface="Arial"/>
                <a:cs typeface="Arial"/>
              </a:rPr>
              <a:t>tj. odręczne wpisanie</a:t>
            </a:r>
            <a:r>
              <a:rPr lang="pl-PL" sz="1200" dirty="0">
                <a:latin typeface="Arial"/>
                <a:cs typeface="Arial"/>
              </a:rPr>
              <a:t> </a:t>
            </a:r>
            <a:r>
              <a:rPr lang="pl-PL" sz="1200" b="1" dirty="0" smtClean="0">
                <a:latin typeface="Arial"/>
                <a:cs typeface="Arial"/>
              </a:rPr>
              <a:t>pol</a:t>
            </a:r>
            <a:r>
              <a:rPr lang="pl-PL" sz="1200" b="1" spc="4" dirty="0" smtClean="0">
                <a:latin typeface="Arial"/>
                <a:cs typeface="Arial"/>
              </a:rPr>
              <a:t>sk</a:t>
            </a:r>
            <a:r>
              <a:rPr lang="pl-PL" sz="1200" b="1" dirty="0" smtClean="0">
                <a:latin typeface="Arial"/>
                <a:cs typeface="Arial"/>
              </a:rPr>
              <a:t>i</a:t>
            </a:r>
            <a:r>
              <a:rPr lang="pl-PL" sz="1200" b="1" spc="4" dirty="0" smtClean="0">
                <a:latin typeface="Arial"/>
                <a:cs typeface="Arial"/>
              </a:rPr>
              <a:t>c</a:t>
            </a:r>
            <a:r>
              <a:rPr lang="pl-PL" sz="1200" b="1" dirty="0" smtClean="0">
                <a:latin typeface="Arial"/>
                <a:cs typeface="Arial"/>
              </a:rPr>
              <a:t>h</a:t>
            </a:r>
            <a:r>
              <a:rPr lang="pl-PL" sz="1200" b="1" spc="4" dirty="0" smtClean="0">
                <a:latin typeface="Arial"/>
                <a:cs typeface="Arial"/>
              </a:rPr>
              <a:t> </a:t>
            </a:r>
            <a:r>
              <a:rPr lang="pl-PL" sz="1200" b="1" dirty="0">
                <a:latin typeface="Arial"/>
                <a:cs typeface="Arial"/>
              </a:rPr>
              <a:t>nazw</a:t>
            </a:r>
            <a:r>
              <a:rPr lang="pl-PL" sz="1200" b="1" spc="-4" dirty="0">
                <a:latin typeface="Arial"/>
                <a:cs typeface="Arial"/>
              </a:rPr>
              <a:t> </a:t>
            </a:r>
            <a:r>
              <a:rPr lang="pl-PL" sz="1200" b="1" dirty="0">
                <a:latin typeface="Arial"/>
                <a:cs typeface="Arial"/>
              </a:rPr>
              <a:t>t</a:t>
            </a:r>
            <a:r>
              <a:rPr lang="pl-PL" sz="1200" b="1" spc="-4" dirty="0">
                <a:latin typeface="Arial"/>
                <a:cs typeface="Arial"/>
              </a:rPr>
              <a:t>o</a:t>
            </a:r>
            <a:r>
              <a:rPr lang="pl-PL" sz="1200" b="1" spc="25" dirty="0">
                <a:latin typeface="Arial"/>
                <a:cs typeface="Arial"/>
              </a:rPr>
              <a:t>w</a:t>
            </a:r>
            <a:r>
              <a:rPr lang="pl-PL" sz="1200" b="1" spc="4" dirty="0">
                <a:latin typeface="Arial"/>
                <a:cs typeface="Arial"/>
              </a:rPr>
              <a:t>a</a:t>
            </a:r>
            <a:r>
              <a:rPr lang="pl-PL" sz="1200" b="1" dirty="0">
                <a:latin typeface="Arial"/>
                <a:cs typeface="Arial"/>
              </a:rPr>
              <a:t>rów</a:t>
            </a:r>
            <a:r>
              <a:rPr lang="pl-PL" sz="1200" b="1" spc="-4" dirty="0">
                <a:latin typeface="Arial"/>
                <a:cs typeface="Arial"/>
              </a:rPr>
              <a:t> </a:t>
            </a:r>
            <a:r>
              <a:rPr lang="pl-PL" sz="1200" b="1" spc="25" dirty="0">
                <a:latin typeface="Arial"/>
                <a:cs typeface="Arial"/>
              </a:rPr>
              <a:t>w</a:t>
            </a:r>
            <a:r>
              <a:rPr lang="pl-PL" sz="1200" b="1" dirty="0">
                <a:latin typeface="Arial"/>
                <a:cs typeface="Arial"/>
              </a:rPr>
              <a:t>r</a:t>
            </a:r>
            <a:r>
              <a:rPr lang="pl-PL" sz="1200" b="1" spc="4" dirty="0">
                <a:latin typeface="Arial"/>
                <a:cs typeface="Arial"/>
              </a:rPr>
              <a:t>a</a:t>
            </a:r>
            <a:r>
              <a:rPr lang="pl-PL" sz="1200" b="1" dirty="0">
                <a:latin typeface="Arial"/>
                <a:cs typeface="Arial"/>
              </a:rPr>
              <a:t>z</a:t>
            </a:r>
            <a:r>
              <a:rPr lang="pl-PL" sz="1200" b="1" spc="-29" dirty="0">
                <a:latin typeface="Arial"/>
                <a:cs typeface="Arial"/>
              </a:rPr>
              <a:t> </a:t>
            </a:r>
            <a:r>
              <a:rPr lang="pl-PL" sz="1200" b="1" dirty="0">
                <a:latin typeface="Arial"/>
                <a:cs typeface="Arial"/>
              </a:rPr>
              <a:t>z</a:t>
            </a:r>
            <a:r>
              <a:rPr lang="pl-PL" sz="1200" b="1" spc="4" dirty="0">
                <a:latin typeface="Arial"/>
                <a:cs typeface="Arial"/>
              </a:rPr>
              <a:t> </a:t>
            </a:r>
            <a:r>
              <a:rPr lang="pl-PL" sz="1200" b="1" dirty="0" smtClean="0">
                <a:latin typeface="Arial"/>
                <a:cs typeface="Arial"/>
              </a:rPr>
              <a:t>dok</a:t>
            </a:r>
            <a:r>
              <a:rPr lang="pl-PL" sz="1200" b="1" spc="4" dirty="0" smtClean="0">
                <a:latin typeface="Arial"/>
                <a:cs typeface="Arial"/>
              </a:rPr>
              <a:t>ła</a:t>
            </a:r>
            <a:r>
              <a:rPr lang="pl-PL" sz="1200" b="1" dirty="0" smtClean="0">
                <a:latin typeface="Arial"/>
                <a:cs typeface="Arial"/>
              </a:rPr>
              <a:t>dn</a:t>
            </a:r>
            <a:r>
              <a:rPr lang="pl-PL" sz="1200" b="1" spc="-34" dirty="0" smtClean="0">
                <a:latin typeface="Arial"/>
                <a:cs typeface="Arial"/>
              </a:rPr>
              <a:t>y</a:t>
            </a:r>
            <a:r>
              <a:rPr lang="pl-PL" sz="1200" b="1" dirty="0" smtClean="0">
                <a:latin typeface="Arial"/>
                <a:cs typeface="Arial"/>
              </a:rPr>
              <a:t>m</a:t>
            </a:r>
            <a:r>
              <a:rPr lang="pl-PL" sz="1200" dirty="0">
                <a:latin typeface="Arial"/>
                <a:cs typeface="Arial"/>
              </a:rPr>
              <a:t> </a:t>
            </a:r>
            <a:r>
              <a:rPr lang="pl-PL" sz="1200" b="1" dirty="0" smtClean="0">
                <a:latin typeface="Arial"/>
                <a:cs typeface="Arial"/>
              </a:rPr>
              <a:t>opi</a:t>
            </a:r>
            <a:r>
              <a:rPr lang="pl-PL" sz="1200" b="1" spc="4" dirty="0" smtClean="0">
                <a:latin typeface="Arial"/>
                <a:cs typeface="Arial"/>
              </a:rPr>
              <a:t>sem</a:t>
            </a:r>
            <a:r>
              <a:rPr lang="pl-PL" sz="1200" dirty="0" smtClean="0">
                <a:latin typeface="Arial"/>
                <a:cs typeface="Arial"/>
              </a:rPr>
              <a:t>,</a:t>
            </a:r>
            <a:r>
              <a:rPr lang="pl-PL" sz="1200" spc="-4" dirty="0" smtClean="0">
                <a:latin typeface="Arial"/>
                <a:cs typeface="Arial"/>
              </a:rPr>
              <a:t> </a:t>
            </a:r>
            <a:r>
              <a:rPr lang="pl-PL" sz="1200" dirty="0">
                <a:latin typeface="Arial"/>
                <a:cs typeface="Arial"/>
              </a:rPr>
              <a:t>z</a:t>
            </a:r>
            <a:r>
              <a:rPr lang="pl-PL" sz="1200" spc="4" dirty="0">
                <a:latin typeface="Arial"/>
                <a:cs typeface="Arial"/>
              </a:rPr>
              <a:t> </a:t>
            </a:r>
            <a:r>
              <a:rPr lang="pl-PL" sz="1200" dirty="0">
                <a:latin typeface="Arial"/>
                <a:cs typeface="Arial"/>
              </a:rPr>
              <a:t>jaki</a:t>
            </a:r>
            <a:r>
              <a:rPr lang="pl-PL" sz="1200" spc="4" dirty="0">
                <a:latin typeface="Arial"/>
                <a:cs typeface="Arial"/>
              </a:rPr>
              <a:t>e</a:t>
            </a:r>
            <a:r>
              <a:rPr lang="pl-PL" sz="1200" spc="-4" dirty="0">
                <a:latin typeface="Arial"/>
                <a:cs typeface="Arial"/>
              </a:rPr>
              <a:t>g</a:t>
            </a:r>
            <a:r>
              <a:rPr lang="pl-PL" sz="1200" dirty="0">
                <a:latin typeface="Arial"/>
                <a:cs typeface="Arial"/>
              </a:rPr>
              <a:t>o</a:t>
            </a:r>
            <a:r>
              <a:rPr lang="pl-PL" sz="1200" spc="-14" dirty="0">
                <a:latin typeface="Arial"/>
                <a:cs typeface="Arial"/>
              </a:rPr>
              <a:t> </a:t>
            </a:r>
            <a:r>
              <a:rPr lang="pl-PL" sz="1200" spc="4" dirty="0">
                <a:latin typeface="Arial"/>
                <a:cs typeface="Arial"/>
              </a:rPr>
              <a:t>ma</a:t>
            </a:r>
            <a:r>
              <a:rPr lang="pl-PL" sz="1200" dirty="0">
                <a:latin typeface="Arial"/>
                <a:cs typeface="Arial"/>
              </a:rPr>
              <a:t>t</a:t>
            </a:r>
            <a:r>
              <a:rPr lang="pl-PL" sz="1200" spc="4" dirty="0">
                <a:latin typeface="Arial"/>
                <a:cs typeface="Arial"/>
              </a:rPr>
              <a:t>e</a:t>
            </a:r>
            <a:r>
              <a:rPr lang="pl-PL" sz="1200" dirty="0">
                <a:latin typeface="Arial"/>
                <a:cs typeface="Arial"/>
              </a:rPr>
              <a:t>r</a:t>
            </a:r>
            <a:r>
              <a:rPr lang="pl-PL" sz="1200" spc="-4" dirty="0">
                <a:latin typeface="Arial"/>
                <a:cs typeface="Arial"/>
              </a:rPr>
              <a:t>i</a:t>
            </a:r>
            <a:r>
              <a:rPr lang="pl-PL" sz="1200" spc="4" dirty="0">
                <a:latin typeface="Arial"/>
                <a:cs typeface="Arial"/>
              </a:rPr>
              <a:t>a</a:t>
            </a:r>
            <a:r>
              <a:rPr lang="pl-PL" sz="1200" dirty="0">
                <a:latin typeface="Arial"/>
                <a:cs typeface="Arial"/>
              </a:rPr>
              <a:t>łu jest</a:t>
            </a:r>
            <a:r>
              <a:rPr lang="pl-PL" sz="1200" spc="-29" dirty="0">
                <a:latin typeface="Arial"/>
                <a:cs typeface="Arial"/>
              </a:rPr>
              <a:t> </a:t>
            </a:r>
            <a:r>
              <a:rPr lang="pl-PL" sz="1200" spc="-14" dirty="0">
                <a:latin typeface="Arial"/>
                <a:cs typeface="Arial"/>
              </a:rPr>
              <a:t>w</a:t>
            </a:r>
            <a:r>
              <a:rPr lang="pl-PL" sz="1200" spc="-9" dirty="0">
                <a:latin typeface="Arial"/>
                <a:cs typeface="Arial"/>
              </a:rPr>
              <a:t>y</a:t>
            </a:r>
            <a:r>
              <a:rPr lang="pl-PL" sz="1200" dirty="0">
                <a:latin typeface="Arial"/>
                <a:cs typeface="Arial"/>
              </a:rPr>
              <a:t>k</a:t>
            </a:r>
            <a:r>
              <a:rPr lang="pl-PL" sz="1200" spc="4" dirty="0">
                <a:latin typeface="Arial"/>
                <a:cs typeface="Arial"/>
              </a:rPr>
              <a:t>onan</a:t>
            </a:r>
            <a:r>
              <a:rPr lang="pl-PL" sz="1200" dirty="0">
                <a:latin typeface="Arial"/>
                <a:cs typeface="Arial"/>
              </a:rPr>
              <a:t>y i</a:t>
            </a:r>
            <a:r>
              <a:rPr lang="pl-PL" sz="1200" spc="4" dirty="0">
                <a:latin typeface="Arial"/>
                <a:cs typeface="Arial"/>
              </a:rPr>
              <a:t>mpo</a:t>
            </a:r>
            <a:r>
              <a:rPr lang="pl-PL" sz="1200" dirty="0">
                <a:latin typeface="Arial"/>
                <a:cs typeface="Arial"/>
              </a:rPr>
              <a:t>rto</a:t>
            </a:r>
            <a:r>
              <a:rPr lang="pl-PL" sz="1200" spc="-14" dirty="0">
                <a:latin typeface="Arial"/>
                <a:cs typeface="Arial"/>
              </a:rPr>
              <a:t>w</a:t>
            </a:r>
            <a:r>
              <a:rPr lang="pl-PL" sz="1200" spc="4" dirty="0">
                <a:latin typeface="Arial"/>
                <a:cs typeface="Arial"/>
              </a:rPr>
              <a:t>an</a:t>
            </a:r>
            <a:r>
              <a:rPr lang="pl-PL" sz="1200" dirty="0">
                <a:latin typeface="Arial"/>
                <a:cs typeface="Arial"/>
              </a:rPr>
              <a:t>y</a:t>
            </a:r>
            <a:r>
              <a:rPr lang="pl-PL" sz="1200" spc="-25" dirty="0">
                <a:latin typeface="Arial"/>
                <a:cs typeface="Arial"/>
              </a:rPr>
              <a:t> </a:t>
            </a:r>
            <a:r>
              <a:rPr lang="pl-PL" sz="1200" dirty="0">
                <a:latin typeface="Arial"/>
                <a:cs typeface="Arial"/>
              </a:rPr>
              <a:t>t</a:t>
            </a:r>
            <a:r>
              <a:rPr lang="pl-PL" sz="1200" spc="4" dirty="0">
                <a:latin typeface="Arial"/>
                <a:cs typeface="Arial"/>
              </a:rPr>
              <a:t>o</a:t>
            </a:r>
            <a:r>
              <a:rPr lang="pl-PL" sz="1200" spc="-14" dirty="0">
                <a:latin typeface="Arial"/>
                <a:cs typeface="Arial"/>
              </a:rPr>
              <a:t>w</a:t>
            </a:r>
            <a:r>
              <a:rPr lang="pl-PL" sz="1200" spc="4" dirty="0">
                <a:latin typeface="Arial"/>
                <a:cs typeface="Arial"/>
              </a:rPr>
              <a:t>a</a:t>
            </a:r>
            <a:r>
              <a:rPr lang="pl-PL" sz="1200" dirty="0">
                <a:latin typeface="Arial"/>
                <a:cs typeface="Arial"/>
              </a:rPr>
              <a:t>r </a:t>
            </a:r>
            <a:r>
              <a:rPr lang="pl-PL" sz="1200" spc="4" dirty="0">
                <a:latin typeface="Arial"/>
                <a:cs typeface="Arial"/>
              </a:rPr>
              <a:t>o</a:t>
            </a:r>
            <a:r>
              <a:rPr lang="pl-PL" sz="1200" dirty="0">
                <a:latin typeface="Arial"/>
                <a:cs typeface="Arial"/>
              </a:rPr>
              <a:t>raz</a:t>
            </a:r>
            <a:r>
              <a:rPr lang="pl-PL" sz="1200" spc="-14" dirty="0">
                <a:latin typeface="Arial"/>
                <a:cs typeface="Arial"/>
              </a:rPr>
              <a:t> </a:t>
            </a:r>
            <a:r>
              <a:rPr lang="pl-PL" sz="1200" dirty="0">
                <a:latin typeface="Arial"/>
                <a:cs typeface="Arial"/>
              </a:rPr>
              <a:t>jakie</a:t>
            </a:r>
            <a:r>
              <a:rPr lang="pl-PL" sz="1200" spc="-4" dirty="0">
                <a:latin typeface="Arial"/>
                <a:cs typeface="Arial"/>
              </a:rPr>
              <a:t> </a:t>
            </a:r>
            <a:r>
              <a:rPr lang="pl-PL" sz="1200" spc="4" dirty="0">
                <a:latin typeface="Arial"/>
                <a:cs typeface="Arial"/>
              </a:rPr>
              <a:t>będ</a:t>
            </a:r>
            <a:r>
              <a:rPr lang="pl-PL" sz="1200" spc="-9" dirty="0">
                <a:latin typeface="Arial"/>
                <a:cs typeface="Arial"/>
              </a:rPr>
              <a:t>z</a:t>
            </a:r>
            <a:r>
              <a:rPr lang="pl-PL" sz="1200" dirty="0">
                <a:latin typeface="Arial"/>
                <a:cs typeface="Arial"/>
              </a:rPr>
              <a:t>ie</a:t>
            </a:r>
            <a:r>
              <a:rPr lang="pl-PL" sz="1200" spc="-14" dirty="0">
                <a:latin typeface="Arial"/>
                <a:cs typeface="Arial"/>
              </a:rPr>
              <a:t> </a:t>
            </a:r>
            <a:r>
              <a:rPr lang="pl-PL" sz="1200" spc="4" dirty="0">
                <a:latin typeface="Arial"/>
                <a:cs typeface="Arial"/>
              </a:rPr>
              <a:t>m</a:t>
            </a:r>
            <a:r>
              <a:rPr lang="pl-PL" sz="1200" dirty="0">
                <a:latin typeface="Arial"/>
                <a:cs typeface="Arial"/>
              </a:rPr>
              <a:t>iał</a:t>
            </a:r>
            <a:r>
              <a:rPr lang="pl-PL" sz="1200" spc="-19" dirty="0">
                <a:latin typeface="Arial"/>
                <a:cs typeface="Arial"/>
              </a:rPr>
              <a:t> </a:t>
            </a:r>
            <a:r>
              <a:rPr lang="pl-PL" sz="1200" spc="-9" dirty="0">
                <a:latin typeface="Arial"/>
                <a:cs typeface="Arial"/>
              </a:rPr>
              <a:t>z</a:t>
            </a:r>
            <a:r>
              <a:rPr lang="pl-PL" sz="1200" spc="4" dirty="0">
                <a:latin typeface="Arial"/>
                <a:cs typeface="Arial"/>
              </a:rPr>
              <a:t>a</a:t>
            </a:r>
            <a:r>
              <a:rPr lang="pl-PL" sz="1200" dirty="0">
                <a:latin typeface="Arial"/>
                <a:cs typeface="Arial"/>
              </a:rPr>
              <a:t>st</a:t>
            </a:r>
            <a:r>
              <a:rPr lang="pl-PL" sz="1200" spc="4" dirty="0">
                <a:latin typeface="Arial"/>
                <a:cs typeface="Arial"/>
              </a:rPr>
              <a:t>o</a:t>
            </a:r>
            <a:r>
              <a:rPr lang="pl-PL" sz="1200" dirty="0">
                <a:latin typeface="Arial"/>
                <a:cs typeface="Arial"/>
              </a:rPr>
              <a:t>s</a:t>
            </a:r>
            <a:r>
              <a:rPr lang="pl-PL" sz="1200" spc="4" dirty="0">
                <a:latin typeface="Arial"/>
                <a:cs typeface="Arial"/>
              </a:rPr>
              <a:t>o</a:t>
            </a:r>
            <a:r>
              <a:rPr lang="pl-PL" sz="1200" spc="-14" dirty="0">
                <a:latin typeface="Arial"/>
                <a:cs typeface="Arial"/>
              </a:rPr>
              <a:t>w</a:t>
            </a:r>
            <a:r>
              <a:rPr lang="pl-PL" sz="1200" spc="4" dirty="0">
                <a:latin typeface="Arial"/>
                <a:cs typeface="Arial"/>
              </a:rPr>
              <a:t>an</a:t>
            </a:r>
            <a:r>
              <a:rPr lang="pl-PL" sz="1200" dirty="0">
                <a:latin typeface="Arial"/>
                <a:cs typeface="Arial"/>
              </a:rPr>
              <a:t>i</a:t>
            </a:r>
            <a:r>
              <a:rPr lang="pl-PL" sz="1200" spc="9" dirty="0">
                <a:latin typeface="Arial"/>
                <a:cs typeface="Arial"/>
              </a:rPr>
              <a:t>e</a:t>
            </a:r>
            <a:r>
              <a:rPr lang="pl-PL" sz="1200" dirty="0">
                <a:latin typeface="Arial"/>
                <a:cs typeface="Arial"/>
              </a:rPr>
              <a:t>.</a:t>
            </a:r>
            <a:r>
              <a:rPr lang="pl-PL" sz="1200" spc="-29" dirty="0">
                <a:latin typeface="Arial"/>
                <a:cs typeface="Arial"/>
              </a:rPr>
              <a:t> </a:t>
            </a:r>
            <a:r>
              <a:rPr lang="pl-PL" sz="1200" dirty="0">
                <a:latin typeface="Arial"/>
                <a:cs typeface="Arial"/>
              </a:rPr>
              <a:t>J</a:t>
            </a:r>
            <a:r>
              <a:rPr lang="pl-PL" sz="1200" spc="4" dirty="0">
                <a:latin typeface="Arial"/>
                <a:cs typeface="Arial"/>
              </a:rPr>
              <a:t>e</a:t>
            </a:r>
            <a:r>
              <a:rPr lang="pl-PL" sz="1200" dirty="0">
                <a:latin typeface="Arial"/>
                <a:cs typeface="Arial"/>
              </a:rPr>
              <a:t>śli</a:t>
            </a:r>
            <a:r>
              <a:rPr lang="pl-PL" sz="1200" spc="-9" dirty="0">
                <a:latin typeface="Arial"/>
                <a:cs typeface="Arial"/>
              </a:rPr>
              <a:t> </a:t>
            </a:r>
            <a:r>
              <a:rPr lang="pl-PL" sz="1200" dirty="0">
                <a:latin typeface="Arial"/>
                <a:cs typeface="Arial"/>
              </a:rPr>
              <a:t>jest</a:t>
            </a:r>
            <a:r>
              <a:rPr lang="pl-PL" sz="1200" spc="4" dirty="0">
                <a:latin typeface="Arial"/>
                <a:cs typeface="Arial"/>
              </a:rPr>
              <a:t> t</a:t>
            </a:r>
            <a:r>
              <a:rPr lang="pl-PL" sz="1200" dirty="0">
                <a:latin typeface="Arial"/>
                <a:cs typeface="Arial"/>
              </a:rPr>
              <a:t>o </a:t>
            </a:r>
            <a:r>
              <a:rPr lang="pl-PL" sz="1200" dirty="0" smtClean="0">
                <a:latin typeface="Arial"/>
                <a:cs typeface="Arial"/>
              </a:rPr>
              <a:t>c</a:t>
            </a:r>
            <a:r>
              <a:rPr lang="pl-PL" sz="1200" spc="-9" dirty="0" smtClean="0">
                <a:latin typeface="Arial"/>
                <a:cs typeface="Arial"/>
              </a:rPr>
              <a:t>zę</a:t>
            </a:r>
            <a:r>
              <a:rPr lang="pl-PL" sz="1200" dirty="0" smtClean="0">
                <a:latin typeface="Arial"/>
                <a:cs typeface="Arial"/>
              </a:rPr>
              <a:t>ść</a:t>
            </a:r>
            <a:r>
              <a:rPr lang="pl-PL" sz="1200" spc="14" dirty="0" smtClean="0">
                <a:latin typeface="Arial"/>
                <a:cs typeface="Arial"/>
              </a:rPr>
              <a:t> </a:t>
            </a:r>
            <a:r>
              <a:rPr lang="pl-PL" sz="1200" spc="4" dirty="0">
                <a:latin typeface="Arial"/>
                <a:cs typeface="Arial"/>
              </a:rPr>
              <a:t>ma</a:t>
            </a:r>
            <a:r>
              <a:rPr lang="pl-PL" sz="1200" dirty="0">
                <a:latin typeface="Arial"/>
                <a:cs typeface="Arial"/>
              </a:rPr>
              <a:t>s</a:t>
            </a:r>
            <a:r>
              <a:rPr lang="pl-PL" sz="1200" spc="-9" dirty="0">
                <a:latin typeface="Arial"/>
                <a:cs typeface="Arial"/>
              </a:rPr>
              <a:t>zy</a:t>
            </a:r>
            <a:r>
              <a:rPr lang="pl-PL" sz="1200" spc="4" dirty="0">
                <a:latin typeface="Arial"/>
                <a:cs typeface="Arial"/>
              </a:rPr>
              <a:t>n</a:t>
            </a:r>
            <a:r>
              <a:rPr lang="pl-PL" sz="1200" dirty="0">
                <a:latin typeface="Arial"/>
                <a:cs typeface="Arial"/>
              </a:rPr>
              <a:t>y</a:t>
            </a:r>
            <a:r>
              <a:rPr lang="pl-PL" sz="1200" spc="-4" dirty="0">
                <a:latin typeface="Arial"/>
                <a:cs typeface="Arial"/>
              </a:rPr>
              <a:t> </a:t>
            </a:r>
            <a:r>
              <a:rPr lang="pl-PL" sz="1200" dirty="0">
                <a:latin typeface="Arial"/>
                <a:cs typeface="Arial"/>
              </a:rPr>
              <a:t>l</a:t>
            </a:r>
            <a:r>
              <a:rPr lang="pl-PL" sz="1200" spc="4" dirty="0">
                <a:latin typeface="Arial"/>
                <a:cs typeface="Arial"/>
              </a:rPr>
              <a:t>u</a:t>
            </a:r>
            <a:r>
              <a:rPr lang="pl-PL" sz="1200" dirty="0">
                <a:latin typeface="Arial"/>
                <a:cs typeface="Arial"/>
              </a:rPr>
              <a:t>b </a:t>
            </a:r>
            <a:r>
              <a:rPr lang="pl-PL" sz="1200" spc="4" dirty="0">
                <a:latin typeface="Arial"/>
                <a:cs typeface="Arial"/>
              </a:rPr>
              <a:t>u</a:t>
            </a:r>
            <a:r>
              <a:rPr lang="pl-PL" sz="1200" dirty="0">
                <a:latin typeface="Arial"/>
                <a:cs typeface="Arial"/>
              </a:rPr>
              <a:t>r</a:t>
            </a:r>
            <a:r>
              <a:rPr lang="pl-PL" sz="1200" spc="-14" dirty="0">
                <a:latin typeface="Arial"/>
                <a:cs typeface="Arial"/>
              </a:rPr>
              <a:t>z</a:t>
            </a:r>
            <a:r>
              <a:rPr lang="pl-PL" sz="1200" spc="4" dirty="0">
                <a:latin typeface="Arial"/>
                <a:cs typeface="Arial"/>
              </a:rPr>
              <a:t>ąd</a:t>
            </a:r>
            <a:r>
              <a:rPr lang="pl-PL" sz="1200" spc="-9" dirty="0">
                <a:latin typeface="Arial"/>
                <a:cs typeface="Arial"/>
              </a:rPr>
              <a:t>z</a:t>
            </a:r>
            <a:r>
              <a:rPr lang="pl-PL" sz="1200" spc="4" dirty="0">
                <a:latin typeface="Arial"/>
                <a:cs typeface="Arial"/>
              </a:rPr>
              <a:t>en</a:t>
            </a:r>
            <a:r>
              <a:rPr lang="pl-PL" sz="1200" dirty="0">
                <a:latin typeface="Arial"/>
                <a:cs typeface="Arial"/>
              </a:rPr>
              <a:t>ia </a:t>
            </a:r>
            <a:r>
              <a:rPr lang="pl-PL" sz="1200" spc="4" dirty="0">
                <a:latin typeface="Arial"/>
                <a:cs typeface="Arial"/>
              </a:rPr>
              <a:t>p</a:t>
            </a:r>
            <a:r>
              <a:rPr lang="pl-PL" sz="1200" dirty="0">
                <a:latin typeface="Arial"/>
                <a:cs typeface="Arial"/>
              </a:rPr>
              <a:t>rosi</a:t>
            </a:r>
            <a:r>
              <a:rPr lang="pl-PL" sz="1200" spc="4" dirty="0">
                <a:latin typeface="Arial"/>
                <a:cs typeface="Arial"/>
              </a:rPr>
              <a:t>m</a:t>
            </a:r>
            <a:r>
              <a:rPr lang="pl-PL" sz="1200" dirty="0">
                <a:latin typeface="Arial"/>
                <a:cs typeface="Arial"/>
              </a:rPr>
              <a:t>y</a:t>
            </a:r>
            <a:r>
              <a:rPr lang="pl-PL" sz="1200" spc="-19" dirty="0">
                <a:latin typeface="Arial"/>
                <a:cs typeface="Arial"/>
              </a:rPr>
              <a:t> </a:t>
            </a:r>
            <a:r>
              <a:rPr lang="pl-PL" sz="1200" spc="4" dirty="0">
                <a:latin typeface="Arial"/>
                <a:cs typeface="Arial"/>
              </a:rPr>
              <a:t>nap</a:t>
            </a:r>
            <a:r>
              <a:rPr lang="pl-PL" sz="1200" dirty="0">
                <a:latin typeface="Arial"/>
                <a:cs typeface="Arial"/>
              </a:rPr>
              <a:t>isa</a:t>
            </a:r>
            <a:r>
              <a:rPr lang="pl-PL" sz="1200" spc="4" dirty="0">
                <a:latin typeface="Arial"/>
                <a:cs typeface="Arial"/>
              </a:rPr>
              <a:t>ć</a:t>
            </a:r>
            <a:r>
              <a:rPr lang="pl-PL" sz="1200" dirty="0">
                <a:latin typeface="Arial"/>
                <a:cs typeface="Arial"/>
              </a:rPr>
              <a:t>,</a:t>
            </a:r>
            <a:r>
              <a:rPr lang="pl-PL" sz="1200" spc="-29" dirty="0">
                <a:latin typeface="Arial"/>
                <a:cs typeface="Arial"/>
              </a:rPr>
              <a:t> </a:t>
            </a:r>
            <a:r>
              <a:rPr lang="pl-PL" sz="1200" dirty="0" smtClean="0">
                <a:latin typeface="Arial"/>
                <a:cs typeface="Arial"/>
              </a:rPr>
              <a:t>jaki</a:t>
            </a:r>
            <a:r>
              <a:rPr lang="pl-PL" sz="1200" spc="4" dirty="0" smtClean="0">
                <a:latin typeface="Arial"/>
                <a:cs typeface="Arial"/>
              </a:rPr>
              <a:t>e</a:t>
            </a:r>
            <a:r>
              <a:rPr lang="pl-PL" sz="1200" spc="-4" dirty="0" smtClean="0">
                <a:latin typeface="Arial"/>
                <a:cs typeface="Arial"/>
              </a:rPr>
              <a:t>g</a:t>
            </a:r>
            <a:r>
              <a:rPr lang="pl-PL" sz="1200" spc="9" dirty="0" smtClean="0">
                <a:latin typeface="Arial"/>
                <a:cs typeface="Arial"/>
              </a:rPr>
              <a:t>o</a:t>
            </a:r>
            <a:r>
              <a:rPr lang="pl-PL" sz="1200" dirty="0" smtClean="0">
                <a:latin typeface="Arial"/>
                <a:cs typeface="Arial"/>
              </a:rPr>
              <a:t>.</a:t>
            </a:r>
            <a:endParaRPr lang="pl-PL" sz="1200" dirty="0">
              <a:latin typeface="Arial"/>
              <a:cs typeface="Arial"/>
            </a:endParaRPr>
          </a:p>
          <a:p>
            <a:pPr marL="12700">
              <a:lnSpc>
                <a:spcPts val="1325"/>
              </a:lnSpc>
              <a:spcBef>
                <a:spcPts val="66"/>
              </a:spcBef>
            </a:pPr>
            <a:r>
              <a:rPr lang="pl-PL" sz="1200" dirty="0" smtClean="0">
                <a:latin typeface="Arial"/>
                <a:cs typeface="Arial"/>
              </a:rPr>
              <a:t>J</a:t>
            </a:r>
            <a:r>
              <a:rPr lang="pl-PL" sz="1200" spc="4" dirty="0" smtClean="0">
                <a:latin typeface="Arial"/>
                <a:cs typeface="Arial"/>
              </a:rPr>
              <a:t>e</a:t>
            </a:r>
            <a:r>
              <a:rPr lang="pl-PL" sz="1200" spc="-9" dirty="0" smtClean="0">
                <a:latin typeface="Arial"/>
                <a:cs typeface="Arial"/>
              </a:rPr>
              <a:t>ż</a:t>
            </a:r>
            <a:r>
              <a:rPr lang="pl-PL" sz="1200" spc="4" dirty="0" smtClean="0">
                <a:latin typeface="Arial"/>
                <a:cs typeface="Arial"/>
              </a:rPr>
              <a:t>e</a:t>
            </a:r>
            <a:r>
              <a:rPr lang="pl-PL" sz="1200" dirty="0" smtClean="0">
                <a:latin typeface="Arial"/>
                <a:cs typeface="Arial"/>
              </a:rPr>
              <a:t>li</a:t>
            </a:r>
            <a:r>
              <a:rPr lang="pl-PL" sz="1200" spc="-9" dirty="0" smtClean="0">
                <a:latin typeface="Arial"/>
                <a:cs typeface="Arial"/>
              </a:rPr>
              <a:t> </a:t>
            </a:r>
            <a:r>
              <a:rPr lang="pl-PL" sz="1200" spc="-9" dirty="0">
                <a:latin typeface="Arial"/>
                <a:cs typeface="Arial"/>
              </a:rPr>
              <a:t>z</a:t>
            </a:r>
            <a:r>
              <a:rPr lang="pl-PL" sz="1200" spc="4" dirty="0">
                <a:latin typeface="Arial"/>
                <a:cs typeface="Arial"/>
              </a:rPr>
              <a:t>na</a:t>
            </a:r>
            <a:r>
              <a:rPr lang="pl-PL" sz="1200" dirty="0">
                <a:latin typeface="Arial"/>
                <a:cs typeface="Arial"/>
              </a:rPr>
              <a:t>sz k</a:t>
            </a:r>
            <a:r>
              <a:rPr lang="pl-PL" sz="1200" spc="4" dirty="0">
                <a:latin typeface="Arial"/>
                <a:cs typeface="Arial"/>
              </a:rPr>
              <a:t>o</a:t>
            </a:r>
            <a:r>
              <a:rPr lang="pl-PL" sz="1200" dirty="0">
                <a:latin typeface="Arial"/>
                <a:cs typeface="Arial"/>
              </a:rPr>
              <a:t>d</a:t>
            </a:r>
            <a:r>
              <a:rPr lang="pl-PL" sz="1200" spc="-14" dirty="0">
                <a:latin typeface="Arial"/>
                <a:cs typeface="Arial"/>
              </a:rPr>
              <a:t> </a:t>
            </a:r>
            <a:r>
              <a:rPr lang="pl-PL" sz="1200" dirty="0">
                <a:latin typeface="Arial"/>
                <a:cs typeface="Arial"/>
              </a:rPr>
              <a:t>t</a:t>
            </a:r>
            <a:r>
              <a:rPr lang="pl-PL" sz="1200" spc="4" dirty="0">
                <a:latin typeface="Arial"/>
                <a:cs typeface="Arial"/>
              </a:rPr>
              <a:t>a</a:t>
            </a:r>
            <a:r>
              <a:rPr lang="pl-PL" sz="1200" dirty="0">
                <a:latin typeface="Arial"/>
                <a:cs typeface="Arial"/>
              </a:rPr>
              <a:t>r</a:t>
            </a:r>
            <a:r>
              <a:rPr lang="pl-PL" sz="1200" spc="-14" dirty="0">
                <a:latin typeface="Arial"/>
                <a:cs typeface="Arial"/>
              </a:rPr>
              <a:t>y</a:t>
            </a:r>
            <a:r>
              <a:rPr lang="pl-PL" sz="1200" spc="14" dirty="0">
                <a:latin typeface="Arial"/>
                <a:cs typeface="Arial"/>
              </a:rPr>
              <a:t>f</a:t>
            </a:r>
            <a:r>
              <a:rPr lang="pl-PL" sz="1200" dirty="0">
                <a:latin typeface="Arial"/>
                <a:cs typeface="Arial"/>
              </a:rPr>
              <a:t>y c</a:t>
            </a:r>
            <a:r>
              <a:rPr lang="pl-PL" sz="1200" spc="4" dirty="0">
                <a:latin typeface="Arial"/>
                <a:cs typeface="Arial"/>
              </a:rPr>
              <a:t>e</a:t>
            </a:r>
            <a:r>
              <a:rPr lang="pl-PL" sz="1200" dirty="0">
                <a:latin typeface="Arial"/>
                <a:cs typeface="Arial"/>
              </a:rPr>
              <a:t>ln</a:t>
            </a:r>
            <a:r>
              <a:rPr lang="pl-PL" sz="1200" spc="4" dirty="0">
                <a:latin typeface="Arial"/>
                <a:cs typeface="Arial"/>
              </a:rPr>
              <a:t>e</a:t>
            </a:r>
            <a:r>
              <a:rPr lang="pl-PL" sz="1200" dirty="0">
                <a:latin typeface="Arial"/>
                <a:cs typeface="Arial"/>
              </a:rPr>
              <a:t>j</a:t>
            </a:r>
            <a:r>
              <a:rPr lang="pl-PL" sz="1200" spc="-24" dirty="0">
                <a:latin typeface="Arial"/>
                <a:cs typeface="Arial"/>
              </a:rPr>
              <a:t> </a:t>
            </a:r>
            <a:r>
              <a:rPr lang="pl-PL" sz="1200" dirty="0">
                <a:latin typeface="Arial"/>
                <a:cs typeface="Arial"/>
              </a:rPr>
              <a:t>t</a:t>
            </a:r>
            <a:r>
              <a:rPr lang="pl-PL" sz="1200" spc="4" dirty="0">
                <a:latin typeface="Arial"/>
                <a:cs typeface="Arial"/>
              </a:rPr>
              <a:t>o</a:t>
            </a:r>
            <a:r>
              <a:rPr lang="pl-PL" sz="1200" spc="-14" dirty="0">
                <a:latin typeface="Arial"/>
                <a:cs typeface="Arial"/>
              </a:rPr>
              <a:t>w</a:t>
            </a:r>
            <a:r>
              <a:rPr lang="pl-PL" sz="1200" spc="4" dirty="0">
                <a:latin typeface="Arial"/>
                <a:cs typeface="Arial"/>
              </a:rPr>
              <a:t>a</a:t>
            </a:r>
            <a:r>
              <a:rPr lang="pl-PL" sz="1200" dirty="0">
                <a:latin typeface="Arial"/>
                <a:cs typeface="Arial"/>
              </a:rPr>
              <a:t>ru</a:t>
            </a:r>
            <a:r>
              <a:rPr lang="pl-PL" sz="1200" spc="-4" dirty="0">
                <a:latin typeface="Arial"/>
                <a:cs typeface="Arial"/>
              </a:rPr>
              <a:t> </a:t>
            </a:r>
            <a:r>
              <a:rPr lang="pl-PL" sz="1200" spc="4" dirty="0">
                <a:latin typeface="Arial"/>
                <a:cs typeface="Arial"/>
              </a:rPr>
              <a:t>poda</a:t>
            </a:r>
            <a:r>
              <a:rPr lang="pl-PL" sz="1200" dirty="0">
                <a:latin typeface="Arial"/>
                <a:cs typeface="Arial"/>
              </a:rPr>
              <a:t>j</a:t>
            </a:r>
            <a:r>
              <a:rPr lang="pl-PL" sz="1200" spc="-34" dirty="0">
                <a:latin typeface="Arial"/>
                <a:cs typeface="Arial"/>
              </a:rPr>
              <a:t> </a:t>
            </a:r>
            <a:r>
              <a:rPr lang="pl-PL" sz="1200" spc="-4" dirty="0">
                <a:latin typeface="Arial"/>
                <a:cs typeface="Arial"/>
              </a:rPr>
              <a:t>g</a:t>
            </a:r>
            <a:r>
              <a:rPr lang="pl-PL" sz="1200" dirty="0">
                <a:latin typeface="Arial"/>
                <a:cs typeface="Arial"/>
              </a:rPr>
              <a:t>o</a:t>
            </a:r>
            <a:r>
              <a:rPr lang="pl-PL" sz="1200" spc="-4" dirty="0">
                <a:latin typeface="Arial"/>
                <a:cs typeface="Arial"/>
              </a:rPr>
              <a:t> </a:t>
            </a:r>
            <a:r>
              <a:rPr lang="pl-PL" sz="1200" spc="-14" dirty="0">
                <a:latin typeface="Arial"/>
                <a:cs typeface="Arial"/>
              </a:rPr>
              <a:t>w</a:t>
            </a:r>
            <a:r>
              <a:rPr lang="pl-PL" sz="1200" dirty="0">
                <a:latin typeface="Arial"/>
                <a:cs typeface="Arial"/>
              </a:rPr>
              <a:t>raz</a:t>
            </a:r>
            <a:r>
              <a:rPr lang="pl-PL" sz="1200" spc="14" dirty="0">
                <a:latin typeface="Arial"/>
                <a:cs typeface="Arial"/>
              </a:rPr>
              <a:t> </a:t>
            </a:r>
            <a:r>
              <a:rPr lang="pl-PL" sz="1200" dirty="0">
                <a:latin typeface="Arial"/>
                <a:cs typeface="Arial"/>
              </a:rPr>
              <a:t>z je</a:t>
            </a:r>
            <a:r>
              <a:rPr lang="pl-PL" sz="1200" spc="-4" dirty="0">
                <a:latin typeface="Arial"/>
                <a:cs typeface="Arial"/>
              </a:rPr>
              <a:t>g</a:t>
            </a:r>
            <a:r>
              <a:rPr lang="pl-PL" sz="1200" dirty="0">
                <a:latin typeface="Arial"/>
                <a:cs typeface="Arial"/>
              </a:rPr>
              <a:t>o</a:t>
            </a:r>
            <a:r>
              <a:rPr lang="pl-PL" sz="1200" spc="-4" dirty="0">
                <a:latin typeface="Arial"/>
                <a:cs typeface="Arial"/>
              </a:rPr>
              <a:t> </a:t>
            </a:r>
            <a:r>
              <a:rPr lang="pl-PL" sz="1200" spc="4" dirty="0">
                <a:latin typeface="Arial"/>
                <a:cs typeface="Arial"/>
              </a:rPr>
              <a:t>op</a:t>
            </a:r>
            <a:r>
              <a:rPr lang="pl-PL" sz="1200" dirty="0">
                <a:latin typeface="Arial"/>
                <a:cs typeface="Arial"/>
              </a:rPr>
              <a:t>isem.</a:t>
            </a:r>
            <a:r>
              <a:rPr lang="pl-PL" sz="1200" spc="-19" dirty="0">
                <a:latin typeface="Arial"/>
                <a:cs typeface="Arial"/>
              </a:rPr>
              <a:t> </a:t>
            </a:r>
            <a:r>
              <a:rPr lang="pl-PL" sz="1200" dirty="0" smtClean="0">
                <a:latin typeface="Arial"/>
                <a:cs typeface="Arial"/>
              </a:rPr>
              <a:t>K</a:t>
            </a:r>
            <a:r>
              <a:rPr lang="pl-PL" sz="1200" spc="4" dirty="0" smtClean="0">
                <a:latin typeface="Arial"/>
                <a:cs typeface="Arial"/>
              </a:rPr>
              <a:t>o</a:t>
            </a:r>
            <a:r>
              <a:rPr lang="pl-PL" sz="1200" dirty="0" smtClean="0">
                <a:latin typeface="Arial"/>
                <a:cs typeface="Arial"/>
              </a:rPr>
              <a:t>d</a:t>
            </a:r>
            <a:r>
              <a:rPr lang="pl-PL" sz="1200" spc="-14" dirty="0" smtClean="0">
                <a:latin typeface="Arial"/>
                <a:cs typeface="Arial"/>
              </a:rPr>
              <a:t> </a:t>
            </a:r>
            <a:r>
              <a:rPr lang="pl-PL" sz="1200" dirty="0">
                <a:latin typeface="Arial"/>
                <a:cs typeface="Arial"/>
              </a:rPr>
              <a:t>t</a:t>
            </a:r>
            <a:r>
              <a:rPr lang="pl-PL" sz="1200" spc="4" dirty="0">
                <a:latin typeface="Arial"/>
                <a:cs typeface="Arial"/>
              </a:rPr>
              <a:t>a</a:t>
            </a:r>
            <a:r>
              <a:rPr lang="pl-PL" sz="1200" dirty="0">
                <a:latin typeface="Arial"/>
                <a:cs typeface="Arial"/>
              </a:rPr>
              <a:t>r</a:t>
            </a:r>
            <a:r>
              <a:rPr lang="pl-PL" sz="1200" spc="-14" dirty="0">
                <a:latin typeface="Arial"/>
                <a:cs typeface="Arial"/>
              </a:rPr>
              <a:t>y</a:t>
            </a:r>
            <a:r>
              <a:rPr lang="pl-PL" sz="1200" spc="14" dirty="0">
                <a:latin typeface="Arial"/>
                <a:cs typeface="Arial"/>
              </a:rPr>
              <a:t>f</a:t>
            </a:r>
            <a:r>
              <a:rPr lang="pl-PL" sz="1200" dirty="0">
                <a:latin typeface="Arial"/>
                <a:cs typeface="Arial"/>
              </a:rPr>
              <a:t>y c</a:t>
            </a:r>
            <a:r>
              <a:rPr lang="pl-PL" sz="1200" spc="4" dirty="0">
                <a:latin typeface="Arial"/>
                <a:cs typeface="Arial"/>
              </a:rPr>
              <a:t>e</a:t>
            </a:r>
            <a:r>
              <a:rPr lang="pl-PL" sz="1200" dirty="0">
                <a:latin typeface="Arial"/>
                <a:cs typeface="Arial"/>
              </a:rPr>
              <a:t>ln</a:t>
            </a:r>
            <a:r>
              <a:rPr lang="pl-PL" sz="1200" spc="4" dirty="0">
                <a:latin typeface="Arial"/>
                <a:cs typeface="Arial"/>
              </a:rPr>
              <a:t>e</a:t>
            </a:r>
            <a:r>
              <a:rPr lang="pl-PL" sz="1200" dirty="0">
                <a:latin typeface="Arial"/>
                <a:cs typeface="Arial"/>
              </a:rPr>
              <a:t>j</a:t>
            </a:r>
            <a:r>
              <a:rPr lang="pl-PL" sz="1200" spc="-34" dirty="0">
                <a:latin typeface="Arial"/>
                <a:cs typeface="Arial"/>
              </a:rPr>
              <a:t> </a:t>
            </a:r>
            <a:r>
              <a:rPr lang="pl-PL" sz="1200" dirty="0">
                <a:latin typeface="Arial"/>
                <a:cs typeface="Arial"/>
              </a:rPr>
              <a:t>t</a:t>
            </a:r>
            <a:r>
              <a:rPr lang="pl-PL" sz="1200" spc="4" dirty="0">
                <a:latin typeface="Arial"/>
                <a:cs typeface="Arial"/>
              </a:rPr>
              <a:t>o</a:t>
            </a:r>
            <a:r>
              <a:rPr lang="pl-PL" sz="1200" spc="-14" dirty="0">
                <a:latin typeface="Arial"/>
                <a:cs typeface="Arial"/>
              </a:rPr>
              <a:t>w</a:t>
            </a:r>
            <a:r>
              <a:rPr lang="pl-PL" sz="1200" spc="4" dirty="0">
                <a:latin typeface="Arial"/>
                <a:cs typeface="Arial"/>
              </a:rPr>
              <a:t>a</a:t>
            </a:r>
            <a:r>
              <a:rPr lang="pl-PL" sz="1200" dirty="0">
                <a:latin typeface="Arial"/>
                <a:cs typeface="Arial"/>
              </a:rPr>
              <a:t>ru</a:t>
            </a:r>
            <a:r>
              <a:rPr lang="pl-PL" sz="1200" spc="-4" dirty="0">
                <a:latin typeface="Arial"/>
                <a:cs typeface="Arial"/>
              </a:rPr>
              <a:t> </a:t>
            </a:r>
            <a:r>
              <a:rPr lang="pl-PL" sz="1200" spc="4" dirty="0">
                <a:latin typeface="Arial"/>
                <a:cs typeface="Arial"/>
              </a:rPr>
              <a:t>mo</a:t>
            </a:r>
            <a:r>
              <a:rPr lang="pl-PL" sz="1200" spc="-9" dirty="0">
                <a:latin typeface="Arial"/>
                <a:cs typeface="Arial"/>
              </a:rPr>
              <a:t>ż</a:t>
            </a:r>
            <a:r>
              <a:rPr lang="pl-PL" sz="1200" spc="4" dirty="0">
                <a:latin typeface="Arial"/>
                <a:cs typeface="Arial"/>
              </a:rPr>
              <a:t>e</a:t>
            </a:r>
            <a:r>
              <a:rPr lang="pl-PL" sz="1200" dirty="0">
                <a:latin typeface="Arial"/>
                <a:cs typeface="Arial"/>
              </a:rPr>
              <a:t>sz</a:t>
            </a:r>
            <a:r>
              <a:rPr lang="pl-PL" sz="1200" spc="-9" dirty="0">
                <a:latin typeface="Arial"/>
                <a:cs typeface="Arial"/>
              </a:rPr>
              <a:t> </a:t>
            </a:r>
            <a:r>
              <a:rPr lang="pl-PL" sz="1200" spc="4" dirty="0">
                <a:latin typeface="Arial"/>
                <a:cs typeface="Arial"/>
              </a:rPr>
              <a:t>u</a:t>
            </a:r>
            <a:r>
              <a:rPr lang="pl-PL" sz="1200" dirty="0">
                <a:latin typeface="Arial"/>
                <a:cs typeface="Arial"/>
              </a:rPr>
              <a:t>st</a:t>
            </a:r>
            <a:r>
              <a:rPr lang="pl-PL" sz="1200" spc="4" dirty="0">
                <a:latin typeface="Arial"/>
                <a:cs typeface="Arial"/>
              </a:rPr>
              <a:t>a</a:t>
            </a:r>
            <a:r>
              <a:rPr lang="pl-PL" sz="1200" dirty="0">
                <a:latin typeface="Arial"/>
                <a:cs typeface="Arial"/>
              </a:rPr>
              <a:t>l</a:t>
            </a:r>
            <a:r>
              <a:rPr lang="pl-PL" sz="1200" spc="-4" dirty="0">
                <a:latin typeface="Arial"/>
                <a:cs typeface="Arial"/>
              </a:rPr>
              <a:t>i</a:t>
            </a:r>
            <a:r>
              <a:rPr lang="pl-PL" sz="1200" dirty="0">
                <a:latin typeface="Arial"/>
                <a:cs typeface="Arial"/>
              </a:rPr>
              <a:t>ć s</a:t>
            </a:r>
            <a:r>
              <a:rPr lang="pl-PL" sz="1200" spc="4" dirty="0">
                <a:latin typeface="Arial"/>
                <a:cs typeface="Arial"/>
              </a:rPr>
              <a:t>amod</a:t>
            </a:r>
            <a:r>
              <a:rPr lang="pl-PL" sz="1200" spc="-9" dirty="0">
                <a:latin typeface="Arial"/>
                <a:cs typeface="Arial"/>
              </a:rPr>
              <a:t>z</a:t>
            </a:r>
            <a:r>
              <a:rPr lang="pl-PL" sz="1200" dirty="0">
                <a:latin typeface="Arial"/>
                <a:cs typeface="Arial"/>
              </a:rPr>
              <a:t>iel</a:t>
            </a:r>
            <a:r>
              <a:rPr lang="pl-PL" sz="1200" spc="-4" dirty="0">
                <a:latin typeface="Arial"/>
                <a:cs typeface="Arial"/>
              </a:rPr>
              <a:t>n</a:t>
            </a:r>
            <a:r>
              <a:rPr lang="pl-PL" sz="1200" dirty="0">
                <a:latin typeface="Arial"/>
                <a:cs typeface="Arial"/>
              </a:rPr>
              <a:t>ie</a:t>
            </a:r>
            <a:r>
              <a:rPr lang="pl-PL" sz="1200" spc="-39" dirty="0">
                <a:latin typeface="Arial"/>
                <a:cs typeface="Arial"/>
              </a:rPr>
              <a:t> </a:t>
            </a:r>
            <a:r>
              <a:rPr lang="pl-PL" sz="1200" dirty="0">
                <a:latin typeface="Arial"/>
                <a:cs typeface="Arial"/>
              </a:rPr>
              <a:t>k</a:t>
            </a:r>
            <a:r>
              <a:rPr lang="pl-PL" sz="1200" spc="4" dirty="0">
                <a:latin typeface="Arial"/>
                <a:cs typeface="Arial"/>
              </a:rPr>
              <a:t>o</a:t>
            </a:r>
            <a:r>
              <a:rPr lang="pl-PL" sz="1200" dirty="0">
                <a:latin typeface="Arial"/>
                <a:cs typeface="Arial"/>
              </a:rPr>
              <a:t>r</a:t>
            </a:r>
            <a:r>
              <a:rPr lang="pl-PL" sz="1200" spc="-14" dirty="0">
                <a:latin typeface="Arial"/>
                <a:cs typeface="Arial"/>
              </a:rPr>
              <a:t>z</a:t>
            </a:r>
            <a:r>
              <a:rPr lang="pl-PL" sz="1200" spc="-9" dirty="0">
                <a:latin typeface="Arial"/>
                <a:cs typeface="Arial"/>
              </a:rPr>
              <a:t>y</a:t>
            </a:r>
            <a:r>
              <a:rPr lang="pl-PL" sz="1200" dirty="0">
                <a:latin typeface="Arial"/>
                <a:cs typeface="Arial"/>
              </a:rPr>
              <a:t>st</a:t>
            </a:r>
            <a:r>
              <a:rPr lang="pl-PL" sz="1200" spc="4" dirty="0">
                <a:latin typeface="Arial"/>
                <a:cs typeface="Arial"/>
              </a:rPr>
              <a:t>a</a:t>
            </a:r>
            <a:r>
              <a:rPr lang="pl-PL" sz="1200" dirty="0">
                <a:latin typeface="Arial"/>
                <a:cs typeface="Arial"/>
              </a:rPr>
              <a:t>jąc</a:t>
            </a:r>
            <a:r>
              <a:rPr lang="pl-PL" sz="1200" spc="4" dirty="0">
                <a:latin typeface="Arial"/>
                <a:cs typeface="Arial"/>
              </a:rPr>
              <a:t> </a:t>
            </a:r>
            <a:r>
              <a:rPr lang="pl-PL" sz="1200" spc="-9" dirty="0">
                <a:latin typeface="Arial"/>
                <a:cs typeface="Arial"/>
              </a:rPr>
              <a:t>z</a:t>
            </a:r>
            <a:r>
              <a:rPr lang="pl-PL" sz="1200" dirty="0">
                <a:latin typeface="Arial"/>
                <a:cs typeface="Arial"/>
              </a:rPr>
              <a:t>e</a:t>
            </a:r>
            <a:r>
              <a:rPr lang="pl-PL" sz="1200" spc="19" dirty="0">
                <a:latin typeface="Arial"/>
                <a:cs typeface="Arial"/>
              </a:rPr>
              <a:t> </a:t>
            </a:r>
            <a:r>
              <a:rPr lang="pl-PL" sz="1200" dirty="0">
                <a:latin typeface="Arial"/>
                <a:cs typeface="Arial"/>
              </a:rPr>
              <a:t>stro</a:t>
            </a:r>
            <a:r>
              <a:rPr lang="pl-PL" sz="1200" spc="4" dirty="0">
                <a:latin typeface="Arial"/>
                <a:cs typeface="Arial"/>
              </a:rPr>
              <a:t>n</a:t>
            </a:r>
            <a:r>
              <a:rPr lang="pl-PL" sz="1200" dirty="0">
                <a:latin typeface="Arial"/>
                <a:cs typeface="Arial"/>
              </a:rPr>
              <a:t>y</a:t>
            </a:r>
            <a:r>
              <a:rPr lang="pl-PL" sz="1200" spc="-9" dirty="0">
                <a:latin typeface="Arial"/>
                <a:cs typeface="Arial"/>
              </a:rPr>
              <a:t> </a:t>
            </a:r>
            <a:r>
              <a:rPr lang="pl-PL" sz="1200" dirty="0" smtClean="0">
                <a:latin typeface="Arial"/>
                <a:cs typeface="Arial"/>
              </a:rPr>
              <a:t>i</a:t>
            </a:r>
            <a:r>
              <a:rPr lang="pl-PL" sz="1200" spc="4" dirty="0" smtClean="0">
                <a:latin typeface="Arial"/>
                <a:cs typeface="Arial"/>
              </a:rPr>
              <a:t>n</a:t>
            </a:r>
            <a:r>
              <a:rPr lang="pl-PL" sz="1200" dirty="0" smtClean="0">
                <a:latin typeface="Arial"/>
                <a:cs typeface="Arial"/>
              </a:rPr>
              <a:t>t</a:t>
            </a:r>
            <a:r>
              <a:rPr lang="pl-PL" sz="1200" spc="4" dirty="0" smtClean="0">
                <a:latin typeface="Arial"/>
                <a:cs typeface="Arial"/>
              </a:rPr>
              <a:t>e</a:t>
            </a:r>
            <a:r>
              <a:rPr lang="pl-PL" sz="1200" dirty="0" smtClean="0">
                <a:latin typeface="Arial"/>
                <a:cs typeface="Arial"/>
              </a:rPr>
              <a:t>rn</a:t>
            </a:r>
            <a:r>
              <a:rPr lang="pl-PL" sz="1200" spc="4" dirty="0" smtClean="0">
                <a:latin typeface="Arial"/>
                <a:cs typeface="Arial"/>
              </a:rPr>
              <a:t>e</a:t>
            </a:r>
            <a:r>
              <a:rPr lang="pl-PL" sz="1200" dirty="0" smtClean="0">
                <a:latin typeface="Arial"/>
                <a:cs typeface="Arial"/>
              </a:rPr>
              <a:t>t</a:t>
            </a:r>
            <a:r>
              <a:rPr lang="pl-PL" sz="1200" spc="-4" dirty="0" smtClean="0">
                <a:latin typeface="Arial"/>
                <a:cs typeface="Arial"/>
              </a:rPr>
              <a:t>o</a:t>
            </a:r>
            <a:r>
              <a:rPr lang="pl-PL" sz="1200" spc="-14" dirty="0" smtClean="0">
                <a:latin typeface="Arial"/>
                <a:cs typeface="Arial"/>
              </a:rPr>
              <a:t>w</a:t>
            </a:r>
            <a:r>
              <a:rPr lang="pl-PL" sz="1200" spc="4" dirty="0" smtClean="0">
                <a:latin typeface="Arial"/>
                <a:cs typeface="Arial"/>
              </a:rPr>
              <a:t>e</a:t>
            </a:r>
            <a:r>
              <a:rPr lang="pl-PL" sz="1200" dirty="0" smtClean="0">
                <a:latin typeface="Arial"/>
                <a:cs typeface="Arial"/>
              </a:rPr>
              <a:t>j Służby Celnej Rzeczypospolitej Polskiej: </a:t>
            </a:r>
            <a:r>
              <a:rPr lang="pl-PL" sz="1100" dirty="0" smtClean="0">
                <a:solidFill>
                  <a:srgbClr val="FF6600"/>
                </a:solidFill>
                <a:latin typeface="Arial"/>
                <a:cs typeface="Arial"/>
                <a:hlinkClick r:id="rId23"/>
              </a:rPr>
              <a:t>kod </a:t>
            </a:r>
            <a:r>
              <a:rPr lang="pl-PL" sz="1100" spc="-84" dirty="0" smtClean="0">
                <a:solidFill>
                  <a:srgbClr val="FF6600"/>
                </a:solidFill>
                <a:latin typeface="Arial"/>
                <a:cs typeface="Arial"/>
                <a:hlinkClick r:id="rId23"/>
              </a:rPr>
              <a:t>taryfy</a:t>
            </a:r>
            <a:r>
              <a:rPr lang="pl-PL" sz="1100" spc="29" dirty="0" smtClean="0">
                <a:solidFill>
                  <a:srgbClr val="FF6600"/>
                </a:solidFill>
                <a:latin typeface="Arial"/>
                <a:cs typeface="Arial"/>
                <a:hlinkClick r:id="rId23"/>
              </a:rPr>
              <a:t> </a:t>
            </a:r>
            <a:r>
              <a:rPr lang="pl-PL" sz="1100" dirty="0" smtClean="0">
                <a:solidFill>
                  <a:srgbClr val="FF6600"/>
                </a:solidFill>
                <a:latin typeface="Arial"/>
                <a:cs typeface="Arial"/>
                <a:hlinkClick r:id="rId23"/>
              </a:rPr>
              <a:t>celnej</a:t>
            </a:r>
            <a:endParaRPr lang="pl-PL" sz="1100" dirty="0">
              <a:latin typeface="Arial"/>
              <a:cs typeface="Arial"/>
            </a:endParaRPr>
          </a:p>
          <a:p>
            <a:pPr marL="12700">
              <a:lnSpc>
                <a:spcPct val="100041"/>
              </a:lnSpc>
            </a:pPr>
            <a:endParaRPr lang="pl-PL" sz="1200" dirty="0">
              <a:latin typeface="Arial"/>
              <a:cs typeface="Arial"/>
            </a:endParaRPr>
          </a:p>
          <a:p>
            <a:pPr marL="12700">
              <a:lnSpc>
                <a:spcPts val="1325"/>
              </a:lnSpc>
              <a:spcBef>
                <a:spcPts val="66"/>
              </a:spcBef>
            </a:pPr>
            <a:r>
              <a:rPr lang="pl-PL" sz="1200" b="1" spc="-39" dirty="0">
                <a:latin typeface="Arial"/>
                <a:cs typeface="Arial"/>
              </a:rPr>
              <a:t>W</a:t>
            </a:r>
            <a:r>
              <a:rPr lang="pl-PL" sz="1200" b="1" spc="4" dirty="0">
                <a:latin typeface="Arial"/>
                <a:cs typeface="Arial"/>
              </a:rPr>
              <a:t>a</a:t>
            </a:r>
            <a:r>
              <a:rPr lang="pl-PL" sz="1200" b="1" dirty="0">
                <a:latin typeface="Arial"/>
                <a:cs typeface="Arial"/>
              </a:rPr>
              <a:t>żn</a:t>
            </a:r>
            <a:r>
              <a:rPr lang="pl-PL" sz="1200" b="1" spc="4" dirty="0">
                <a:latin typeface="Arial"/>
                <a:cs typeface="Arial"/>
              </a:rPr>
              <a:t>e</a:t>
            </a:r>
            <a:r>
              <a:rPr lang="pl-PL" sz="1200" b="1" dirty="0">
                <a:latin typeface="Arial"/>
                <a:cs typeface="Arial"/>
              </a:rPr>
              <a:t>!</a:t>
            </a:r>
            <a:r>
              <a:rPr lang="pl-PL" sz="1200" b="1" spc="-9" dirty="0">
                <a:latin typeface="Arial"/>
                <a:cs typeface="Arial"/>
              </a:rPr>
              <a:t> </a:t>
            </a:r>
            <a:r>
              <a:rPr lang="pl-PL" sz="1200" b="1" dirty="0">
                <a:latin typeface="Arial"/>
                <a:cs typeface="Arial"/>
              </a:rPr>
              <a:t>O</a:t>
            </a:r>
            <a:r>
              <a:rPr lang="pl-PL" sz="1200" b="1" spc="4" dirty="0">
                <a:latin typeface="Arial"/>
                <a:cs typeface="Arial"/>
              </a:rPr>
              <a:t>s</a:t>
            </a:r>
            <a:r>
              <a:rPr lang="pl-PL" sz="1200" b="1" dirty="0">
                <a:latin typeface="Arial"/>
                <a:cs typeface="Arial"/>
              </a:rPr>
              <a:t>oba</a:t>
            </a:r>
            <a:r>
              <a:rPr lang="pl-PL" sz="1200" b="1" spc="4" dirty="0">
                <a:latin typeface="Arial"/>
                <a:cs typeface="Arial"/>
              </a:rPr>
              <a:t> </a:t>
            </a:r>
            <a:r>
              <a:rPr lang="pl-PL" sz="1200" b="1" dirty="0">
                <a:latin typeface="Arial"/>
                <a:cs typeface="Arial"/>
              </a:rPr>
              <a:t>tłuma</a:t>
            </a:r>
            <a:r>
              <a:rPr lang="pl-PL" sz="1200" b="1" spc="4" dirty="0">
                <a:latin typeface="Arial"/>
                <a:cs typeface="Arial"/>
              </a:rPr>
              <a:t>c</a:t>
            </a:r>
            <a:r>
              <a:rPr lang="pl-PL" sz="1200" b="1" dirty="0">
                <a:latin typeface="Arial"/>
                <a:cs typeface="Arial"/>
              </a:rPr>
              <a:t>z</a:t>
            </a:r>
            <a:r>
              <a:rPr lang="pl-PL" sz="1200" b="1" spc="4" dirty="0">
                <a:latin typeface="Arial"/>
                <a:cs typeface="Arial"/>
              </a:rPr>
              <a:t>ąc</a:t>
            </a:r>
            <a:r>
              <a:rPr lang="pl-PL" sz="1200" b="1" dirty="0">
                <a:latin typeface="Arial"/>
                <a:cs typeface="Arial"/>
              </a:rPr>
              <a:t>a</a:t>
            </a:r>
            <a:r>
              <a:rPr lang="pl-PL" sz="1200" b="1" spc="-19" dirty="0">
                <a:latin typeface="Arial"/>
                <a:cs typeface="Arial"/>
              </a:rPr>
              <a:t> </a:t>
            </a:r>
            <a:r>
              <a:rPr lang="pl-PL" sz="1200" b="1" dirty="0" smtClean="0">
                <a:latin typeface="Arial"/>
                <a:cs typeface="Arial"/>
              </a:rPr>
              <a:t>fa</a:t>
            </a:r>
            <a:r>
              <a:rPr lang="pl-PL" sz="1200" b="1" spc="4" dirty="0" smtClean="0">
                <a:latin typeface="Arial"/>
                <a:cs typeface="Arial"/>
              </a:rPr>
              <a:t>k</a:t>
            </a:r>
            <a:r>
              <a:rPr lang="pl-PL" sz="1200" b="1" dirty="0" smtClean="0">
                <a:latin typeface="Arial"/>
                <a:cs typeface="Arial"/>
              </a:rPr>
              <a:t>t</a:t>
            </a:r>
            <a:r>
              <a:rPr lang="pl-PL" sz="1200" b="1" spc="-4" dirty="0" smtClean="0">
                <a:latin typeface="Arial"/>
                <a:cs typeface="Arial"/>
              </a:rPr>
              <a:t>u</a:t>
            </a:r>
            <a:r>
              <a:rPr lang="pl-PL" sz="1200" b="1" dirty="0" smtClean="0">
                <a:latin typeface="Arial"/>
                <a:cs typeface="Arial"/>
              </a:rPr>
              <a:t>r</a:t>
            </a:r>
            <a:r>
              <a:rPr lang="pl-PL" sz="1200" b="1" spc="4" dirty="0" smtClean="0">
                <a:latin typeface="Arial"/>
                <a:cs typeface="Arial"/>
              </a:rPr>
              <a:t>ę</a:t>
            </a:r>
            <a:r>
              <a:rPr lang="pl-PL" sz="1200" b="1" dirty="0">
                <a:latin typeface="Arial"/>
                <a:cs typeface="Arial"/>
              </a:rPr>
              <a:t>,</a:t>
            </a:r>
            <a:r>
              <a:rPr lang="pl-PL" sz="1200" b="1" spc="-4" dirty="0">
                <a:latin typeface="Arial"/>
                <a:cs typeface="Arial"/>
              </a:rPr>
              <a:t> </a:t>
            </a:r>
            <a:r>
              <a:rPr lang="pl-PL" sz="1200" b="1" dirty="0">
                <a:latin typeface="Arial"/>
                <a:cs typeface="Arial"/>
              </a:rPr>
              <a:t>proszona</a:t>
            </a:r>
            <a:r>
              <a:rPr lang="pl-PL" sz="1200" b="1" spc="4" dirty="0">
                <a:latin typeface="Arial"/>
                <a:cs typeface="Arial"/>
              </a:rPr>
              <a:t> </a:t>
            </a:r>
            <a:r>
              <a:rPr lang="pl-PL" sz="1200" b="1" spc="-9" dirty="0">
                <a:latin typeface="Arial"/>
                <a:cs typeface="Arial"/>
              </a:rPr>
              <a:t>j</a:t>
            </a:r>
            <a:r>
              <a:rPr lang="pl-PL" sz="1200" b="1" spc="4" dirty="0">
                <a:latin typeface="Arial"/>
                <a:cs typeface="Arial"/>
              </a:rPr>
              <a:t>es</a:t>
            </a:r>
            <a:r>
              <a:rPr lang="pl-PL" sz="1200" b="1" dirty="0">
                <a:latin typeface="Arial"/>
                <a:cs typeface="Arial"/>
              </a:rPr>
              <a:t>t o</a:t>
            </a:r>
            <a:r>
              <a:rPr lang="pl-PL" sz="1200" b="1" spc="19" dirty="0">
                <a:latin typeface="Arial"/>
                <a:cs typeface="Arial"/>
              </a:rPr>
              <a:t> </a:t>
            </a:r>
            <a:r>
              <a:rPr lang="pl-PL" sz="1200" b="1" dirty="0">
                <a:latin typeface="Arial"/>
                <a:cs typeface="Arial"/>
              </a:rPr>
              <a:t>podanie</a:t>
            </a:r>
            <a:r>
              <a:rPr lang="pl-PL" sz="1200" b="1" spc="9" dirty="0">
                <a:latin typeface="Arial"/>
                <a:cs typeface="Arial"/>
              </a:rPr>
              <a:t> </a:t>
            </a:r>
            <a:r>
              <a:rPr lang="pl-PL" sz="1200" b="1" dirty="0">
                <a:latin typeface="Arial"/>
                <a:cs typeface="Arial"/>
              </a:rPr>
              <a:t>im</a:t>
            </a:r>
            <a:r>
              <a:rPr lang="pl-PL" sz="1200" b="1" spc="4" dirty="0">
                <a:latin typeface="Arial"/>
                <a:cs typeface="Arial"/>
              </a:rPr>
              <a:t>ie</a:t>
            </a:r>
            <a:r>
              <a:rPr lang="pl-PL" sz="1200" b="1" dirty="0">
                <a:latin typeface="Arial"/>
                <a:cs typeface="Arial"/>
              </a:rPr>
              <a:t>nia </a:t>
            </a:r>
            <a:r>
              <a:rPr lang="pl-PL" sz="1200" b="1" dirty="0" smtClean="0">
                <a:latin typeface="Arial"/>
                <a:cs typeface="Arial"/>
              </a:rPr>
              <a:t>i</a:t>
            </a:r>
            <a:r>
              <a:rPr lang="pl-PL" sz="1200" b="1" spc="4" dirty="0" smtClean="0">
                <a:latin typeface="Arial"/>
                <a:cs typeface="Arial"/>
              </a:rPr>
              <a:t> </a:t>
            </a:r>
            <a:r>
              <a:rPr lang="pl-PL" sz="1200" b="1" dirty="0">
                <a:latin typeface="Arial"/>
                <a:cs typeface="Arial"/>
              </a:rPr>
              <a:t>naz</a:t>
            </a:r>
            <a:r>
              <a:rPr lang="pl-PL" sz="1200" b="1" spc="25" dirty="0">
                <a:latin typeface="Arial"/>
                <a:cs typeface="Arial"/>
              </a:rPr>
              <a:t>w</a:t>
            </a:r>
            <a:r>
              <a:rPr lang="pl-PL" sz="1200" b="1" dirty="0">
                <a:latin typeface="Arial"/>
                <a:cs typeface="Arial"/>
              </a:rPr>
              <a:t>i</a:t>
            </a:r>
            <a:r>
              <a:rPr lang="pl-PL" sz="1200" b="1" spc="4" dirty="0">
                <a:latin typeface="Arial"/>
                <a:cs typeface="Arial"/>
              </a:rPr>
              <a:t>sk</a:t>
            </a:r>
            <a:r>
              <a:rPr lang="pl-PL" sz="1200" b="1" dirty="0">
                <a:latin typeface="Arial"/>
                <a:cs typeface="Arial"/>
              </a:rPr>
              <a:t>a</a:t>
            </a:r>
            <a:r>
              <a:rPr lang="pl-PL" sz="1200" b="1" spc="-34" dirty="0">
                <a:latin typeface="Arial"/>
                <a:cs typeface="Arial"/>
              </a:rPr>
              <a:t> </a:t>
            </a:r>
            <a:r>
              <a:rPr lang="pl-PL" sz="1200" b="1" dirty="0">
                <a:latin typeface="Arial"/>
                <a:cs typeface="Arial"/>
              </a:rPr>
              <a:t>or</a:t>
            </a:r>
            <a:r>
              <a:rPr lang="pl-PL" sz="1200" b="1" spc="9" dirty="0">
                <a:latin typeface="Arial"/>
                <a:cs typeface="Arial"/>
              </a:rPr>
              <a:t>a</a:t>
            </a:r>
            <a:r>
              <a:rPr lang="pl-PL" sz="1200" b="1" dirty="0">
                <a:latin typeface="Arial"/>
                <a:cs typeface="Arial"/>
              </a:rPr>
              <a:t>z</a:t>
            </a:r>
            <a:r>
              <a:rPr lang="pl-PL" sz="1200" b="1" spc="-9" dirty="0">
                <a:latin typeface="Arial"/>
                <a:cs typeface="Arial"/>
              </a:rPr>
              <a:t> </a:t>
            </a:r>
            <a:r>
              <a:rPr lang="pl-PL" sz="1200" b="1" dirty="0">
                <a:latin typeface="Arial"/>
                <a:cs typeface="Arial"/>
              </a:rPr>
              <a:t>nr</a:t>
            </a:r>
            <a:r>
              <a:rPr lang="pl-PL" sz="1200" b="1" spc="14" dirty="0">
                <a:latin typeface="Arial"/>
                <a:cs typeface="Arial"/>
              </a:rPr>
              <a:t> </a:t>
            </a:r>
            <a:r>
              <a:rPr lang="pl-PL" sz="1200" b="1" dirty="0">
                <a:latin typeface="Arial"/>
                <a:cs typeface="Arial"/>
              </a:rPr>
              <a:t>do</a:t>
            </a:r>
            <a:r>
              <a:rPr lang="pl-PL" sz="1200" b="1" spc="25" dirty="0">
                <a:latin typeface="Arial"/>
                <a:cs typeface="Arial"/>
              </a:rPr>
              <a:t>w</a:t>
            </a:r>
            <a:r>
              <a:rPr lang="pl-PL" sz="1200" b="1" dirty="0">
                <a:latin typeface="Arial"/>
                <a:cs typeface="Arial"/>
              </a:rPr>
              <a:t>odu</a:t>
            </a:r>
            <a:endParaRPr lang="pl-PL" sz="1200" dirty="0">
              <a:latin typeface="Arial"/>
              <a:cs typeface="Arial"/>
            </a:endParaRPr>
          </a:p>
          <a:p>
            <a:pPr marL="12700" marR="22859">
              <a:lnSpc>
                <a:spcPct val="95825"/>
              </a:lnSpc>
            </a:pPr>
            <a:r>
              <a:rPr lang="pl-PL" sz="1200" b="1" dirty="0">
                <a:latin typeface="Arial"/>
                <a:cs typeface="Arial"/>
              </a:rPr>
              <a:t>oso</a:t>
            </a:r>
            <a:r>
              <a:rPr lang="pl-PL" sz="1200" b="1" spc="-4" dirty="0">
                <a:latin typeface="Arial"/>
                <a:cs typeface="Arial"/>
              </a:rPr>
              <a:t>b</a:t>
            </a:r>
            <a:r>
              <a:rPr lang="pl-PL" sz="1200" b="1" dirty="0">
                <a:latin typeface="Arial"/>
                <a:cs typeface="Arial"/>
              </a:rPr>
              <a:t>i</a:t>
            </a:r>
            <a:r>
              <a:rPr lang="pl-PL" sz="1200" b="1" spc="4" dirty="0">
                <a:latin typeface="Arial"/>
                <a:cs typeface="Arial"/>
              </a:rPr>
              <a:t>s</a:t>
            </a:r>
            <a:r>
              <a:rPr lang="pl-PL" sz="1200" b="1" spc="-4" dirty="0">
                <a:latin typeface="Arial"/>
                <a:cs typeface="Arial"/>
              </a:rPr>
              <a:t>t</a:t>
            </a:r>
            <a:r>
              <a:rPr lang="pl-PL" sz="1200" b="1" dirty="0">
                <a:latin typeface="Arial"/>
                <a:cs typeface="Arial"/>
              </a:rPr>
              <a:t>ego</a:t>
            </a:r>
            <a:r>
              <a:rPr lang="pl-PL" sz="1200" b="1" dirty="0" smtClean="0">
                <a:latin typeface="Arial"/>
                <a:cs typeface="Arial"/>
              </a:rPr>
              <a:t>.</a:t>
            </a:r>
          </a:p>
          <a:p>
            <a:pPr marL="12700" marR="22859">
              <a:lnSpc>
                <a:spcPct val="95825"/>
              </a:lnSpc>
            </a:pPr>
            <a:endParaRPr lang="pl-PL" sz="1200" b="1" dirty="0">
              <a:latin typeface="Arial"/>
              <a:cs typeface="Arial"/>
            </a:endParaRPr>
          </a:p>
          <a:p>
            <a:pPr marL="12700" marR="22859">
              <a:lnSpc>
                <a:spcPct val="95825"/>
              </a:lnSpc>
            </a:pPr>
            <a:r>
              <a:rPr lang="pl-PL" sz="1200" dirty="0">
                <a:latin typeface="Arial"/>
                <a:cs typeface="Arial"/>
              </a:rPr>
              <a:t>P</a:t>
            </a:r>
            <a:r>
              <a:rPr lang="pl-PL" sz="1200" spc="4" dirty="0">
                <a:latin typeface="Arial"/>
                <a:cs typeface="Arial"/>
              </a:rPr>
              <a:t>op</a:t>
            </a:r>
            <a:r>
              <a:rPr lang="pl-PL" sz="1200" dirty="0">
                <a:latin typeface="Arial"/>
                <a:cs typeface="Arial"/>
              </a:rPr>
              <a:t>ra</a:t>
            </a:r>
            <a:r>
              <a:rPr lang="pl-PL" sz="1200" spc="-14" dirty="0">
                <a:latin typeface="Arial"/>
                <a:cs typeface="Arial"/>
              </a:rPr>
              <a:t>w</a:t>
            </a:r>
            <a:r>
              <a:rPr lang="pl-PL" sz="1200" spc="4" dirty="0">
                <a:latin typeface="Arial"/>
                <a:cs typeface="Arial"/>
              </a:rPr>
              <a:t>n</a:t>
            </a:r>
            <a:r>
              <a:rPr lang="pl-PL" sz="1200" dirty="0">
                <a:latin typeface="Arial"/>
                <a:cs typeface="Arial"/>
              </a:rPr>
              <a:t>a</a:t>
            </a:r>
            <a:r>
              <a:rPr lang="pl-PL" sz="1200" spc="-25" dirty="0">
                <a:latin typeface="Arial"/>
                <a:cs typeface="Arial"/>
              </a:rPr>
              <a:t> </a:t>
            </a:r>
            <a:r>
              <a:rPr lang="pl-PL" sz="1200" spc="14" dirty="0">
                <a:latin typeface="Arial"/>
                <a:cs typeface="Arial"/>
              </a:rPr>
              <a:t>f</a:t>
            </a:r>
            <a:r>
              <a:rPr lang="pl-PL" sz="1200" spc="4" dirty="0">
                <a:latin typeface="Arial"/>
                <a:cs typeface="Arial"/>
              </a:rPr>
              <a:t>a</a:t>
            </a:r>
            <a:r>
              <a:rPr lang="pl-PL" sz="1200" dirty="0">
                <a:latin typeface="Arial"/>
                <a:cs typeface="Arial"/>
              </a:rPr>
              <a:t>kt</a:t>
            </a:r>
            <a:r>
              <a:rPr lang="pl-PL" sz="1200" spc="4" dirty="0">
                <a:latin typeface="Arial"/>
                <a:cs typeface="Arial"/>
              </a:rPr>
              <a:t>u</a:t>
            </a:r>
            <a:r>
              <a:rPr lang="pl-PL" sz="1200" dirty="0">
                <a:latin typeface="Arial"/>
                <a:cs typeface="Arial"/>
              </a:rPr>
              <a:t>ra</a:t>
            </a:r>
            <a:r>
              <a:rPr lang="pl-PL" sz="1200" spc="-29" dirty="0">
                <a:latin typeface="Arial"/>
                <a:cs typeface="Arial"/>
              </a:rPr>
              <a:t> </a:t>
            </a:r>
            <a:r>
              <a:rPr lang="pl-PL" sz="1200" spc="4" dirty="0">
                <a:latin typeface="Arial"/>
                <a:cs typeface="Arial"/>
              </a:rPr>
              <a:t>po</a:t>
            </a:r>
            <a:r>
              <a:rPr lang="pl-PL" sz="1200" spc="-9" dirty="0">
                <a:latin typeface="Arial"/>
                <a:cs typeface="Arial"/>
              </a:rPr>
              <a:t>w</a:t>
            </a:r>
            <a:r>
              <a:rPr lang="pl-PL" sz="1200" dirty="0">
                <a:latin typeface="Arial"/>
                <a:cs typeface="Arial"/>
              </a:rPr>
              <a:t>i</a:t>
            </a:r>
            <a:r>
              <a:rPr lang="pl-PL" sz="1200" spc="4" dirty="0">
                <a:latin typeface="Arial"/>
                <a:cs typeface="Arial"/>
              </a:rPr>
              <a:t>nn</a:t>
            </a:r>
            <a:r>
              <a:rPr lang="pl-PL" sz="1200" dirty="0">
                <a:latin typeface="Arial"/>
                <a:cs typeface="Arial"/>
              </a:rPr>
              <a:t>a</a:t>
            </a:r>
            <a:r>
              <a:rPr lang="pl-PL" sz="1200" spc="-29" dirty="0">
                <a:latin typeface="Arial"/>
                <a:cs typeface="Arial"/>
              </a:rPr>
              <a:t> </a:t>
            </a:r>
            <a:r>
              <a:rPr lang="pl-PL" sz="1200" spc="-9" dirty="0">
                <a:latin typeface="Arial"/>
                <a:cs typeface="Arial"/>
              </a:rPr>
              <a:t>z</a:t>
            </a:r>
            <a:r>
              <a:rPr lang="pl-PL" sz="1200" spc="4" dirty="0">
                <a:latin typeface="Arial"/>
                <a:cs typeface="Arial"/>
              </a:rPr>
              <a:t>a</a:t>
            </a:r>
            <a:r>
              <a:rPr lang="pl-PL" sz="1200" spc="-14" dirty="0">
                <a:latin typeface="Arial"/>
                <a:cs typeface="Arial"/>
              </a:rPr>
              <a:t>w</a:t>
            </a:r>
            <a:r>
              <a:rPr lang="pl-PL" sz="1200" dirty="0">
                <a:latin typeface="Arial"/>
                <a:cs typeface="Arial"/>
              </a:rPr>
              <a:t>ierać</a:t>
            </a:r>
            <a:r>
              <a:rPr lang="pl-PL" sz="1200" spc="4" dirty="0">
                <a:latin typeface="Arial"/>
                <a:cs typeface="Arial"/>
              </a:rPr>
              <a:t> na</a:t>
            </a:r>
            <a:r>
              <a:rPr lang="pl-PL" sz="1200" dirty="0">
                <a:latin typeface="Arial"/>
                <a:cs typeface="Arial"/>
              </a:rPr>
              <a:t>st</a:t>
            </a:r>
            <a:r>
              <a:rPr lang="pl-PL" sz="1200" spc="4" dirty="0">
                <a:latin typeface="Arial"/>
                <a:cs typeface="Arial"/>
              </a:rPr>
              <a:t>ęp</a:t>
            </a:r>
            <a:r>
              <a:rPr lang="pl-PL" sz="1200" spc="-4" dirty="0">
                <a:latin typeface="Arial"/>
                <a:cs typeface="Arial"/>
              </a:rPr>
              <a:t>u</a:t>
            </a:r>
            <a:r>
              <a:rPr lang="pl-PL" sz="1200" dirty="0">
                <a:latin typeface="Arial"/>
                <a:cs typeface="Arial"/>
              </a:rPr>
              <a:t>j</a:t>
            </a:r>
            <a:r>
              <a:rPr lang="pl-PL" sz="1200" spc="-9" dirty="0">
                <a:latin typeface="Arial"/>
                <a:cs typeface="Arial"/>
              </a:rPr>
              <a:t>ą</a:t>
            </a:r>
            <a:r>
              <a:rPr lang="pl-PL" sz="1200" dirty="0">
                <a:latin typeface="Arial"/>
                <a:cs typeface="Arial"/>
              </a:rPr>
              <a:t>ce</a:t>
            </a:r>
            <a:r>
              <a:rPr lang="pl-PL" sz="1200" spc="-24" dirty="0">
                <a:latin typeface="Arial"/>
                <a:cs typeface="Arial"/>
              </a:rPr>
              <a:t> </a:t>
            </a:r>
            <a:r>
              <a:rPr lang="pl-PL" sz="1200" spc="4" dirty="0">
                <a:latin typeface="Arial"/>
                <a:cs typeface="Arial"/>
              </a:rPr>
              <a:t>dane</a:t>
            </a:r>
            <a:r>
              <a:rPr lang="pl-PL" sz="1200" dirty="0" smtClean="0">
                <a:latin typeface="Arial"/>
                <a:cs typeface="Arial"/>
              </a:rPr>
              <a:t>:</a:t>
            </a:r>
          </a:p>
          <a:p>
            <a:pPr marL="241300" marR="13586" indent="-228600">
              <a:lnSpc>
                <a:spcPts val="1325"/>
              </a:lnSpc>
              <a:spcBef>
                <a:spcPts val="66"/>
              </a:spcBef>
              <a:buFont typeface="+mj-lt"/>
              <a:buAutoNum type="arabicPeriod"/>
            </a:pPr>
            <a:r>
              <a:rPr lang="pl-PL" sz="1200" b="1" spc="-39" dirty="0">
                <a:latin typeface="Arial"/>
                <a:cs typeface="Arial"/>
              </a:rPr>
              <a:t>A</a:t>
            </a:r>
            <a:r>
              <a:rPr lang="pl-PL" sz="1200" b="1" dirty="0">
                <a:latin typeface="Arial"/>
                <a:cs typeface="Arial"/>
              </a:rPr>
              <a:t>dr</a:t>
            </a:r>
            <a:r>
              <a:rPr lang="pl-PL" sz="1200" b="1" spc="4" dirty="0">
                <a:latin typeface="Arial"/>
                <a:cs typeface="Arial"/>
              </a:rPr>
              <a:t>e</a:t>
            </a:r>
            <a:r>
              <a:rPr lang="pl-PL" sz="1200" b="1" dirty="0">
                <a:latin typeface="Arial"/>
                <a:cs typeface="Arial"/>
              </a:rPr>
              <a:t>s</a:t>
            </a:r>
            <a:r>
              <a:rPr lang="pl-PL" sz="1200" b="1" spc="19" dirty="0">
                <a:latin typeface="Arial"/>
                <a:cs typeface="Arial"/>
              </a:rPr>
              <a:t> </a:t>
            </a:r>
            <a:r>
              <a:rPr lang="pl-PL" sz="1200" b="1" dirty="0">
                <a:latin typeface="Arial"/>
                <a:cs typeface="Arial"/>
              </a:rPr>
              <a:t>nada</a:t>
            </a:r>
            <a:r>
              <a:rPr lang="pl-PL" sz="1200" b="1" spc="25" dirty="0">
                <a:latin typeface="Arial"/>
                <a:cs typeface="Arial"/>
              </a:rPr>
              <a:t>w</a:t>
            </a:r>
            <a:r>
              <a:rPr lang="pl-PL" sz="1200" b="1" spc="4" dirty="0">
                <a:latin typeface="Arial"/>
                <a:cs typeface="Arial"/>
              </a:rPr>
              <a:t>c</a:t>
            </a:r>
            <a:r>
              <a:rPr lang="pl-PL" sz="1200" b="1" dirty="0">
                <a:latin typeface="Arial"/>
                <a:cs typeface="Arial"/>
              </a:rPr>
              <a:t>y</a:t>
            </a:r>
            <a:r>
              <a:rPr lang="pl-PL" sz="1200" b="1" spc="-29" dirty="0">
                <a:latin typeface="Arial"/>
                <a:cs typeface="Arial"/>
              </a:rPr>
              <a:t> </a:t>
            </a:r>
            <a:r>
              <a:rPr lang="pl-PL" sz="1200" b="1" dirty="0" smtClean="0">
                <a:latin typeface="Arial"/>
                <a:cs typeface="Arial"/>
              </a:rPr>
              <a:t>i</a:t>
            </a:r>
            <a:r>
              <a:rPr lang="pl-PL" sz="1200" b="1" spc="19" dirty="0" smtClean="0">
                <a:latin typeface="Arial"/>
                <a:cs typeface="Arial"/>
              </a:rPr>
              <a:t> </a:t>
            </a:r>
            <a:r>
              <a:rPr lang="pl-PL" sz="1200" b="1" dirty="0">
                <a:latin typeface="Arial"/>
                <a:cs typeface="Arial"/>
              </a:rPr>
              <a:t>odbiorcy</a:t>
            </a:r>
            <a:r>
              <a:rPr lang="pl-PL" sz="1200" b="1" spc="9" dirty="0">
                <a:latin typeface="Arial"/>
                <a:cs typeface="Arial"/>
              </a:rPr>
              <a:t> </a:t>
            </a:r>
            <a:r>
              <a:rPr lang="pl-PL" sz="1200" dirty="0">
                <a:latin typeface="Arial"/>
                <a:cs typeface="Arial"/>
              </a:rPr>
              <a:t>–</a:t>
            </a:r>
            <a:r>
              <a:rPr lang="pl-PL" sz="1200" spc="-4" dirty="0">
                <a:latin typeface="Arial"/>
                <a:cs typeface="Arial"/>
              </a:rPr>
              <a:t> </a:t>
            </a:r>
            <a:r>
              <a:rPr lang="pl-PL" sz="1200" spc="4" dirty="0">
                <a:latin typeface="Arial"/>
                <a:cs typeface="Arial"/>
              </a:rPr>
              <a:t>na</a:t>
            </a:r>
            <a:r>
              <a:rPr lang="pl-PL" sz="1200" dirty="0">
                <a:latin typeface="Arial"/>
                <a:cs typeface="Arial"/>
              </a:rPr>
              <a:t>le</a:t>
            </a:r>
            <a:r>
              <a:rPr lang="pl-PL" sz="1200" spc="-9" dirty="0">
                <a:latin typeface="Arial"/>
                <a:cs typeface="Arial"/>
              </a:rPr>
              <a:t>ż</a:t>
            </a:r>
            <a:r>
              <a:rPr lang="pl-PL" sz="1200" dirty="0">
                <a:latin typeface="Arial"/>
                <a:cs typeface="Arial"/>
              </a:rPr>
              <a:t>y</a:t>
            </a:r>
            <a:r>
              <a:rPr lang="pl-PL" sz="1200" spc="-4" dirty="0">
                <a:latin typeface="Arial"/>
                <a:cs typeface="Arial"/>
              </a:rPr>
              <a:t> </a:t>
            </a:r>
            <a:r>
              <a:rPr lang="pl-PL" sz="1200" dirty="0">
                <a:latin typeface="Arial"/>
                <a:cs typeface="Arial"/>
              </a:rPr>
              <a:t>s</a:t>
            </a:r>
            <a:r>
              <a:rPr lang="pl-PL" sz="1200" spc="4" dirty="0">
                <a:latin typeface="Arial"/>
                <a:cs typeface="Arial"/>
              </a:rPr>
              <a:t>p</a:t>
            </a:r>
            <a:r>
              <a:rPr lang="pl-PL" sz="1200" dirty="0">
                <a:latin typeface="Arial"/>
                <a:cs typeface="Arial"/>
              </a:rPr>
              <a:t>ra</a:t>
            </a:r>
            <a:r>
              <a:rPr lang="pl-PL" sz="1200" spc="-14" dirty="0">
                <a:latin typeface="Arial"/>
                <a:cs typeface="Arial"/>
              </a:rPr>
              <a:t>w</a:t>
            </a:r>
            <a:r>
              <a:rPr lang="pl-PL" sz="1200" spc="4" dirty="0">
                <a:latin typeface="Arial"/>
                <a:cs typeface="Arial"/>
              </a:rPr>
              <a:t>d</a:t>
            </a:r>
            <a:r>
              <a:rPr lang="pl-PL" sz="1200" spc="-9" dirty="0">
                <a:latin typeface="Arial"/>
                <a:cs typeface="Arial"/>
              </a:rPr>
              <a:t>z</a:t>
            </a:r>
            <a:r>
              <a:rPr lang="pl-PL" sz="1200" dirty="0">
                <a:latin typeface="Arial"/>
                <a:cs typeface="Arial"/>
              </a:rPr>
              <a:t>ić</a:t>
            </a:r>
            <a:r>
              <a:rPr lang="pl-PL" sz="1200" spc="4" dirty="0">
                <a:latin typeface="Arial"/>
                <a:cs typeface="Arial"/>
              </a:rPr>
              <a:t> </a:t>
            </a:r>
            <a:r>
              <a:rPr lang="pl-PL" sz="1200" dirty="0">
                <a:latin typeface="Arial"/>
                <a:cs typeface="Arial"/>
              </a:rPr>
              <a:t>c</a:t>
            </a:r>
            <a:r>
              <a:rPr lang="pl-PL" sz="1200" spc="-4" dirty="0">
                <a:latin typeface="Arial"/>
                <a:cs typeface="Arial"/>
              </a:rPr>
              <a:t>z</a:t>
            </a:r>
            <a:r>
              <a:rPr lang="pl-PL" sz="1200" dirty="0">
                <a:latin typeface="Arial"/>
                <a:cs typeface="Arial"/>
              </a:rPr>
              <a:t>y</a:t>
            </a:r>
            <a:r>
              <a:rPr lang="pl-PL" sz="1200" spc="14" dirty="0">
                <a:latin typeface="Arial"/>
                <a:cs typeface="Arial"/>
              </a:rPr>
              <a:t> </a:t>
            </a:r>
            <a:r>
              <a:rPr lang="pl-PL" sz="1200" spc="-9" dirty="0">
                <a:latin typeface="Arial"/>
                <a:cs typeface="Arial"/>
              </a:rPr>
              <a:t>z</a:t>
            </a:r>
            <a:r>
              <a:rPr lang="pl-PL" sz="1200" spc="4" dirty="0">
                <a:latin typeface="Arial"/>
                <a:cs typeface="Arial"/>
              </a:rPr>
              <a:t>na</a:t>
            </a:r>
            <a:r>
              <a:rPr lang="pl-PL" sz="1200" dirty="0">
                <a:latin typeface="Arial"/>
                <a:cs typeface="Arial"/>
              </a:rPr>
              <a:t>jd</a:t>
            </a:r>
            <a:r>
              <a:rPr lang="pl-PL" sz="1200" spc="4" dirty="0">
                <a:latin typeface="Arial"/>
                <a:cs typeface="Arial"/>
              </a:rPr>
              <a:t>u</a:t>
            </a:r>
            <a:r>
              <a:rPr lang="pl-PL" sz="1200" dirty="0">
                <a:latin typeface="Arial"/>
                <a:cs typeface="Arial"/>
              </a:rPr>
              <a:t>ją się</a:t>
            </a:r>
            <a:r>
              <a:rPr lang="pl-PL" sz="1200" spc="-29" dirty="0">
                <a:latin typeface="Arial"/>
                <a:cs typeface="Arial"/>
              </a:rPr>
              <a:t> </a:t>
            </a:r>
            <a:r>
              <a:rPr lang="pl-PL" sz="1200" spc="-29" dirty="0" smtClean="0">
                <a:latin typeface="Arial"/>
                <a:cs typeface="Arial"/>
              </a:rPr>
              <a:t>pełne i </a:t>
            </a:r>
            <a:r>
              <a:rPr lang="pl-PL" sz="1200" spc="4" dirty="0" smtClean="0">
                <a:latin typeface="Arial"/>
                <a:cs typeface="Arial"/>
              </a:rPr>
              <a:t>p</a:t>
            </a:r>
            <a:r>
              <a:rPr lang="pl-PL" sz="1200" dirty="0" smtClean="0">
                <a:latin typeface="Arial"/>
                <a:cs typeface="Arial"/>
              </a:rPr>
              <a:t>ra</a:t>
            </a:r>
            <a:r>
              <a:rPr lang="pl-PL" sz="1200" spc="-14" dirty="0" smtClean="0">
                <a:latin typeface="Arial"/>
                <a:cs typeface="Arial"/>
              </a:rPr>
              <a:t>w</a:t>
            </a:r>
            <a:r>
              <a:rPr lang="pl-PL" sz="1200" dirty="0" smtClean="0">
                <a:latin typeface="Arial"/>
                <a:cs typeface="Arial"/>
              </a:rPr>
              <a:t>idł</a:t>
            </a:r>
            <a:r>
              <a:rPr lang="pl-PL" sz="1200" spc="4" dirty="0" smtClean="0">
                <a:latin typeface="Arial"/>
                <a:cs typeface="Arial"/>
              </a:rPr>
              <a:t>o</a:t>
            </a:r>
            <a:r>
              <a:rPr lang="pl-PL" sz="1200" spc="-14" dirty="0" smtClean="0">
                <a:latin typeface="Arial"/>
                <a:cs typeface="Arial"/>
              </a:rPr>
              <a:t>w</a:t>
            </a:r>
            <a:r>
              <a:rPr lang="pl-PL" sz="1200" dirty="0" smtClean="0">
                <a:latin typeface="Arial"/>
                <a:cs typeface="Arial"/>
              </a:rPr>
              <a:t>e</a:t>
            </a:r>
            <a:r>
              <a:rPr lang="pl-PL" sz="1200" spc="-14" dirty="0" smtClean="0">
                <a:latin typeface="Arial"/>
                <a:cs typeface="Arial"/>
              </a:rPr>
              <a:t> </a:t>
            </a:r>
            <a:r>
              <a:rPr lang="pl-PL" sz="1200" spc="4" dirty="0">
                <a:latin typeface="Arial"/>
                <a:cs typeface="Arial"/>
              </a:rPr>
              <a:t>dan</a:t>
            </a:r>
            <a:r>
              <a:rPr lang="pl-PL" sz="1200" dirty="0">
                <a:latin typeface="Arial"/>
                <a:cs typeface="Arial"/>
              </a:rPr>
              <a:t>e</a:t>
            </a:r>
            <a:r>
              <a:rPr lang="pl-PL" sz="1200" spc="-29" dirty="0">
                <a:latin typeface="Arial"/>
                <a:cs typeface="Arial"/>
              </a:rPr>
              <a:t> </a:t>
            </a:r>
            <a:r>
              <a:rPr lang="pl-PL" sz="1200" spc="4" dirty="0">
                <a:latin typeface="Arial"/>
                <a:cs typeface="Arial"/>
              </a:rPr>
              <a:t>Pań</a:t>
            </a:r>
            <a:r>
              <a:rPr lang="pl-PL" sz="1200" dirty="0">
                <a:latin typeface="Arial"/>
                <a:cs typeface="Arial"/>
              </a:rPr>
              <a:t>s</a:t>
            </a:r>
            <a:r>
              <a:rPr lang="pl-PL" sz="1200" spc="4" dirty="0">
                <a:latin typeface="Arial"/>
                <a:cs typeface="Arial"/>
              </a:rPr>
              <a:t>t</a:t>
            </a:r>
            <a:r>
              <a:rPr lang="pl-PL" sz="1200" spc="-9" dirty="0">
                <a:latin typeface="Arial"/>
                <a:cs typeface="Arial"/>
              </a:rPr>
              <a:t>w</a:t>
            </a:r>
            <a:r>
              <a:rPr lang="pl-PL" sz="1200" dirty="0">
                <a:latin typeface="Arial"/>
                <a:cs typeface="Arial"/>
              </a:rPr>
              <a:t>a</a:t>
            </a:r>
            <a:r>
              <a:rPr lang="pl-PL" sz="1200" spc="-19" dirty="0">
                <a:latin typeface="Arial"/>
                <a:cs typeface="Arial"/>
              </a:rPr>
              <a:t> </a:t>
            </a:r>
            <a:r>
              <a:rPr lang="pl-PL" sz="1200" spc="14" dirty="0">
                <a:latin typeface="Arial"/>
                <a:cs typeface="Arial"/>
              </a:rPr>
              <a:t>f</a:t>
            </a:r>
            <a:r>
              <a:rPr lang="pl-PL" sz="1200" dirty="0">
                <a:latin typeface="Arial"/>
                <a:cs typeface="Arial"/>
              </a:rPr>
              <a:t>i</a:t>
            </a:r>
            <a:r>
              <a:rPr lang="pl-PL" sz="1200" spc="-4" dirty="0">
                <a:latin typeface="Arial"/>
                <a:cs typeface="Arial"/>
              </a:rPr>
              <a:t>r</a:t>
            </a:r>
            <a:r>
              <a:rPr lang="pl-PL" sz="1200" spc="4" dirty="0">
                <a:latin typeface="Arial"/>
                <a:cs typeface="Arial"/>
              </a:rPr>
              <a:t>m</a:t>
            </a:r>
            <a:r>
              <a:rPr lang="pl-PL" sz="1200" spc="-94" dirty="0">
                <a:latin typeface="Arial"/>
                <a:cs typeface="Arial"/>
              </a:rPr>
              <a:t>y</a:t>
            </a:r>
            <a:r>
              <a:rPr lang="pl-PL" sz="1200" dirty="0">
                <a:latin typeface="Arial"/>
                <a:cs typeface="Arial"/>
              </a:rPr>
              <a:t>.</a:t>
            </a:r>
          </a:p>
          <a:p>
            <a:pPr marL="241300" marR="13586" indent="-228600">
              <a:lnSpc>
                <a:spcPct val="95825"/>
              </a:lnSpc>
              <a:buFont typeface="+mj-lt"/>
              <a:buAutoNum type="arabicPeriod"/>
            </a:pPr>
            <a:r>
              <a:rPr lang="pl-PL" sz="1200" b="1" dirty="0">
                <a:latin typeface="Arial"/>
                <a:cs typeface="Arial"/>
              </a:rPr>
              <a:t>N</a:t>
            </a:r>
            <a:r>
              <a:rPr lang="pl-PL" sz="1200" b="1" spc="-4" dirty="0">
                <a:latin typeface="Arial"/>
                <a:cs typeface="Arial"/>
              </a:rPr>
              <a:t>u</a:t>
            </a:r>
            <a:r>
              <a:rPr lang="pl-PL" sz="1200" b="1" dirty="0">
                <a:latin typeface="Arial"/>
                <a:cs typeface="Arial"/>
              </a:rPr>
              <a:t>m</a:t>
            </a:r>
            <a:r>
              <a:rPr lang="pl-PL" sz="1200" b="1" spc="4" dirty="0">
                <a:latin typeface="Arial"/>
                <a:cs typeface="Arial"/>
              </a:rPr>
              <a:t>e</a:t>
            </a:r>
            <a:r>
              <a:rPr lang="pl-PL" sz="1200" b="1" dirty="0">
                <a:latin typeface="Arial"/>
                <a:cs typeface="Arial"/>
              </a:rPr>
              <a:t>r</a:t>
            </a:r>
            <a:r>
              <a:rPr lang="pl-PL" sz="1200" b="1" spc="-4" dirty="0">
                <a:latin typeface="Arial"/>
                <a:cs typeface="Arial"/>
              </a:rPr>
              <a:t> </a:t>
            </a:r>
            <a:r>
              <a:rPr lang="pl-PL" sz="1200" b="1" dirty="0">
                <a:latin typeface="Arial"/>
                <a:cs typeface="Arial"/>
              </a:rPr>
              <a:t>fa</a:t>
            </a:r>
            <a:r>
              <a:rPr lang="pl-PL" sz="1200" b="1" spc="4" dirty="0">
                <a:latin typeface="Arial"/>
                <a:cs typeface="Arial"/>
              </a:rPr>
              <a:t>k</a:t>
            </a:r>
            <a:r>
              <a:rPr lang="pl-PL" sz="1200" b="1" dirty="0">
                <a:latin typeface="Arial"/>
                <a:cs typeface="Arial"/>
              </a:rPr>
              <a:t>t</a:t>
            </a:r>
            <a:r>
              <a:rPr lang="pl-PL" sz="1200" b="1" spc="-4" dirty="0">
                <a:latin typeface="Arial"/>
                <a:cs typeface="Arial"/>
              </a:rPr>
              <a:t>u</a:t>
            </a:r>
            <a:r>
              <a:rPr lang="pl-PL" sz="1200" b="1" dirty="0">
                <a:latin typeface="Arial"/>
                <a:cs typeface="Arial"/>
              </a:rPr>
              <a:t>ry</a:t>
            </a:r>
            <a:r>
              <a:rPr lang="pl-PL" sz="1200" b="1" spc="-14" dirty="0">
                <a:latin typeface="Arial"/>
                <a:cs typeface="Arial"/>
              </a:rPr>
              <a:t> </a:t>
            </a:r>
            <a:r>
              <a:rPr lang="pl-PL" sz="1200" b="1" dirty="0">
                <a:latin typeface="Arial"/>
                <a:cs typeface="Arial"/>
              </a:rPr>
              <a:t>or</a:t>
            </a:r>
            <a:r>
              <a:rPr lang="pl-PL" sz="1200" b="1" spc="9" dirty="0">
                <a:latin typeface="Arial"/>
                <a:cs typeface="Arial"/>
              </a:rPr>
              <a:t>a</a:t>
            </a:r>
            <a:r>
              <a:rPr lang="pl-PL" sz="1200" b="1" dirty="0">
                <a:latin typeface="Arial"/>
                <a:cs typeface="Arial"/>
              </a:rPr>
              <a:t>z</a:t>
            </a:r>
            <a:r>
              <a:rPr lang="pl-PL" sz="1200" b="1" spc="-9" dirty="0">
                <a:latin typeface="Arial"/>
                <a:cs typeface="Arial"/>
              </a:rPr>
              <a:t> </a:t>
            </a:r>
            <a:r>
              <a:rPr lang="pl-PL" sz="1200" b="1" dirty="0">
                <a:latin typeface="Arial"/>
                <a:cs typeface="Arial"/>
              </a:rPr>
              <a:t>data</a:t>
            </a:r>
            <a:r>
              <a:rPr lang="pl-PL" sz="1200" b="1" spc="4" dirty="0">
                <a:latin typeface="Arial"/>
                <a:cs typeface="Arial"/>
              </a:rPr>
              <a:t> </a:t>
            </a:r>
            <a:r>
              <a:rPr lang="pl-PL" sz="1200" b="1" spc="25" dirty="0">
                <a:latin typeface="Arial"/>
                <a:cs typeface="Arial"/>
              </a:rPr>
              <a:t>w</a:t>
            </a:r>
            <a:r>
              <a:rPr lang="pl-PL" sz="1200" b="1" spc="-29" dirty="0">
                <a:latin typeface="Arial"/>
                <a:cs typeface="Arial"/>
              </a:rPr>
              <a:t>y</a:t>
            </a:r>
            <a:r>
              <a:rPr lang="pl-PL" sz="1200" b="1" spc="4" dirty="0">
                <a:latin typeface="Arial"/>
                <a:cs typeface="Arial"/>
              </a:rPr>
              <a:t>s</a:t>
            </a:r>
            <a:r>
              <a:rPr lang="pl-PL" sz="1200" b="1" dirty="0">
                <a:latin typeface="Arial"/>
                <a:cs typeface="Arial"/>
              </a:rPr>
              <a:t>ta</a:t>
            </a:r>
            <a:r>
              <a:rPr lang="pl-PL" sz="1200" b="1" spc="25" dirty="0">
                <a:latin typeface="Arial"/>
                <a:cs typeface="Arial"/>
              </a:rPr>
              <a:t>w</a:t>
            </a:r>
            <a:r>
              <a:rPr lang="pl-PL" sz="1200" b="1" dirty="0">
                <a:latin typeface="Arial"/>
                <a:cs typeface="Arial"/>
              </a:rPr>
              <a:t>i</a:t>
            </a:r>
            <a:r>
              <a:rPr lang="pl-PL" sz="1200" b="1" spc="-4" dirty="0">
                <a:latin typeface="Arial"/>
                <a:cs typeface="Arial"/>
              </a:rPr>
              <a:t>e</a:t>
            </a:r>
            <a:r>
              <a:rPr lang="pl-PL" sz="1200" b="1" dirty="0">
                <a:latin typeface="Arial"/>
                <a:cs typeface="Arial"/>
              </a:rPr>
              <a:t>ni</a:t>
            </a:r>
            <a:r>
              <a:rPr lang="pl-PL" sz="1200" b="1" spc="9" dirty="0">
                <a:latin typeface="Arial"/>
                <a:cs typeface="Arial"/>
              </a:rPr>
              <a:t>a</a:t>
            </a:r>
            <a:r>
              <a:rPr lang="pl-PL" sz="1200" dirty="0">
                <a:latin typeface="Arial"/>
                <a:cs typeface="Arial"/>
              </a:rPr>
              <a:t>.</a:t>
            </a:r>
          </a:p>
          <a:p>
            <a:pPr marL="241300" marR="13586" indent="-228600">
              <a:lnSpc>
                <a:spcPct val="95825"/>
              </a:lnSpc>
              <a:spcBef>
                <a:spcPts val="60"/>
              </a:spcBef>
              <a:buFont typeface="+mj-lt"/>
              <a:buAutoNum type="arabicPeriod"/>
            </a:pPr>
            <a:r>
              <a:rPr lang="pl-PL" sz="1200" b="1" dirty="0">
                <a:latin typeface="Arial"/>
                <a:cs typeface="Arial"/>
              </a:rPr>
              <a:t>Kraj pochodzenia</a:t>
            </a:r>
            <a:r>
              <a:rPr lang="pl-PL" sz="1200" b="1" spc="14" dirty="0">
                <a:latin typeface="Arial"/>
                <a:cs typeface="Arial"/>
              </a:rPr>
              <a:t> </a:t>
            </a:r>
            <a:r>
              <a:rPr lang="pl-PL" sz="1200" b="1" dirty="0">
                <a:latin typeface="Arial"/>
                <a:cs typeface="Arial"/>
              </a:rPr>
              <a:t>or</a:t>
            </a:r>
            <a:r>
              <a:rPr lang="pl-PL" sz="1200" b="1" spc="4" dirty="0">
                <a:latin typeface="Arial"/>
                <a:cs typeface="Arial"/>
              </a:rPr>
              <a:t>a</a:t>
            </a:r>
            <a:r>
              <a:rPr lang="pl-PL" sz="1200" b="1" dirty="0">
                <a:latin typeface="Arial"/>
                <a:cs typeface="Arial"/>
              </a:rPr>
              <a:t>z</a:t>
            </a:r>
            <a:r>
              <a:rPr lang="pl-PL" sz="1200" b="1" spc="4" dirty="0">
                <a:latin typeface="Arial"/>
                <a:cs typeface="Arial"/>
              </a:rPr>
              <a:t> </a:t>
            </a:r>
            <a:r>
              <a:rPr lang="pl-PL" sz="1200" b="1" spc="25" dirty="0">
                <a:latin typeface="Arial"/>
                <a:cs typeface="Arial"/>
              </a:rPr>
              <a:t>w</a:t>
            </a:r>
            <a:r>
              <a:rPr lang="pl-PL" sz="1200" b="1" spc="4" dirty="0">
                <a:latin typeface="Arial"/>
                <a:cs typeface="Arial"/>
              </a:rPr>
              <a:t>a</a:t>
            </a:r>
            <a:r>
              <a:rPr lang="pl-PL" sz="1200" b="1" dirty="0">
                <a:latin typeface="Arial"/>
                <a:cs typeface="Arial"/>
              </a:rPr>
              <a:t>lut</a:t>
            </a:r>
            <a:r>
              <a:rPr lang="pl-PL" sz="1200" b="1" spc="4" dirty="0">
                <a:latin typeface="Arial"/>
                <a:cs typeface="Arial"/>
              </a:rPr>
              <a:t>a</a:t>
            </a:r>
            <a:r>
              <a:rPr lang="pl-PL" sz="1200" b="1" dirty="0">
                <a:latin typeface="Arial"/>
                <a:cs typeface="Arial"/>
              </a:rPr>
              <a:t>,</a:t>
            </a:r>
            <a:r>
              <a:rPr lang="pl-PL" sz="1200" b="1" spc="-19" dirty="0">
                <a:latin typeface="Arial"/>
                <a:cs typeface="Arial"/>
              </a:rPr>
              <a:t> </a:t>
            </a:r>
            <a:r>
              <a:rPr lang="pl-PL" sz="1200" b="1" dirty="0">
                <a:latin typeface="Arial"/>
                <a:cs typeface="Arial"/>
              </a:rPr>
              <a:t>w</a:t>
            </a:r>
            <a:r>
              <a:rPr lang="pl-PL" sz="1200" b="1" spc="4" dirty="0">
                <a:latin typeface="Arial"/>
                <a:cs typeface="Arial"/>
              </a:rPr>
              <a:t> </a:t>
            </a:r>
            <a:r>
              <a:rPr lang="pl-PL" sz="1200" b="1" spc="-9" dirty="0">
                <a:latin typeface="Arial"/>
                <a:cs typeface="Arial"/>
              </a:rPr>
              <a:t>j</a:t>
            </a:r>
            <a:r>
              <a:rPr lang="pl-PL" sz="1200" b="1" spc="4" dirty="0">
                <a:latin typeface="Arial"/>
                <a:cs typeface="Arial"/>
              </a:rPr>
              <a:t>ak</a:t>
            </a:r>
            <a:r>
              <a:rPr lang="pl-PL" sz="1200" b="1" dirty="0">
                <a:latin typeface="Arial"/>
                <a:cs typeface="Arial"/>
              </a:rPr>
              <a:t>i</a:t>
            </a:r>
            <a:r>
              <a:rPr lang="pl-PL" sz="1200" b="1" spc="4" dirty="0">
                <a:latin typeface="Arial"/>
                <a:cs typeface="Arial"/>
              </a:rPr>
              <a:t>e</a:t>
            </a:r>
            <a:r>
              <a:rPr lang="pl-PL" sz="1200" b="1" dirty="0">
                <a:latin typeface="Arial"/>
                <a:cs typeface="Arial"/>
              </a:rPr>
              <a:t>j </a:t>
            </a:r>
            <a:r>
              <a:rPr lang="pl-PL" sz="1200" b="1" spc="-9" dirty="0">
                <a:latin typeface="Arial"/>
                <a:cs typeface="Arial"/>
              </a:rPr>
              <a:t>j</a:t>
            </a:r>
            <a:r>
              <a:rPr lang="pl-PL" sz="1200" b="1" spc="4" dirty="0">
                <a:latin typeface="Arial"/>
                <a:cs typeface="Arial"/>
              </a:rPr>
              <a:t>es</a:t>
            </a:r>
            <a:r>
              <a:rPr lang="pl-PL" sz="1200" b="1" dirty="0">
                <a:latin typeface="Arial"/>
                <a:cs typeface="Arial"/>
              </a:rPr>
              <a:t>t podana</a:t>
            </a:r>
            <a:r>
              <a:rPr lang="pl-PL" sz="1200" b="1" spc="9" dirty="0">
                <a:latin typeface="Arial"/>
                <a:cs typeface="Arial"/>
              </a:rPr>
              <a:t> </a:t>
            </a:r>
            <a:r>
              <a:rPr lang="pl-PL" sz="1200" b="1" spc="25" dirty="0">
                <a:latin typeface="Arial"/>
                <a:cs typeface="Arial"/>
              </a:rPr>
              <a:t>w</a:t>
            </a:r>
            <a:r>
              <a:rPr lang="pl-PL" sz="1200" b="1" spc="4" dirty="0">
                <a:latin typeface="Arial"/>
                <a:cs typeface="Arial"/>
              </a:rPr>
              <a:t>a</a:t>
            </a:r>
            <a:r>
              <a:rPr lang="pl-PL" sz="1200" b="1" dirty="0">
                <a:latin typeface="Arial"/>
                <a:cs typeface="Arial"/>
              </a:rPr>
              <a:t>rtość t</a:t>
            </a:r>
            <a:r>
              <a:rPr lang="pl-PL" sz="1200" b="1" spc="-4" dirty="0">
                <a:latin typeface="Arial"/>
                <a:cs typeface="Arial"/>
              </a:rPr>
              <a:t>o</a:t>
            </a:r>
            <a:r>
              <a:rPr lang="pl-PL" sz="1200" b="1" spc="14" dirty="0">
                <a:latin typeface="Arial"/>
                <a:cs typeface="Arial"/>
              </a:rPr>
              <a:t>w</a:t>
            </a:r>
            <a:r>
              <a:rPr lang="pl-PL" sz="1200" b="1" spc="4" dirty="0">
                <a:latin typeface="Arial"/>
                <a:cs typeface="Arial"/>
              </a:rPr>
              <a:t>a</a:t>
            </a:r>
            <a:r>
              <a:rPr lang="pl-PL" sz="1200" b="1" spc="-9" dirty="0">
                <a:latin typeface="Arial"/>
                <a:cs typeface="Arial"/>
              </a:rPr>
              <a:t>r</a:t>
            </a:r>
            <a:r>
              <a:rPr lang="pl-PL" sz="1200" b="1" dirty="0">
                <a:latin typeface="Arial"/>
                <a:cs typeface="Arial"/>
              </a:rPr>
              <a:t>u.</a:t>
            </a:r>
            <a:endParaRPr lang="pl-PL" sz="1200" dirty="0">
              <a:latin typeface="Arial"/>
              <a:cs typeface="Arial"/>
            </a:endParaRPr>
          </a:p>
          <a:p>
            <a:pPr marL="241300" indent="-228600">
              <a:lnSpc>
                <a:spcPct val="100041"/>
              </a:lnSpc>
              <a:spcBef>
                <a:spcPts val="60"/>
              </a:spcBef>
              <a:buFont typeface="+mj-lt"/>
              <a:buAutoNum type="arabicPeriod"/>
            </a:pPr>
            <a:r>
              <a:rPr lang="pl-PL" sz="1200" b="1" spc="-39" dirty="0">
                <a:latin typeface="Arial"/>
                <a:cs typeface="Arial"/>
              </a:rPr>
              <a:t>W</a:t>
            </a:r>
            <a:r>
              <a:rPr lang="pl-PL" sz="1200" b="1" spc="4" dirty="0">
                <a:latin typeface="Arial"/>
                <a:cs typeface="Arial"/>
              </a:rPr>
              <a:t>a</a:t>
            </a:r>
            <a:r>
              <a:rPr lang="pl-PL" sz="1200" b="1" dirty="0">
                <a:latin typeface="Arial"/>
                <a:cs typeface="Arial"/>
              </a:rPr>
              <a:t>rtość</a:t>
            </a:r>
            <a:r>
              <a:rPr lang="pl-PL" sz="1200" b="1" spc="-14" dirty="0">
                <a:latin typeface="Arial"/>
                <a:cs typeface="Arial"/>
              </a:rPr>
              <a:t> </a:t>
            </a:r>
            <a:r>
              <a:rPr lang="pl-PL" sz="1200" b="1" dirty="0">
                <a:latin typeface="Arial"/>
                <a:cs typeface="Arial"/>
              </a:rPr>
              <a:t>t</a:t>
            </a:r>
            <a:r>
              <a:rPr lang="pl-PL" sz="1200" b="1" spc="-4" dirty="0">
                <a:latin typeface="Arial"/>
                <a:cs typeface="Arial"/>
              </a:rPr>
              <a:t>o</a:t>
            </a:r>
            <a:r>
              <a:rPr lang="pl-PL" sz="1200" b="1" spc="25" dirty="0">
                <a:latin typeface="Arial"/>
                <a:cs typeface="Arial"/>
              </a:rPr>
              <a:t>w</a:t>
            </a:r>
            <a:r>
              <a:rPr lang="pl-PL" sz="1200" b="1" spc="4" dirty="0">
                <a:latin typeface="Arial"/>
                <a:cs typeface="Arial"/>
              </a:rPr>
              <a:t>a</a:t>
            </a:r>
            <a:r>
              <a:rPr lang="pl-PL" sz="1200" b="1" dirty="0">
                <a:latin typeface="Arial"/>
                <a:cs typeface="Arial"/>
              </a:rPr>
              <a:t>ru</a:t>
            </a:r>
            <a:r>
              <a:rPr lang="pl-PL" sz="1200" b="1" spc="-14" dirty="0">
                <a:latin typeface="Arial"/>
                <a:cs typeface="Arial"/>
              </a:rPr>
              <a:t> </a:t>
            </a:r>
            <a:r>
              <a:rPr lang="pl-PL" sz="1200" b="1" dirty="0">
                <a:latin typeface="Arial"/>
                <a:cs typeface="Arial"/>
              </a:rPr>
              <a:t>or</a:t>
            </a:r>
            <a:r>
              <a:rPr lang="pl-PL" sz="1200" b="1" spc="4" dirty="0">
                <a:latin typeface="Arial"/>
                <a:cs typeface="Arial"/>
              </a:rPr>
              <a:t>a</a:t>
            </a:r>
            <a:r>
              <a:rPr lang="pl-PL" sz="1200" b="1" dirty="0">
                <a:latin typeface="Arial"/>
                <a:cs typeface="Arial"/>
              </a:rPr>
              <a:t>z</a:t>
            </a:r>
            <a:r>
              <a:rPr lang="pl-PL" sz="1200" b="1" spc="4" dirty="0">
                <a:latin typeface="Arial"/>
                <a:cs typeface="Arial"/>
              </a:rPr>
              <a:t> </a:t>
            </a:r>
            <a:r>
              <a:rPr lang="pl-PL" sz="1200" b="1" spc="25" dirty="0">
                <a:latin typeface="Arial"/>
                <a:cs typeface="Arial"/>
              </a:rPr>
              <a:t>w</a:t>
            </a:r>
            <a:r>
              <a:rPr lang="pl-PL" sz="1200" b="1" spc="4" dirty="0">
                <a:latin typeface="Arial"/>
                <a:cs typeface="Arial"/>
              </a:rPr>
              <a:t>a</a:t>
            </a:r>
            <a:r>
              <a:rPr lang="pl-PL" sz="1200" b="1" dirty="0">
                <a:latin typeface="Arial"/>
                <a:cs typeface="Arial"/>
              </a:rPr>
              <a:t>runki</a:t>
            </a:r>
            <a:r>
              <a:rPr lang="pl-PL" sz="1200" b="1" spc="-24" dirty="0">
                <a:latin typeface="Arial"/>
                <a:cs typeface="Arial"/>
              </a:rPr>
              <a:t> </a:t>
            </a:r>
            <a:r>
              <a:rPr lang="pl-PL" sz="1200" b="1" dirty="0" smtClean="0">
                <a:latin typeface="Arial"/>
                <a:cs typeface="Arial"/>
              </a:rPr>
              <a:t>tran</a:t>
            </a:r>
            <a:r>
              <a:rPr lang="pl-PL" sz="1200" b="1" spc="4" dirty="0" smtClean="0">
                <a:latin typeface="Arial"/>
                <a:cs typeface="Arial"/>
              </a:rPr>
              <a:t>s</a:t>
            </a:r>
            <a:r>
              <a:rPr lang="pl-PL" sz="1200" b="1" dirty="0" smtClean="0">
                <a:latin typeface="Arial"/>
                <a:cs typeface="Arial"/>
              </a:rPr>
              <a:t>por</a:t>
            </a:r>
            <a:r>
              <a:rPr lang="pl-PL" sz="1200" b="1" spc="-4" dirty="0" smtClean="0">
                <a:latin typeface="Arial"/>
                <a:cs typeface="Arial"/>
              </a:rPr>
              <a:t>tu</a:t>
            </a:r>
            <a:r>
              <a:rPr lang="pl-PL" sz="1200" b="1" dirty="0" smtClean="0">
                <a:latin typeface="Arial"/>
                <a:cs typeface="Arial"/>
              </a:rPr>
              <a:t>.</a:t>
            </a:r>
            <a:r>
              <a:rPr lang="pl-PL" sz="1200" b="1" spc="4" dirty="0" smtClean="0">
                <a:latin typeface="Arial"/>
                <a:cs typeface="Arial"/>
              </a:rPr>
              <a:t> </a:t>
            </a:r>
            <a:r>
              <a:rPr lang="pl-PL" sz="1200" dirty="0">
                <a:latin typeface="Arial"/>
                <a:cs typeface="Arial"/>
              </a:rPr>
              <a:t>Na</a:t>
            </a:r>
            <a:r>
              <a:rPr lang="pl-PL" sz="1200" spc="-4" dirty="0">
                <a:latin typeface="Arial"/>
                <a:cs typeface="Arial"/>
              </a:rPr>
              <a:t> </a:t>
            </a:r>
            <a:r>
              <a:rPr lang="pl-PL" sz="1200" spc="14" dirty="0">
                <a:latin typeface="Arial"/>
                <a:cs typeface="Arial"/>
              </a:rPr>
              <a:t>f</a:t>
            </a:r>
            <a:r>
              <a:rPr lang="pl-PL" sz="1200" spc="4" dirty="0">
                <a:latin typeface="Arial"/>
                <a:cs typeface="Arial"/>
              </a:rPr>
              <a:t>a</a:t>
            </a:r>
            <a:r>
              <a:rPr lang="pl-PL" sz="1200" dirty="0">
                <a:latin typeface="Arial"/>
                <a:cs typeface="Arial"/>
              </a:rPr>
              <a:t>kt</a:t>
            </a:r>
            <a:r>
              <a:rPr lang="pl-PL" sz="1200" spc="4" dirty="0">
                <a:latin typeface="Arial"/>
                <a:cs typeface="Arial"/>
              </a:rPr>
              <a:t>u</a:t>
            </a:r>
            <a:r>
              <a:rPr lang="pl-PL" sz="1200" dirty="0">
                <a:latin typeface="Arial"/>
                <a:cs typeface="Arial"/>
              </a:rPr>
              <a:t>r</a:t>
            </a:r>
            <a:r>
              <a:rPr lang="pl-PL" sz="1200" spc="-14" dirty="0">
                <a:latin typeface="Arial"/>
                <a:cs typeface="Arial"/>
              </a:rPr>
              <a:t>z</a:t>
            </a:r>
            <a:r>
              <a:rPr lang="pl-PL" sz="1200" dirty="0">
                <a:latin typeface="Arial"/>
                <a:cs typeface="Arial"/>
              </a:rPr>
              <a:t>e</a:t>
            </a:r>
            <a:r>
              <a:rPr lang="pl-PL" sz="1200" spc="-9" dirty="0">
                <a:latin typeface="Arial"/>
                <a:cs typeface="Arial"/>
              </a:rPr>
              <a:t> </a:t>
            </a:r>
            <a:r>
              <a:rPr lang="pl-PL" sz="1200" b="1" dirty="0">
                <a:latin typeface="Arial"/>
                <a:cs typeface="Arial"/>
              </a:rPr>
              <a:t>nie</a:t>
            </a:r>
            <a:r>
              <a:rPr lang="pl-PL" sz="1200" b="1" spc="9" dirty="0">
                <a:latin typeface="Arial"/>
                <a:cs typeface="Arial"/>
              </a:rPr>
              <a:t> </a:t>
            </a:r>
            <a:r>
              <a:rPr lang="pl-PL" sz="1200" b="1" dirty="0">
                <a:latin typeface="Arial"/>
                <a:cs typeface="Arial"/>
              </a:rPr>
              <a:t>mogą</a:t>
            </a:r>
            <a:r>
              <a:rPr lang="pl-PL" sz="1200" b="1" spc="4" dirty="0">
                <a:latin typeface="Arial"/>
                <a:cs typeface="Arial"/>
              </a:rPr>
              <a:t> </a:t>
            </a:r>
            <a:r>
              <a:rPr lang="pl-PL" sz="1200" b="1" dirty="0">
                <a:latin typeface="Arial"/>
                <a:cs typeface="Arial"/>
              </a:rPr>
              <a:t>zna</a:t>
            </a:r>
            <a:r>
              <a:rPr lang="pl-PL" sz="1200" b="1" spc="-9" dirty="0">
                <a:latin typeface="Arial"/>
                <a:cs typeface="Arial"/>
              </a:rPr>
              <a:t>j</a:t>
            </a:r>
            <a:r>
              <a:rPr lang="pl-PL" sz="1200" b="1" dirty="0">
                <a:latin typeface="Arial"/>
                <a:cs typeface="Arial"/>
              </a:rPr>
              <a:t>do</a:t>
            </a:r>
            <a:r>
              <a:rPr lang="pl-PL" sz="1200" b="1" spc="25" dirty="0">
                <a:latin typeface="Arial"/>
                <a:cs typeface="Arial"/>
              </a:rPr>
              <a:t>w</a:t>
            </a:r>
            <a:r>
              <a:rPr lang="pl-PL" sz="1200" b="1" spc="4" dirty="0">
                <a:latin typeface="Arial"/>
                <a:cs typeface="Arial"/>
              </a:rPr>
              <a:t>a</a:t>
            </a:r>
            <a:r>
              <a:rPr lang="pl-PL" sz="1200" b="1" dirty="0">
                <a:latin typeface="Arial"/>
                <a:cs typeface="Arial"/>
              </a:rPr>
              <a:t>ć</a:t>
            </a:r>
            <a:r>
              <a:rPr lang="pl-PL" sz="1200" b="1" spc="-9" dirty="0">
                <a:latin typeface="Arial"/>
                <a:cs typeface="Arial"/>
              </a:rPr>
              <a:t> </a:t>
            </a:r>
            <a:r>
              <a:rPr lang="pl-PL" sz="1200" b="1" spc="4" dirty="0">
                <a:latin typeface="Arial"/>
                <a:cs typeface="Arial"/>
              </a:rPr>
              <a:t>s</a:t>
            </a:r>
            <a:r>
              <a:rPr lang="pl-PL" sz="1200" b="1" dirty="0">
                <a:latin typeface="Arial"/>
                <a:cs typeface="Arial"/>
              </a:rPr>
              <a:t>ię </a:t>
            </a:r>
            <a:r>
              <a:rPr lang="pl-PL" sz="1200" b="1" spc="29" dirty="0">
                <a:latin typeface="Arial"/>
                <a:cs typeface="Arial"/>
              </a:rPr>
              <a:t>w</a:t>
            </a:r>
            <a:r>
              <a:rPr lang="pl-PL" sz="1200" b="1" spc="4" dirty="0">
                <a:latin typeface="Arial"/>
                <a:cs typeface="Arial"/>
              </a:rPr>
              <a:t>a</a:t>
            </a:r>
            <a:r>
              <a:rPr lang="pl-PL" sz="1200" b="1" dirty="0">
                <a:latin typeface="Arial"/>
                <a:cs typeface="Arial"/>
              </a:rPr>
              <a:t>rto</a:t>
            </a:r>
            <a:r>
              <a:rPr lang="pl-PL" sz="1200" b="1" spc="4" dirty="0">
                <a:latin typeface="Arial"/>
                <a:cs typeface="Arial"/>
              </a:rPr>
              <a:t>ś</a:t>
            </a:r>
            <a:r>
              <a:rPr lang="pl-PL" sz="1200" b="1" spc="-4" dirty="0">
                <a:latin typeface="Arial"/>
                <a:cs typeface="Arial"/>
              </a:rPr>
              <a:t>c</a:t>
            </a:r>
            <a:r>
              <a:rPr lang="pl-PL" sz="1200" b="1" dirty="0">
                <a:latin typeface="Arial"/>
                <a:cs typeface="Arial"/>
              </a:rPr>
              <a:t>i</a:t>
            </a:r>
            <a:r>
              <a:rPr lang="pl-PL" sz="1200" b="1" spc="-34" dirty="0">
                <a:latin typeface="Arial"/>
                <a:cs typeface="Arial"/>
              </a:rPr>
              <a:t> </a:t>
            </a:r>
            <a:r>
              <a:rPr lang="pl-PL" sz="1200" b="1" dirty="0">
                <a:latin typeface="Arial"/>
                <a:cs typeface="Arial"/>
              </a:rPr>
              <a:t>z</a:t>
            </a:r>
            <a:r>
              <a:rPr lang="pl-PL" sz="1200" b="1" spc="4" dirty="0">
                <a:latin typeface="Arial"/>
                <a:cs typeface="Arial"/>
              </a:rPr>
              <a:t>e</a:t>
            </a:r>
            <a:r>
              <a:rPr lang="pl-PL" sz="1200" b="1" dirty="0">
                <a:latin typeface="Arial"/>
                <a:cs typeface="Arial"/>
              </a:rPr>
              <a:t>ro</a:t>
            </a:r>
            <a:r>
              <a:rPr lang="pl-PL" sz="1200" b="1" spc="25" dirty="0">
                <a:latin typeface="Arial"/>
                <a:cs typeface="Arial"/>
              </a:rPr>
              <a:t>w</a:t>
            </a:r>
            <a:r>
              <a:rPr lang="pl-PL" sz="1200" b="1" dirty="0">
                <a:latin typeface="Arial"/>
                <a:cs typeface="Arial"/>
              </a:rPr>
              <a:t>e </a:t>
            </a:r>
            <a:r>
              <a:rPr lang="pl-PL" sz="1200" b="1" spc="-4" dirty="0">
                <a:latin typeface="Arial"/>
                <a:cs typeface="Arial"/>
              </a:rPr>
              <a:t>(</a:t>
            </a:r>
            <a:r>
              <a:rPr lang="pl-PL" sz="1200" b="1" dirty="0">
                <a:latin typeface="Arial"/>
                <a:cs typeface="Arial"/>
              </a:rPr>
              <a:t>n</a:t>
            </a:r>
            <a:r>
              <a:rPr lang="pl-PL" sz="1200" b="1" spc="-4" dirty="0">
                <a:latin typeface="Arial"/>
                <a:cs typeface="Arial"/>
              </a:rPr>
              <a:t>p</a:t>
            </a:r>
            <a:r>
              <a:rPr lang="pl-PL" sz="1200" b="1" dirty="0">
                <a:latin typeface="Arial"/>
                <a:cs typeface="Arial"/>
              </a:rPr>
              <a:t>.</a:t>
            </a:r>
            <a:r>
              <a:rPr lang="pl-PL" sz="1200" b="1" spc="14" dirty="0">
                <a:latin typeface="Arial"/>
                <a:cs typeface="Arial"/>
              </a:rPr>
              <a:t> </a:t>
            </a:r>
            <a:r>
              <a:rPr lang="pl-PL" sz="1200" b="1" dirty="0">
                <a:latin typeface="Arial"/>
                <a:cs typeface="Arial"/>
              </a:rPr>
              <a:t>“0” USD</a:t>
            </a:r>
            <a:r>
              <a:rPr lang="pl-PL" sz="1200" b="1" spc="-9" dirty="0">
                <a:latin typeface="Arial"/>
                <a:cs typeface="Arial"/>
              </a:rPr>
              <a:t>)</a:t>
            </a:r>
            <a:r>
              <a:rPr lang="pl-PL" sz="1200" b="1" dirty="0">
                <a:latin typeface="Arial"/>
                <a:cs typeface="Arial"/>
              </a:rPr>
              <a:t>,</a:t>
            </a:r>
            <a:r>
              <a:rPr lang="pl-PL" sz="1200" b="1" spc="4" dirty="0">
                <a:latin typeface="Arial"/>
                <a:cs typeface="Arial"/>
              </a:rPr>
              <a:t> </a:t>
            </a:r>
            <a:r>
              <a:rPr lang="pl-PL" sz="1200" spc="4" dirty="0">
                <a:latin typeface="Arial"/>
                <a:cs typeface="Arial"/>
              </a:rPr>
              <a:t>d</a:t>
            </a:r>
            <a:r>
              <a:rPr lang="pl-PL" sz="1200" dirty="0">
                <a:latin typeface="Arial"/>
                <a:cs typeface="Arial"/>
              </a:rPr>
              <a:t>la</a:t>
            </a:r>
            <a:r>
              <a:rPr lang="pl-PL" sz="1200" spc="-19" dirty="0">
                <a:latin typeface="Arial"/>
                <a:cs typeface="Arial"/>
              </a:rPr>
              <a:t> </a:t>
            </a:r>
            <a:r>
              <a:rPr lang="pl-PL" sz="1200" dirty="0">
                <a:latin typeface="Arial"/>
                <a:cs typeface="Arial"/>
              </a:rPr>
              <a:t>p</a:t>
            </a:r>
            <a:r>
              <a:rPr lang="pl-PL" sz="1200" spc="4" dirty="0">
                <a:latin typeface="Arial"/>
                <a:cs typeface="Arial"/>
              </a:rPr>
              <a:t>o</a:t>
            </a:r>
            <a:r>
              <a:rPr lang="pl-PL" sz="1200" dirty="0">
                <a:latin typeface="Arial"/>
                <a:cs typeface="Arial"/>
              </a:rPr>
              <a:t>tr</a:t>
            </a:r>
            <a:r>
              <a:rPr lang="pl-PL" sz="1200" spc="-14" dirty="0">
                <a:latin typeface="Arial"/>
                <a:cs typeface="Arial"/>
              </a:rPr>
              <a:t>z</a:t>
            </a:r>
            <a:r>
              <a:rPr lang="pl-PL" sz="1200" dirty="0">
                <a:latin typeface="Arial"/>
                <a:cs typeface="Arial"/>
              </a:rPr>
              <a:t>eb o</a:t>
            </a:r>
            <a:r>
              <a:rPr lang="pl-PL" sz="1200" spc="4" dirty="0">
                <a:latin typeface="Arial"/>
                <a:cs typeface="Arial"/>
              </a:rPr>
              <a:t>d</a:t>
            </a:r>
            <a:r>
              <a:rPr lang="pl-PL" sz="1200" dirty="0">
                <a:latin typeface="Arial"/>
                <a:cs typeface="Arial"/>
              </a:rPr>
              <a:t>pra</a:t>
            </a:r>
            <a:r>
              <a:rPr lang="pl-PL" sz="1200" spc="-14" dirty="0">
                <a:latin typeface="Arial"/>
                <a:cs typeface="Arial"/>
              </a:rPr>
              <a:t>w</a:t>
            </a:r>
            <a:r>
              <a:rPr lang="pl-PL" sz="1200" dirty="0">
                <a:latin typeface="Arial"/>
                <a:cs typeface="Arial"/>
              </a:rPr>
              <a:t>y</a:t>
            </a:r>
            <a:r>
              <a:rPr lang="pl-PL" sz="1200" spc="-19" dirty="0">
                <a:latin typeface="Arial"/>
                <a:cs typeface="Arial"/>
              </a:rPr>
              <a:t> </a:t>
            </a:r>
            <a:r>
              <a:rPr lang="pl-PL" sz="1200" dirty="0">
                <a:latin typeface="Arial"/>
                <a:cs typeface="Arial"/>
              </a:rPr>
              <a:t>celn</a:t>
            </a:r>
            <a:r>
              <a:rPr lang="pl-PL" sz="1200" spc="4" dirty="0">
                <a:latin typeface="Arial"/>
                <a:cs typeface="Arial"/>
              </a:rPr>
              <a:t>e</a:t>
            </a:r>
            <a:r>
              <a:rPr lang="pl-PL" sz="1200" dirty="0">
                <a:latin typeface="Arial"/>
                <a:cs typeface="Arial"/>
              </a:rPr>
              <a:t>j</a:t>
            </a:r>
            <a:r>
              <a:rPr lang="pl-PL" sz="1200" spc="-34" dirty="0">
                <a:latin typeface="Arial"/>
                <a:cs typeface="Arial"/>
              </a:rPr>
              <a:t> </a:t>
            </a:r>
            <a:r>
              <a:rPr lang="pl-PL" sz="1200" dirty="0">
                <a:latin typeface="Arial"/>
                <a:cs typeface="Arial"/>
              </a:rPr>
              <a:t>ka</a:t>
            </a:r>
            <a:r>
              <a:rPr lang="pl-PL" sz="1200" spc="-9" dirty="0">
                <a:latin typeface="Arial"/>
                <a:cs typeface="Arial"/>
              </a:rPr>
              <a:t>ż</a:t>
            </a:r>
            <a:r>
              <a:rPr lang="pl-PL" sz="1200" dirty="0">
                <a:latin typeface="Arial"/>
                <a:cs typeface="Arial"/>
              </a:rPr>
              <a:t>dy</a:t>
            </a:r>
            <a:r>
              <a:rPr lang="pl-PL" sz="1200" spc="4" dirty="0">
                <a:latin typeface="Arial"/>
                <a:cs typeface="Arial"/>
              </a:rPr>
              <a:t> </a:t>
            </a:r>
            <a:r>
              <a:rPr lang="pl-PL" sz="1200" dirty="0">
                <a:latin typeface="Arial"/>
                <a:cs typeface="Arial"/>
              </a:rPr>
              <a:t>t</a:t>
            </a:r>
            <a:r>
              <a:rPr lang="pl-PL" sz="1200" spc="4" dirty="0">
                <a:latin typeface="Arial"/>
                <a:cs typeface="Arial"/>
              </a:rPr>
              <a:t>o</a:t>
            </a:r>
            <a:r>
              <a:rPr lang="pl-PL" sz="1200" spc="-14" dirty="0">
                <a:latin typeface="Arial"/>
                <a:cs typeface="Arial"/>
              </a:rPr>
              <a:t>w</a:t>
            </a:r>
            <a:r>
              <a:rPr lang="pl-PL" sz="1200" spc="4" dirty="0">
                <a:latin typeface="Arial"/>
                <a:cs typeface="Arial"/>
              </a:rPr>
              <a:t>a</a:t>
            </a:r>
            <a:r>
              <a:rPr lang="pl-PL" sz="1200" spc="-64" dirty="0">
                <a:latin typeface="Arial"/>
                <a:cs typeface="Arial"/>
              </a:rPr>
              <a:t>r</a:t>
            </a:r>
            <a:r>
              <a:rPr lang="pl-PL" sz="1200" dirty="0">
                <a:latin typeface="Arial"/>
                <a:cs typeface="Arial"/>
              </a:rPr>
              <a:t>,</a:t>
            </a:r>
            <a:r>
              <a:rPr lang="pl-PL" sz="1200" spc="-4" dirty="0">
                <a:latin typeface="Arial"/>
                <a:cs typeface="Arial"/>
              </a:rPr>
              <a:t> </a:t>
            </a:r>
            <a:r>
              <a:rPr lang="pl-PL" sz="1200" dirty="0">
                <a:latin typeface="Arial"/>
                <a:cs typeface="Arial"/>
              </a:rPr>
              <a:t>n</a:t>
            </a:r>
            <a:r>
              <a:rPr lang="pl-PL" sz="1200" spc="4" dirty="0">
                <a:latin typeface="Arial"/>
                <a:cs typeface="Arial"/>
              </a:rPr>
              <a:t>a</a:t>
            </a:r>
            <a:r>
              <a:rPr lang="pl-PL" sz="1200" spc="-14" dirty="0">
                <a:latin typeface="Arial"/>
                <a:cs typeface="Arial"/>
              </a:rPr>
              <a:t>w</a:t>
            </a:r>
            <a:r>
              <a:rPr lang="pl-PL" sz="1200" dirty="0">
                <a:latin typeface="Arial"/>
                <a:cs typeface="Arial"/>
              </a:rPr>
              <a:t>et b</a:t>
            </a:r>
            <a:r>
              <a:rPr lang="pl-PL" sz="1200" spc="4" dirty="0">
                <a:latin typeface="Arial"/>
                <a:cs typeface="Arial"/>
              </a:rPr>
              <a:t>e</a:t>
            </a:r>
            <a:r>
              <a:rPr lang="pl-PL" sz="1200" spc="-14" dirty="0">
                <a:latin typeface="Arial"/>
                <a:cs typeface="Arial"/>
              </a:rPr>
              <a:t>z</a:t>
            </a:r>
            <a:r>
              <a:rPr lang="pl-PL" sz="1200" dirty="0">
                <a:latin typeface="Arial"/>
                <a:cs typeface="Arial"/>
              </a:rPr>
              <a:t>płat</a:t>
            </a:r>
            <a:r>
              <a:rPr lang="pl-PL" sz="1200" spc="4" dirty="0">
                <a:latin typeface="Arial"/>
                <a:cs typeface="Arial"/>
              </a:rPr>
              <a:t>n</a:t>
            </a:r>
            <a:r>
              <a:rPr lang="pl-PL" sz="1200" dirty="0">
                <a:latin typeface="Arial"/>
                <a:cs typeface="Arial"/>
              </a:rPr>
              <a:t>y</a:t>
            </a:r>
            <a:r>
              <a:rPr lang="pl-PL" sz="1200" spc="-29" dirty="0">
                <a:latin typeface="Arial"/>
                <a:cs typeface="Arial"/>
              </a:rPr>
              <a:t> </a:t>
            </a:r>
            <a:r>
              <a:rPr lang="pl-PL" sz="1200" dirty="0">
                <a:latin typeface="Arial"/>
                <a:cs typeface="Arial"/>
              </a:rPr>
              <a:t>p</a:t>
            </a:r>
            <a:r>
              <a:rPr lang="pl-PL" sz="1200" spc="4" dirty="0">
                <a:latin typeface="Arial"/>
                <a:cs typeface="Arial"/>
              </a:rPr>
              <a:t>o</a:t>
            </a:r>
            <a:r>
              <a:rPr lang="pl-PL" sz="1200" spc="-14" dirty="0">
                <a:latin typeface="Arial"/>
                <a:cs typeface="Arial"/>
              </a:rPr>
              <a:t>w</a:t>
            </a:r>
            <a:r>
              <a:rPr lang="pl-PL" sz="1200" dirty="0">
                <a:latin typeface="Arial"/>
                <a:cs typeface="Arial"/>
              </a:rPr>
              <a:t>inien</a:t>
            </a:r>
            <a:r>
              <a:rPr lang="pl-PL" sz="1200" spc="-24" dirty="0">
                <a:latin typeface="Arial"/>
                <a:cs typeface="Arial"/>
              </a:rPr>
              <a:t> </a:t>
            </a:r>
            <a:r>
              <a:rPr lang="pl-PL" sz="1200" spc="4" dirty="0">
                <a:latin typeface="Arial"/>
                <a:cs typeface="Arial"/>
              </a:rPr>
              <a:t>po</a:t>
            </a:r>
            <a:r>
              <a:rPr lang="pl-PL" sz="1200" dirty="0">
                <a:latin typeface="Arial"/>
                <a:cs typeface="Arial"/>
              </a:rPr>
              <a:t>sia</a:t>
            </a:r>
            <a:r>
              <a:rPr lang="pl-PL" sz="1200" spc="4" dirty="0">
                <a:latin typeface="Arial"/>
                <a:cs typeface="Arial"/>
              </a:rPr>
              <a:t>d</a:t>
            </a:r>
            <a:r>
              <a:rPr lang="pl-PL" sz="1200" spc="-4" dirty="0">
                <a:latin typeface="Arial"/>
                <a:cs typeface="Arial"/>
              </a:rPr>
              <a:t>a</a:t>
            </a:r>
            <a:r>
              <a:rPr lang="pl-PL" sz="1200" dirty="0">
                <a:latin typeface="Arial"/>
                <a:cs typeface="Arial"/>
              </a:rPr>
              <a:t>ć</a:t>
            </a:r>
            <a:r>
              <a:rPr lang="pl-PL" sz="1200" spc="-39" dirty="0">
                <a:latin typeface="Arial"/>
                <a:cs typeface="Arial"/>
              </a:rPr>
              <a:t> </a:t>
            </a:r>
            <a:r>
              <a:rPr lang="pl-PL" sz="1200" spc="-14" dirty="0">
                <a:latin typeface="Arial"/>
                <a:cs typeface="Arial"/>
              </a:rPr>
              <a:t>w</a:t>
            </a:r>
            <a:r>
              <a:rPr lang="pl-PL" sz="1200" dirty="0">
                <a:latin typeface="Arial"/>
                <a:cs typeface="Arial"/>
              </a:rPr>
              <a:t>art</a:t>
            </a:r>
            <a:r>
              <a:rPr lang="pl-PL" sz="1200" spc="4" dirty="0">
                <a:latin typeface="Arial"/>
                <a:cs typeface="Arial"/>
              </a:rPr>
              <a:t>o</a:t>
            </a:r>
            <a:r>
              <a:rPr lang="pl-PL" sz="1200" dirty="0">
                <a:latin typeface="Arial"/>
                <a:cs typeface="Arial"/>
              </a:rPr>
              <a:t>ść c</a:t>
            </a:r>
            <a:r>
              <a:rPr lang="pl-PL" sz="1200" spc="4" dirty="0">
                <a:latin typeface="Arial"/>
                <a:cs typeface="Arial"/>
              </a:rPr>
              <a:t>e</a:t>
            </a:r>
            <a:r>
              <a:rPr lang="pl-PL" sz="1200" dirty="0">
                <a:latin typeface="Arial"/>
                <a:cs typeface="Arial"/>
              </a:rPr>
              <a:t>lną</a:t>
            </a:r>
            <a:r>
              <a:rPr lang="pl-PL" sz="1200" spc="-9" dirty="0">
                <a:latin typeface="Arial"/>
                <a:cs typeface="Arial"/>
              </a:rPr>
              <a:t> </a:t>
            </a:r>
            <a:r>
              <a:rPr lang="pl-PL" sz="1200" spc="-14" dirty="0">
                <a:latin typeface="Arial"/>
                <a:cs typeface="Arial"/>
              </a:rPr>
              <a:t>w</a:t>
            </a:r>
            <a:r>
              <a:rPr lang="pl-PL" sz="1200" dirty="0">
                <a:latin typeface="Arial"/>
                <a:cs typeface="Arial"/>
              </a:rPr>
              <a:t>ięks</a:t>
            </a:r>
            <a:r>
              <a:rPr lang="pl-PL" sz="1200" spc="-9" dirty="0">
                <a:latin typeface="Arial"/>
                <a:cs typeface="Arial"/>
              </a:rPr>
              <a:t>z</a:t>
            </a:r>
            <a:r>
              <a:rPr lang="pl-PL" sz="1200" dirty="0">
                <a:latin typeface="Arial"/>
                <a:cs typeface="Arial"/>
              </a:rPr>
              <a:t>ą</a:t>
            </a:r>
            <a:r>
              <a:rPr lang="pl-PL" sz="1200" spc="9" dirty="0">
                <a:latin typeface="Arial"/>
                <a:cs typeface="Arial"/>
              </a:rPr>
              <a:t> </a:t>
            </a:r>
            <a:r>
              <a:rPr lang="pl-PL" sz="1200" spc="4" dirty="0">
                <a:latin typeface="Arial"/>
                <a:cs typeface="Arial"/>
              </a:rPr>
              <a:t>n</a:t>
            </a:r>
            <a:r>
              <a:rPr lang="pl-PL" sz="1200" dirty="0">
                <a:latin typeface="Arial"/>
                <a:cs typeface="Arial"/>
              </a:rPr>
              <a:t>iż</a:t>
            </a:r>
            <a:r>
              <a:rPr lang="pl-PL" sz="1200" spc="-4" dirty="0">
                <a:latin typeface="Arial"/>
                <a:cs typeface="Arial"/>
              </a:rPr>
              <a:t> </a:t>
            </a:r>
            <a:r>
              <a:rPr lang="pl-PL" sz="1200" dirty="0">
                <a:latin typeface="Arial"/>
                <a:cs typeface="Arial"/>
              </a:rPr>
              <a:t>“0”.</a:t>
            </a:r>
          </a:p>
          <a:p>
            <a:pPr marL="12700" marR="22859">
              <a:lnSpc>
                <a:spcPct val="95825"/>
              </a:lnSpc>
            </a:pPr>
            <a:endParaRPr lang="pl-PL" sz="1200" dirty="0">
              <a:latin typeface="Arial"/>
              <a:cs typeface="Arial"/>
            </a:endParaRPr>
          </a:p>
          <a:p>
            <a:pPr marL="12700" marR="22859">
              <a:lnSpc>
                <a:spcPct val="95825"/>
              </a:lnSpc>
            </a:pPr>
            <a:endParaRPr lang="pl-PL" sz="1200" dirty="0">
              <a:latin typeface="Arial"/>
              <a:cs typeface="Arial"/>
            </a:endParaRPr>
          </a:p>
          <a:p>
            <a:pPr marL="12700">
              <a:lnSpc>
                <a:spcPct val="100041"/>
              </a:lnSpc>
            </a:pPr>
            <a:endParaRPr lang="pl-PL" sz="1200" dirty="0">
              <a:latin typeface="Arial"/>
              <a:cs typeface="Arial"/>
            </a:endParaRPr>
          </a:p>
          <a:p>
            <a:pPr marL="12700" marR="22859">
              <a:lnSpc>
                <a:spcPct val="95825"/>
              </a:lnSpc>
            </a:pPr>
            <a:endParaRPr sz="1200" dirty="0">
              <a:latin typeface="Arial"/>
              <a:cs typeface="Arial"/>
            </a:endParaRPr>
          </a:p>
        </p:txBody>
      </p:sp>
      <p:sp>
        <p:nvSpPr>
          <p:cNvPr id="11" name="object 11"/>
          <p:cNvSpPr txBox="1"/>
          <p:nvPr/>
        </p:nvSpPr>
        <p:spPr>
          <a:xfrm>
            <a:off x="2557653" y="2910538"/>
            <a:ext cx="6882026" cy="726440"/>
          </a:xfrm>
          <a:prstGeom prst="rect">
            <a:avLst/>
          </a:prstGeom>
        </p:spPr>
        <p:txBody>
          <a:bodyPr wrap="square" lIns="0" tIns="0" rIns="0" bIns="0" rtlCol="0">
            <a:noAutofit/>
          </a:bodyPr>
          <a:lstStyle/>
          <a:p>
            <a:pPr marL="12700" marR="13586">
              <a:lnSpc>
                <a:spcPts val="1325"/>
              </a:lnSpc>
              <a:spcBef>
                <a:spcPts val="66"/>
              </a:spcBef>
            </a:pPr>
            <a:endParaRPr sz="1200" dirty="0">
              <a:latin typeface="Arial"/>
              <a:cs typeface="Arial"/>
            </a:endParaRPr>
          </a:p>
        </p:txBody>
      </p:sp>
      <p:sp>
        <p:nvSpPr>
          <p:cNvPr id="10" name="object 10"/>
          <p:cNvSpPr txBox="1"/>
          <p:nvPr/>
        </p:nvSpPr>
        <p:spPr>
          <a:xfrm>
            <a:off x="734364" y="2985849"/>
            <a:ext cx="56596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Fakt</a:t>
            </a:r>
            <a:r>
              <a:rPr sz="1200" spc="4" dirty="0" smtClean="0">
                <a:latin typeface="Arial"/>
                <a:cs typeface="Arial"/>
              </a:rPr>
              <a:t>u</a:t>
            </a:r>
            <a:r>
              <a:rPr sz="1200" spc="0" dirty="0" smtClean="0">
                <a:latin typeface="Arial"/>
                <a:cs typeface="Arial"/>
              </a:rPr>
              <a:t>ra</a:t>
            </a:r>
            <a:endParaRPr sz="1200">
              <a:latin typeface="Arial"/>
              <a:cs typeface="Arial"/>
            </a:endParaRPr>
          </a:p>
        </p:txBody>
      </p:sp>
      <p:sp>
        <p:nvSpPr>
          <p:cNvPr id="9" name="object 9"/>
          <p:cNvSpPr txBox="1"/>
          <p:nvPr/>
        </p:nvSpPr>
        <p:spPr>
          <a:xfrm>
            <a:off x="483819" y="3748484"/>
            <a:ext cx="100441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Up</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9" dirty="0" smtClean="0">
                <a:solidFill>
                  <a:srgbClr val="FFFFFF"/>
                </a:solidFill>
                <a:latin typeface="Arial"/>
                <a:cs typeface="Arial"/>
              </a:rPr>
              <a:t>ż</a:t>
            </a:r>
            <a:r>
              <a:rPr sz="1200" spc="4" dirty="0" smtClean="0">
                <a:solidFill>
                  <a:srgbClr val="FFFFFF"/>
                </a:solidFill>
                <a:latin typeface="Arial"/>
                <a:cs typeface="Arial"/>
              </a:rPr>
              <a:t>n</a:t>
            </a:r>
            <a:r>
              <a:rPr sz="1200" spc="0" dirty="0" smtClean="0">
                <a:solidFill>
                  <a:srgbClr val="FFFFFF"/>
                </a:solidFill>
                <a:latin typeface="Arial"/>
                <a:cs typeface="Arial"/>
              </a:rPr>
              <a:t>ie</a:t>
            </a:r>
            <a:r>
              <a:rPr sz="1200" spc="4" dirty="0" smtClean="0">
                <a:solidFill>
                  <a:srgbClr val="FFFFFF"/>
                </a:solidFill>
                <a:latin typeface="Arial"/>
                <a:cs typeface="Arial"/>
              </a:rPr>
              <a:t>n</a:t>
            </a:r>
            <a:r>
              <a:rPr sz="1200" spc="0" dirty="0" smtClean="0">
                <a:solidFill>
                  <a:srgbClr val="FFFFFF"/>
                </a:solidFill>
                <a:latin typeface="Arial"/>
                <a:cs typeface="Arial"/>
              </a:rPr>
              <a:t>ie</a:t>
            </a:r>
            <a:endParaRPr sz="1200" dirty="0">
              <a:latin typeface="Arial"/>
              <a:cs typeface="Arial"/>
            </a:endParaRPr>
          </a:p>
          <a:p>
            <a:pPr marL="34036" marR="22859">
              <a:lnSpc>
                <a:spcPct val="95825"/>
              </a:lnSpc>
            </a:pPr>
            <a:r>
              <a:rPr lang="pl-PL" sz="1200" spc="4" dirty="0">
                <a:solidFill>
                  <a:srgbClr val="FFFFFF"/>
                </a:solidFill>
                <a:latin typeface="Arial"/>
                <a:cs typeface="Arial"/>
              </a:rPr>
              <a:t>d</a:t>
            </a:r>
            <a:r>
              <a:rPr lang="pl-PL" sz="1200" spc="4" dirty="0" smtClean="0">
                <a:solidFill>
                  <a:srgbClr val="FFFFFF"/>
                </a:solidFill>
                <a:latin typeface="Arial"/>
                <a:cs typeface="Arial"/>
              </a:rPr>
              <a:t>o odprawy</a:t>
            </a:r>
            <a:endParaRPr sz="1200" dirty="0">
              <a:latin typeface="Arial"/>
              <a:cs typeface="Arial"/>
            </a:endParaRPr>
          </a:p>
        </p:txBody>
      </p:sp>
      <p:sp>
        <p:nvSpPr>
          <p:cNvPr id="6" name="object 6"/>
          <p:cNvSpPr txBox="1"/>
          <p:nvPr/>
        </p:nvSpPr>
        <p:spPr>
          <a:xfrm>
            <a:off x="399084" y="4602559"/>
            <a:ext cx="1225550" cy="360680"/>
          </a:xfrm>
          <a:prstGeom prst="rect">
            <a:avLst/>
          </a:prstGeom>
        </p:spPr>
        <p:txBody>
          <a:bodyPr wrap="square" lIns="0" tIns="0" rIns="0" bIns="0" rtlCol="0">
            <a:noAutofit/>
          </a:bodyPr>
          <a:lstStyle/>
          <a:p>
            <a:pPr marL="147065" marR="158953" algn="ctr">
              <a:lnSpc>
                <a:spcPts val="1325"/>
              </a:lnSpc>
              <a:spcBef>
                <a:spcPts val="66"/>
              </a:spcBef>
            </a:pPr>
            <a:r>
              <a:rPr sz="1200" spc="0" dirty="0" err="1" smtClean="0">
                <a:solidFill>
                  <a:srgbClr val="FFFFFF"/>
                </a:solidFill>
                <a:latin typeface="Arial"/>
                <a:cs typeface="Arial"/>
              </a:rPr>
              <a:t>Nu</a:t>
            </a:r>
            <a:r>
              <a:rPr sz="1200" spc="9" dirty="0" err="1" smtClean="0">
                <a:solidFill>
                  <a:srgbClr val="FFFFFF"/>
                </a:solidFill>
                <a:latin typeface="Arial"/>
                <a:cs typeface="Arial"/>
              </a:rPr>
              <a:t>m</a:t>
            </a:r>
            <a:r>
              <a:rPr sz="1200" spc="4" dirty="0" err="1" smtClean="0">
                <a:solidFill>
                  <a:srgbClr val="FFFFFF"/>
                </a:solidFill>
                <a:latin typeface="Arial"/>
                <a:cs typeface="Arial"/>
              </a:rPr>
              <a:t>e</a:t>
            </a:r>
            <a:r>
              <a:rPr sz="1200" spc="0" dirty="0" err="1" smtClean="0">
                <a:solidFill>
                  <a:srgbClr val="FFFFFF"/>
                </a:solidFill>
                <a:latin typeface="Arial"/>
                <a:cs typeface="Arial"/>
              </a:rPr>
              <a:t>r</a:t>
            </a:r>
            <a:r>
              <a:rPr sz="1200" spc="-19" dirty="0" smtClean="0">
                <a:solidFill>
                  <a:srgbClr val="FFFFFF"/>
                </a:solidFill>
                <a:latin typeface="Arial"/>
                <a:cs typeface="Arial"/>
              </a:rPr>
              <a:t> </a:t>
            </a:r>
            <a:r>
              <a:rPr sz="1200" spc="0" dirty="0" smtClean="0">
                <a:solidFill>
                  <a:srgbClr val="FFFFFF"/>
                </a:solidFill>
                <a:latin typeface="Arial"/>
                <a:cs typeface="Arial"/>
              </a:rPr>
              <a:t>EORI</a:t>
            </a:r>
            <a:endParaRPr sz="1200" dirty="0">
              <a:latin typeface="Arial"/>
              <a:cs typeface="Arial"/>
            </a:endParaRPr>
          </a:p>
        </p:txBody>
      </p:sp>
      <p:sp>
        <p:nvSpPr>
          <p:cNvPr id="3" name="object 3">
            <a:hlinkClick r:id="rId24"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3</a:t>
            </a:r>
            <a:r>
              <a:rPr lang="pl-PL" sz="1600" spc="-4" dirty="0" smtClean="0">
                <a:latin typeface="Calibri"/>
                <a:cs typeface="Calibri"/>
              </a:rPr>
              <a:t>3</a:t>
            </a:r>
            <a:endParaRPr sz="1600" dirty="0">
              <a:latin typeface="Calibri"/>
              <a:cs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bject 51"/>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0" name="object 30"/>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1" name="object 31"/>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2" name="object 32"/>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992428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4" name="object 34"/>
          <p:cNvSpPr/>
          <p:nvPr/>
        </p:nvSpPr>
        <p:spPr>
          <a:xfrm>
            <a:off x="10030968" y="4669535"/>
            <a:ext cx="2353055" cy="2188464"/>
          </a:xfrm>
          <a:prstGeom prst="rect">
            <a:avLst/>
          </a:prstGeom>
          <a:blipFill>
            <a:blip r:embed="rId3" cstate="print"/>
            <a:stretch>
              <a:fillRect/>
            </a:stretch>
          </a:blipFill>
        </p:spPr>
        <p:txBody>
          <a:bodyPr wrap="square" lIns="0" tIns="0" rIns="0" bIns="0" rtlCol="0">
            <a:noAutofit/>
          </a:bodyPr>
          <a:lstStyle/>
          <a:p>
            <a:endParaRPr/>
          </a:p>
        </p:txBody>
      </p:sp>
      <p:sp>
        <p:nvSpPr>
          <p:cNvPr id="35" name="object 35"/>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146304"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1" name="object 41">
            <a:hlinkClick r:id="rId4" action="ppaction://hlinksldjump"/>
          </p:cNvPr>
          <p:cNvSpPr/>
          <p:nvPr/>
        </p:nvSpPr>
        <p:spPr>
          <a:xfrm>
            <a:off x="0" y="2449068"/>
            <a:ext cx="2411095" cy="1231391"/>
          </a:xfrm>
          <a:prstGeom prst="rect">
            <a:avLst/>
          </a:prstGeom>
          <a:blipFill>
            <a:blip r:embed="rId5" cstate="print"/>
            <a:stretch>
              <a:fillRect/>
            </a:stretch>
          </a:blipFill>
        </p:spPr>
        <p:txBody>
          <a:bodyPr wrap="square" lIns="0" tIns="0" rIns="0" bIns="0" rtlCol="0">
            <a:noAutofit/>
          </a:bodyPr>
          <a:lstStyle/>
          <a:p>
            <a:endParaRPr/>
          </a:p>
        </p:txBody>
      </p:sp>
      <p:sp>
        <p:nvSpPr>
          <p:cNvPr id="42" name="object 42">
            <a:hlinkClick r:id="rId6" action="ppaction://hlinksldjump"/>
          </p:cNvPr>
          <p:cNvSpPr/>
          <p:nvPr/>
        </p:nvSpPr>
        <p:spPr>
          <a:xfrm>
            <a:off x="0" y="3314700"/>
            <a:ext cx="2411095" cy="1232916"/>
          </a:xfrm>
          <a:prstGeom prst="rect">
            <a:avLst/>
          </a:prstGeom>
          <a:blipFill>
            <a:blip r:embed="rId7" cstate="print"/>
            <a:stretch>
              <a:fillRect/>
            </a:stretch>
          </a:blipFill>
        </p:spPr>
        <p:txBody>
          <a:bodyPr wrap="square" lIns="0" tIns="0" rIns="0" bIns="0" rtlCol="0">
            <a:noAutofit/>
          </a:bodyPr>
          <a:lstStyle/>
          <a:p>
            <a:endParaRPr/>
          </a:p>
        </p:txBody>
      </p:sp>
      <p:sp>
        <p:nvSpPr>
          <p:cNvPr id="43" name="object 43">
            <a:hlinkClick r:id="rId8" action="ppaction://hlinksldjump"/>
          </p:cNvPr>
          <p:cNvSpPr/>
          <p:nvPr/>
        </p:nvSpPr>
        <p:spPr>
          <a:xfrm>
            <a:off x="-1" y="4157472"/>
            <a:ext cx="2411095" cy="1231391"/>
          </a:xfrm>
          <a:prstGeom prst="rect">
            <a:avLst/>
          </a:prstGeom>
          <a:blipFill>
            <a:blip r:embed="rId9" cstate="print"/>
            <a:stretch>
              <a:fillRect/>
            </a:stretch>
          </a:blipFill>
        </p:spPr>
        <p:txBody>
          <a:bodyPr wrap="square" lIns="0" tIns="0" rIns="0" bIns="0" rtlCol="0">
            <a:noAutofit/>
          </a:bodyPr>
          <a:lstStyle/>
          <a:p>
            <a:endParaRPr/>
          </a:p>
        </p:txBody>
      </p:sp>
      <p:sp>
        <p:nvSpPr>
          <p:cNvPr id="44" name="object 44">
            <a:hlinkClick r:id="rId10" action="ppaction://hlinksldjump"/>
          </p:cNvPr>
          <p:cNvSpPr/>
          <p:nvPr/>
        </p:nvSpPr>
        <p:spPr>
          <a:xfrm>
            <a:off x="3128772" y="336803"/>
            <a:ext cx="2154936" cy="1232916"/>
          </a:xfrm>
          <a:prstGeom prst="rect">
            <a:avLst/>
          </a:prstGeom>
          <a:blipFill>
            <a:blip r:embed="rId11" cstate="print"/>
            <a:stretch>
              <a:fillRect/>
            </a:stretch>
          </a:blipFill>
        </p:spPr>
        <p:txBody>
          <a:bodyPr wrap="square" lIns="0" tIns="0" rIns="0" bIns="0" rtlCol="0">
            <a:noAutofit/>
          </a:bodyPr>
          <a:lstStyle/>
          <a:p>
            <a:endParaRPr/>
          </a:p>
        </p:txBody>
      </p:sp>
      <p:sp>
        <p:nvSpPr>
          <p:cNvPr id="45" name="object 45">
            <a:hlinkClick r:id="rId12" action="ppaction://hlinksldjump"/>
          </p:cNvPr>
          <p:cNvSpPr/>
          <p:nvPr/>
        </p:nvSpPr>
        <p:spPr>
          <a:xfrm>
            <a:off x="4756404" y="336803"/>
            <a:ext cx="2154936" cy="1232916"/>
          </a:xfrm>
          <a:prstGeom prst="rect">
            <a:avLst/>
          </a:prstGeom>
          <a:blipFill>
            <a:blip r:embed="rId13" cstate="print"/>
            <a:stretch>
              <a:fillRect/>
            </a:stretch>
          </a:blipFill>
        </p:spPr>
        <p:txBody>
          <a:bodyPr wrap="square" lIns="0" tIns="0" rIns="0" bIns="0" rtlCol="0">
            <a:noAutofit/>
          </a:bodyPr>
          <a:lstStyle/>
          <a:p>
            <a:endParaRPr/>
          </a:p>
        </p:txBody>
      </p:sp>
      <p:sp>
        <p:nvSpPr>
          <p:cNvPr id="46" name="object 46">
            <a:hlinkClick r:id="rId4" action="ppaction://hlinksldjump"/>
          </p:cNvPr>
          <p:cNvSpPr/>
          <p:nvPr/>
        </p:nvSpPr>
        <p:spPr>
          <a:xfrm>
            <a:off x="1525524" y="336803"/>
            <a:ext cx="2153412" cy="1232916"/>
          </a:xfrm>
          <a:prstGeom prst="rect">
            <a:avLst/>
          </a:prstGeom>
          <a:blipFill>
            <a:blip r:embed="rId14" cstate="print"/>
            <a:stretch>
              <a:fillRect/>
            </a:stretch>
          </a:blipFill>
        </p:spPr>
        <p:txBody>
          <a:bodyPr wrap="square" lIns="0" tIns="0" rIns="0" bIns="0" rtlCol="0">
            <a:noAutofit/>
          </a:bodyPr>
          <a:lstStyle/>
          <a:p>
            <a:endParaRPr/>
          </a:p>
        </p:txBody>
      </p:sp>
      <p:sp>
        <p:nvSpPr>
          <p:cNvPr id="47" name="object 47">
            <a:hlinkClick r:id="rId15" action="ppaction://hlinksldjump"/>
          </p:cNvPr>
          <p:cNvSpPr/>
          <p:nvPr/>
        </p:nvSpPr>
        <p:spPr>
          <a:xfrm>
            <a:off x="0" y="336803"/>
            <a:ext cx="2052827" cy="1232916"/>
          </a:xfrm>
          <a:prstGeom prst="rect">
            <a:avLst/>
          </a:prstGeom>
          <a:blipFill>
            <a:blip r:embed="rId16" cstate="print"/>
            <a:stretch>
              <a:fillRect/>
            </a:stretch>
          </a:blipFill>
        </p:spPr>
        <p:txBody>
          <a:bodyPr wrap="square" lIns="0" tIns="0" rIns="0" bIns="0" rtlCol="0">
            <a:noAutofit/>
          </a:bodyPr>
          <a:lstStyle/>
          <a:p>
            <a:endParaRPr/>
          </a:p>
        </p:txBody>
      </p:sp>
      <p:sp>
        <p:nvSpPr>
          <p:cNvPr id="48" name="object 48">
            <a:hlinkClick r:id="rId17" action="ppaction://hlinksldjump"/>
          </p:cNvPr>
          <p:cNvSpPr/>
          <p:nvPr/>
        </p:nvSpPr>
        <p:spPr>
          <a:xfrm>
            <a:off x="6361176" y="336803"/>
            <a:ext cx="2153412" cy="1232916"/>
          </a:xfrm>
          <a:prstGeom prst="rect">
            <a:avLst/>
          </a:prstGeom>
          <a:blipFill>
            <a:blip r:embed="rId18" cstate="print"/>
            <a:stretch>
              <a:fillRect/>
            </a:stretch>
          </a:blipFill>
        </p:spPr>
        <p:txBody>
          <a:bodyPr wrap="square" lIns="0" tIns="0" rIns="0" bIns="0" rtlCol="0">
            <a:noAutofit/>
          </a:bodyPr>
          <a:lstStyle/>
          <a:p>
            <a:endParaRPr/>
          </a:p>
        </p:txBody>
      </p:sp>
      <p:sp>
        <p:nvSpPr>
          <p:cNvPr id="49" name="object 49">
            <a:hlinkClick r:id="rId19" action="ppaction://hlinksldjump"/>
          </p:cNvPr>
          <p:cNvSpPr/>
          <p:nvPr/>
        </p:nvSpPr>
        <p:spPr>
          <a:xfrm>
            <a:off x="8033004" y="336803"/>
            <a:ext cx="2154936" cy="1232916"/>
          </a:xfrm>
          <a:prstGeom prst="rect">
            <a:avLst/>
          </a:prstGeom>
          <a:blipFill>
            <a:blip r:embed="rId20" cstate="print"/>
            <a:stretch>
              <a:fillRect/>
            </a:stretch>
          </a:blipFill>
        </p:spPr>
        <p:txBody>
          <a:bodyPr wrap="square" lIns="0" tIns="0" rIns="0" bIns="0" rtlCol="0">
            <a:noAutofit/>
          </a:bodyPr>
          <a:lstStyle/>
          <a:p>
            <a:endParaRPr/>
          </a:p>
        </p:txBody>
      </p:sp>
      <p:sp>
        <p:nvSpPr>
          <p:cNvPr id="50" name="object 50">
            <a:hlinkClick r:id="rId21" action="ppaction://hlinksldjump"/>
          </p:cNvPr>
          <p:cNvSpPr/>
          <p:nvPr/>
        </p:nvSpPr>
        <p:spPr>
          <a:xfrm>
            <a:off x="9660636" y="336803"/>
            <a:ext cx="2154935" cy="1232916"/>
          </a:xfrm>
          <a:prstGeom prst="rect">
            <a:avLst/>
          </a:prstGeom>
          <a:blipFill>
            <a:blip r:embed="rId22" cstate="print"/>
            <a:stretch>
              <a:fillRect/>
            </a:stretch>
          </a:blipFill>
        </p:spPr>
        <p:txBody>
          <a:bodyPr wrap="square" lIns="0" tIns="0" rIns="0" bIns="0" rtlCol="0">
            <a:noAutofit/>
          </a:bodyPr>
          <a:lstStyle/>
          <a:p>
            <a:endParaRPr/>
          </a:p>
        </p:txBody>
      </p:sp>
      <p:sp>
        <p:nvSpPr>
          <p:cNvPr id="27" name="object 27"/>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28" name="object 28"/>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5" name="object 25"/>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6" name="object 26">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3" name="object 23">
            <a:hlinkClick r:id="" action="ppaction://hlinkshowjump?jump=previousslide"/>
          </p:cNvPr>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4" name="object 24"/>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1" name="object 21"/>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2" name="object 22"/>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0" name="object 20"/>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19" name="object 19"/>
          <p:cNvSpPr txBox="1"/>
          <p:nvPr/>
        </p:nvSpPr>
        <p:spPr>
          <a:xfrm>
            <a:off x="3727830" y="690705"/>
            <a:ext cx="955483" cy="543560"/>
          </a:xfrm>
          <a:prstGeom prst="rect">
            <a:avLst/>
          </a:prstGeom>
        </p:spPr>
        <p:txBody>
          <a:bodyPr wrap="square" lIns="0" tIns="0" rIns="0" bIns="0" rtlCol="0">
            <a:noAutofit/>
          </a:bodyPr>
          <a:lstStyle/>
          <a:p>
            <a:pPr marL="150113" marR="147864" algn="ctr">
              <a:lnSpc>
                <a:spcPts val="1325"/>
              </a:lnSpc>
              <a:spcBef>
                <a:spcPts val="66"/>
              </a:spcBef>
            </a:pPr>
            <a:r>
              <a:rPr sz="1200" spc="-119"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ry</a:t>
            </a:r>
            <a:r>
              <a:rPr sz="1200" spc="-9" dirty="0" smtClean="0">
                <a:solidFill>
                  <a:srgbClr val="FFFFFF"/>
                </a:solidFill>
                <a:latin typeface="Arial"/>
                <a:cs typeface="Arial"/>
              </a:rPr>
              <a:t> </a:t>
            </a:r>
            <a:r>
              <a:rPr sz="1200" spc="0" dirty="0" smtClean="0">
                <a:solidFill>
                  <a:srgbClr val="FFFFFF"/>
                </a:solidFill>
                <a:latin typeface="Arial"/>
                <a:cs typeface="Arial"/>
              </a:rPr>
              <a:t>o</a:t>
            </a:r>
            <a:endParaRPr sz="1200">
              <a:latin typeface="Arial"/>
              <a:cs typeface="Arial"/>
            </a:endParaRPr>
          </a:p>
          <a:p>
            <a:pPr indent="457" algn="ctr">
              <a:lnSpc>
                <a:spcPct val="100041"/>
              </a:lnSpc>
            </a:pPr>
            <a:r>
              <a:rPr sz="1200" spc="0" dirty="0" smtClean="0">
                <a:solidFill>
                  <a:srgbClr val="FFFFFF"/>
                </a:solidFill>
                <a:latin typeface="Arial"/>
                <a:cs typeface="Arial"/>
              </a:rPr>
              <a:t>s</a:t>
            </a:r>
            <a:r>
              <a:rPr sz="1200" spc="4" dirty="0" smtClean="0">
                <a:solidFill>
                  <a:srgbClr val="FFFFFF"/>
                </a:solidFill>
                <a:latin typeface="Arial"/>
                <a:cs typeface="Arial"/>
              </a:rPr>
              <a:t>pe</a:t>
            </a:r>
            <a:r>
              <a:rPr sz="1200" spc="0" dirty="0" smtClean="0">
                <a:solidFill>
                  <a:srgbClr val="FFFFFF"/>
                </a:solidFill>
                <a:latin typeface="Arial"/>
                <a:cs typeface="Arial"/>
              </a:rPr>
              <a:t>cjal</a:t>
            </a:r>
            <a:r>
              <a:rPr sz="1200" spc="4" dirty="0" smtClean="0">
                <a:solidFill>
                  <a:srgbClr val="FFFFFF"/>
                </a:solidFill>
                <a:latin typeface="Arial"/>
                <a:cs typeface="Arial"/>
              </a:rPr>
              <a:t>n</a:t>
            </a:r>
            <a:r>
              <a:rPr sz="1200" spc="-9" dirty="0" smtClean="0">
                <a:solidFill>
                  <a:srgbClr val="FFFFFF"/>
                </a:solidFill>
                <a:latin typeface="Arial"/>
                <a:cs typeface="Arial"/>
              </a:rPr>
              <a:t>y</a:t>
            </a:r>
            <a:r>
              <a:rPr sz="1200" spc="0" dirty="0" smtClean="0">
                <a:solidFill>
                  <a:srgbClr val="FFFFFF"/>
                </a:solidFill>
                <a:latin typeface="Arial"/>
                <a:cs typeface="Arial"/>
              </a:rPr>
              <a:t>ch </a:t>
            </a:r>
            <a:r>
              <a:rPr sz="1200" spc="-14" dirty="0" smtClean="0">
                <a:solidFill>
                  <a:srgbClr val="FFFFFF"/>
                </a:solidFill>
                <a:latin typeface="Arial"/>
                <a:cs typeface="Arial"/>
              </a:rPr>
              <a:t>w</a:t>
            </a:r>
            <a:r>
              <a:rPr sz="1200" spc="-9" dirty="0" smtClean="0">
                <a:solidFill>
                  <a:srgbClr val="FFFFFF"/>
                </a:solidFill>
                <a:latin typeface="Arial"/>
                <a:cs typeface="Arial"/>
              </a:rPr>
              <a:t>y</a:t>
            </a:r>
            <a:r>
              <a:rPr sz="1200" spc="4" dirty="0" smtClean="0">
                <a:solidFill>
                  <a:srgbClr val="FFFFFF"/>
                </a:solidFill>
                <a:latin typeface="Arial"/>
                <a:cs typeface="Arial"/>
              </a:rPr>
              <a:t>ma</a:t>
            </a:r>
            <a:r>
              <a:rPr sz="1200" spc="-4" dirty="0" smtClean="0">
                <a:solidFill>
                  <a:srgbClr val="FFFFFF"/>
                </a:solidFill>
                <a:latin typeface="Arial"/>
                <a:cs typeface="Arial"/>
              </a:rPr>
              <a:t>g</a:t>
            </a:r>
            <a:r>
              <a:rPr sz="1200" spc="4" dirty="0" smtClean="0">
                <a:solidFill>
                  <a:srgbClr val="FFFFFF"/>
                </a:solidFill>
                <a:latin typeface="Arial"/>
                <a:cs typeface="Arial"/>
              </a:rPr>
              <a:t>an</a:t>
            </a:r>
            <a:r>
              <a:rPr sz="1200" spc="0" dirty="0" smtClean="0">
                <a:solidFill>
                  <a:srgbClr val="FFFFFF"/>
                </a:solidFill>
                <a:latin typeface="Arial"/>
                <a:cs typeface="Arial"/>
              </a:rPr>
              <a:t>iach</a:t>
            </a:r>
            <a:endParaRPr sz="1200">
              <a:latin typeface="Arial"/>
              <a:cs typeface="Arial"/>
            </a:endParaRPr>
          </a:p>
        </p:txBody>
      </p:sp>
      <p:sp>
        <p:nvSpPr>
          <p:cNvPr id="18" name="object 18"/>
          <p:cNvSpPr txBox="1"/>
          <p:nvPr/>
        </p:nvSpPr>
        <p:spPr>
          <a:xfrm>
            <a:off x="5456047" y="690705"/>
            <a:ext cx="765759" cy="543560"/>
          </a:xfrm>
          <a:prstGeom prst="rect">
            <a:avLst/>
          </a:prstGeom>
        </p:spPr>
        <p:txBody>
          <a:bodyPr wrap="square" lIns="0" tIns="0" rIns="0" bIns="0" rtlCol="0">
            <a:noAutofit/>
          </a:bodyPr>
          <a:lstStyle/>
          <a:p>
            <a:pPr marL="73914" marR="84886" algn="ctr">
              <a:lnSpc>
                <a:spcPts val="1325"/>
              </a:lnSpc>
              <a:spcBef>
                <a:spcPts val="66"/>
              </a:spcBef>
            </a:pPr>
            <a:r>
              <a:rPr sz="1200" spc="0" dirty="0" smtClean="0">
                <a:solidFill>
                  <a:srgbClr val="FFFFFF"/>
                </a:solidFill>
                <a:latin typeface="Arial"/>
                <a:cs typeface="Arial"/>
              </a:rPr>
              <a:t>Ro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je</a:t>
            </a:r>
            <a:endParaRPr sz="1200">
              <a:latin typeface="Arial"/>
              <a:cs typeface="Arial"/>
            </a:endParaRPr>
          </a:p>
          <a:p>
            <a:pPr marL="104394" marR="112014"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raw</a:t>
            </a:r>
            <a:endParaRPr sz="1200">
              <a:latin typeface="Arial"/>
              <a:cs typeface="Arial"/>
            </a:endParaRPr>
          </a:p>
          <a:p>
            <a:pPr algn="ctr">
              <a:lnSpc>
                <a:spcPct val="95825"/>
              </a:lnSpc>
              <a:spcBef>
                <a:spcPts val="60"/>
              </a:spcBef>
            </a:pPr>
            <a:r>
              <a:rPr sz="1200" spc="0" dirty="0" smtClean="0">
                <a:solidFill>
                  <a:srgbClr val="FFFFFF"/>
                </a:solidFill>
                <a:latin typeface="Arial"/>
                <a:cs typeface="Arial"/>
              </a:rPr>
              <a:t>w i</a:t>
            </a:r>
            <a:r>
              <a:rPr sz="1200" spc="4" dirty="0" smtClean="0">
                <a:solidFill>
                  <a:srgbClr val="FFFFFF"/>
                </a:solidFill>
                <a:latin typeface="Arial"/>
                <a:cs typeface="Arial"/>
              </a:rPr>
              <a:t>mpo</a:t>
            </a:r>
            <a:r>
              <a:rPr sz="1200" spc="0" dirty="0" smtClean="0">
                <a:solidFill>
                  <a:srgbClr val="FFFFFF"/>
                </a:solidFill>
                <a:latin typeface="Arial"/>
                <a:cs typeface="Arial"/>
              </a:rPr>
              <a:t>rc</a:t>
            </a:r>
            <a:r>
              <a:rPr sz="1200" spc="-4" dirty="0" smtClean="0">
                <a:solidFill>
                  <a:srgbClr val="FFFFFF"/>
                </a:solidFill>
                <a:latin typeface="Arial"/>
                <a:cs typeface="Arial"/>
              </a:rPr>
              <a:t>i</a:t>
            </a:r>
            <a:r>
              <a:rPr sz="1200" spc="0" dirty="0" smtClean="0">
                <a:solidFill>
                  <a:srgbClr val="FFFFFF"/>
                </a:solidFill>
                <a:latin typeface="Arial"/>
                <a:cs typeface="Arial"/>
              </a:rPr>
              <a:t>e</a:t>
            </a:r>
            <a:endParaRPr sz="1200">
              <a:latin typeface="Arial"/>
              <a:cs typeface="Arial"/>
            </a:endParaRPr>
          </a:p>
        </p:txBody>
      </p:sp>
      <p:sp>
        <p:nvSpPr>
          <p:cNvPr id="17" name="object 17"/>
          <p:cNvSpPr txBox="1"/>
          <p:nvPr/>
        </p:nvSpPr>
        <p:spPr>
          <a:xfrm>
            <a:off x="464007" y="782145"/>
            <a:ext cx="1032459"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Pr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a:p>
            <a:pPr marL="93726" marR="103022" algn="ctr">
              <a:lnSpc>
                <a:spcPct val="95825"/>
              </a:lnSpc>
            </a:pPr>
            <a:r>
              <a:rPr sz="1200" spc="4" dirty="0" smtClean="0">
                <a:solidFill>
                  <a:srgbClr val="FFFFFF"/>
                </a:solidFill>
                <a:latin typeface="Arial"/>
                <a:cs typeface="Arial"/>
              </a:rPr>
              <a:t>d</a:t>
            </a:r>
            <a:r>
              <a:rPr sz="1200" spc="0" dirty="0" smtClean="0">
                <a:solidFill>
                  <a:srgbClr val="FFFFFF"/>
                </a:solidFill>
                <a:latin typeface="Arial"/>
                <a:cs typeface="Arial"/>
              </a:rPr>
              <a:t>o</a:t>
            </a:r>
            <a:r>
              <a:rPr sz="1200" spc="-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p:txBody>
      </p:sp>
      <p:sp>
        <p:nvSpPr>
          <p:cNvPr id="16" name="object 16"/>
          <p:cNvSpPr txBox="1"/>
          <p:nvPr/>
        </p:nvSpPr>
        <p:spPr>
          <a:xfrm>
            <a:off x="2204085" y="782145"/>
            <a:ext cx="819861" cy="360679"/>
          </a:xfrm>
          <a:prstGeom prst="rect">
            <a:avLst/>
          </a:prstGeom>
        </p:spPr>
        <p:txBody>
          <a:bodyPr wrap="square" lIns="0" tIns="0" rIns="0" bIns="0" rtlCol="0">
            <a:noAutofit/>
          </a:bodyPr>
          <a:lstStyle/>
          <a:p>
            <a:pPr marL="12700">
              <a:lnSpc>
                <a:spcPts val="1325"/>
              </a:lnSpc>
              <a:spcBef>
                <a:spcPts val="66"/>
              </a:spcBef>
            </a:pPr>
            <a:r>
              <a:rPr sz="1200" spc="29" dirty="0" smtClean="0">
                <a:latin typeface="Arial"/>
                <a:cs typeface="Arial"/>
              </a:rPr>
              <a:t>W</a:t>
            </a:r>
            <a:r>
              <a:rPr sz="1200" spc="-9" dirty="0" smtClean="0">
                <a:latin typeface="Arial"/>
                <a:cs typeface="Arial"/>
              </a:rPr>
              <a:t>y</a:t>
            </a:r>
            <a:r>
              <a:rPr sz="1200" spc="4" dirty="0" smtClean="0">
                <a:latin typeface="Arial"/>
                <a:cs typeface="Arial"/>
              </a:rPr>
              <a:t>m</a:t>
            </a:r>
            <a:r>
              <a:rPr sz="1200" spc="-4" dirty="0" smtClean="0">
                <a:latin typeface="Arial"/>
                <a:cs typeface="Arial"/>
              </a:rPr>
              <a:t>ag</a:t>
            </a:r>
            <a:r>
              <a:rPr sz="1200" spc="4" dirty="0" smtClean="0">
                <a:latin typeface="Arial"/>
                <a:cs typeface="Arial"/>
              </a:rPr>
              <a:t>a</a:t>
            </a:r>
            <a:r>
              <a:rPr sz="1200" spc="-4" dirty="0" smtClean="0">
                <a:latin typeface="Arial"/>
                <a:cs typeface="Arial"/>
              </a:rPr>
              <a:t>n</a:t>
            </a:r>
            <a:r>
              <a:rPr sz="1200" spc="0" dirty="0" smtClean="0">
                <a:latin typeface="Arial"/>
                <a:cs typeface="Arial"/>
              </a:rPr>
              <a:t>e</a:t>
            </a:r>
            <a:endParaRPr sz="1200">
              <a:latin typeface="Arial"/>
              <a:cs typeface="Arial"/>
            </a:endParaRPr>
          </a:p>
          <a:p>
            <a:pPr marL="24891" marR="22860">
              <a:lnSpc>
                <a:spcPct val="95825"/>
              </a:lnSpc>
            </a:pPr>
            <a:r>
              <a:rPr sz="1200" spc="4" dirty="0" smtClean="0">
                <a:latin typeface="Arial"/>
                <a:cs typeface="Arial"/>
              </a:rPr>
              <a:t>do</a:t>
            </a:r>
            <a:r>
              <a:rPr sz="1200" spc="0" dirty="0" smtClean="0">
                <a:latin typeface="Arial"/>
                <a:cs typeface="Arial"/>
              </a:rPr>
              <a:t>k</a:t>
            </a:r>
            <a:r>
              <a:rPr sz="1200" spc="4" dirty="0" smtClean="0">
                <a:latin typeface="Arial"/>
                <a:cs typeface="Arial"/>
              </a:rPr>
              <a:t>um</a:t>
            </a:r>
            <a:r>
              <a:rPr sz="1200" spc="-4" dirty="0" smtClean="0">
                <a:latin typeface="Arial"/>
                <a:cs typeface="Arial"/>
              </a:rPr>
              <a:t>en</a:t>
            </a:r>
            <a:r>
              <a:rPr sz="1200" spc="0" dirty="0" smtClean="0">
                <a:latin typeface="Arial"/>
                <a:cs typeface="Arial"/>
              </a:rPr>
              <a:t>ty</a:t>
            </a:r>
            <a:endParaRPr sz="1200">
              <a:latin typeface="Arial"/>
              <a:cs typeface="Arial"/>
            </a:endParaRPr>
          </a:p>
        </p:txBody>
      </p:sp>
      <p:sp>
        <p:nvSpPr>
          <p:cNvPr id="15" name="object 15"/>
          <p:cNvSpPr txBox="1"/>
          <p:nvPr/>
        </p:nvSpPr>
        <p:spPr>
          <a:xfrm>
            <a:off x="6923278" y="782145"/>
            <a:ext cx="1041222"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p</a:t>
            </a:r>
            <a:r>
              <a:rPr sz="1200" spc="0" dirty="0" smtClean="0">
                <a:solidFill>
                  <a:srgbClr val="FFFFFF"/>
                </a:solidFill>
                <a:latin typeface="Arial"/>
                <a:cs typeface="Arial"/>
              </a:rPr>
              <a:t>łac</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39" dirty="0" smtClean="0">
                <a:solidFill>
                  <a:srgbClr val="FFFFFF"/>
                </a:solidFill>
                <a:latin typeface="Arial"/>
                <a:cs typeface="Arial"/>
              </a:rPr>
              <a:t> </a:t>
            </a:r>
            <a:r>
              <a:rPr sz="1200" spc="0" dirty="0" err="1" smtClean="0">
                <a:solidFill>
                  <a:srgbClr val="FFFFFF"/>
                </a:solidFill>
                <a:latin typeface="Arial"/>
                <a:cs typeface="Arial"/>
              </a:rPr>
              <a:t>cła</a:t>
            </a:r>
            <a:r>
              <a:rPr sz="1200" spc="0" dirty="0" smtClean="0">
                <a:solidFill>
                  <a:srgbClr val="FFFFFF"/>
                </a:solidFill>
                <a:latin typeface="Arial"/>
                <a:cs typeface="Arial"/>
              </a:rPr>
              <a:t> </a:t>
            </a:r>
            <a:r>
              <a:rPr lang="pl-PL" sz="1200" spc="0" dirty="0" smtClean="0">
                <a:solidFill>
                  <a:srgbClr val="FFFFFF"/>
                </a:solidFill>
                <a:latin typeface="Arial"/>
                <a:cs typeface="Arial"/>
              </a:rPr>
              <a:t>i</a:t>
            </a:r>
            <a:endParaRPr sz="1200" dirty="0">
              <a:latin typeface="Arial"/>
              <a:cs typeface="Arial"/>
            </a:endParaRPr>
          </a:p>
          <a:p>
            <a:pPr marL="218694" marR="230200" algn="ctr">
              <a:lnSpc>
                <a:spcPct val="95825"/>
              </a:lnSpc>
            </a:pPr>
            <a:r>
              <a:rPr sz="1200" spc="4" dirty="0" smtClean="0">
                <a:solidFill>
                  <a:srgbClr val="FFFFFF"/>
                </a:solidFill>
                <a:latin typeface="Arial"/>
                <a:cs typeface="Arial"/>
              </a:rPr>
              <a:t>poda</a:t>
            </a:r>
            <a:r>
              <a:rPr sz="1200" spc="0" dirty="0" smtClean="0">
                <a:solidFill>
                  <a:srgbClr val="FFFFFF"/>
                </a:solidFill>
                <a:latin typeface="Arial"/>
                <a:cs typeface="Arial"/>
              </a:rPr>
              <a:t>tku</a:t>
            </a:r>
            <a:endParaRPr sz="1200" dirty="0">
              <a:latin typeface="Arial"/>
              <a:cs typeface="Arial"/>
            </a:endParaRPr>
          </a:p>
        </p:txBody>
      </p:sp>
      <p:sp>
        <p:nvSpPr>
          <p:cNvPr id="14" name="object 14"/>
          <p:cNvSpPr txBox="1"/>
          <p:nvPr/>
        </p:nvSpPr>
        <p:spPr>
          <a:xfrm>
            <a:off x="8527542" y="782145"/>
            <a:ext cx="1179626" cy="360679"/>
          </a:xfrm>
          <a:prstGeom prst="rect">
            <a:avLst/>
          </a:prstGeom>
        </p:spPr>
        <p:txBody>
          <a:bodyPr wrap="square" lIns="0" tIns="0" rIns="0" bIns="0" rtlCol="0">
            <a:noAutofit/>
          </a:bodyPr>
          <a:lstStyle/>
          <a:p>
            <a:pPr algn="ctr">
              <a:lnSpc>
                <a:spcPts val="1325"/>
              </a:lnSpc>
              <a:spcBef>
                <a:spcPts val="66"/>
              </a:spcBef>
            </a:pPr>
            <a:r>
              <a:rPr sz="1200" spc="4" dirty="0" smtClean="0">
                <a:solidFill>
                  <a:srgbClr val="FFFFFF"/>
                </a:solidFill>
                <a:latin typeface="Arial"/>
                <a:cs typeface="Arial"/>
              </a:rPr>
              <a:t>Ko</a:t>
            </a:r>
            <a:r>
              <a:rPr sz="1200" spc="0" dirty="0" smtClean="0">
                <a:solidFill>
                  <a:srgbClr val="FFFFFF"/>
                </a:solidFill>
                <a:latin typeface="Arial"/>
                <a:cs typeface="Arial"/>
              </a:rPr>
              <a:t>re</a:t>
            </a:r>
            <a:r>
              <a:rPr sz="1200" spc="4" dirty="0" smtClean="0">
                <a:solidFill>
                  <a:srgbClr val="FFFFFF"/>
                </a:solidFill>
                <a:latin typeface="Arial"/>
                <a:cs typeface="Arial"/>
              </a:rPr>
              <a:t>k</a:t>
            </a:r>
            <a:r>
              <a:rPr sz="1200" spc="0" dirty="0" smtClean="0">
                <a:solidFill>
                  <a:srgbClr val="FFFFFF"/>
                </a:solidFill>
                <a:latin typeface="Arial"/>
                <a:cs typeface="Arial"/>
              </a:rPr>
              <a:t>ta</a:t>
            </a:r>
            <a:r>
              <a:rPr sz="1200" spc="-1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680" marR="371398"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3" name="object 13"/>
          <p:cNvSpPr txBox="1"/>
          <p:nvPr/>
        </p:nvSpPr>
        <p:spPr>
          <a:xfrm>
            <a:off x="10176510" y="873585"/>
            <a:ext cx="1145844"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M</a:t>
            </a:r>
            <a:r>
              <a:rPr sz="1200" spc="4" dirty="0" smtClean="0">
                <a:solidFill>
                  <a:srgbClr val="FFFFFF"/>
                </a:solidFill>
                <a:latin typeface="Arial"/>
                <a:cs typeface="Arial"/>
              </a:rPr>
              <a:t>a</a:t>
            </a:r>
            <a:r>
              <a:rPr sz="1200" spc="-4" dirty="0" smtClean="0">
                <a:solidFill>
                  <a:srgbClr val="FFFFFF"/>
                </a:solidFill>
                <a:latin typeface="Arial"/>
                <a:cs typeface="Arial"/>
              </a:rPr>
              <a:t>g</a:t>
            </a:r>
            <a:r>
              <a:rPr sz="1200" spc="4" dirty="0" smtClean="0">
                <a:solidFill>
                  <a:srgbClr val="FFFFFF"/>
                </a:solidFill>
                <a:latin typeface="Arial"/>
                <a:cs typeface="Arial"/>
              </a:rPr>
              <a:t>a</a:t>
            </a:r>
            <a:r>
              <a:rPr sz="1200" spc="-9" dirty="0" smtClean="0">
                <a:solidFill>
                  <a:srgbClr val="FFFFFF"/>
                </a:solidFill>
                <a:latin typeface="Arial"/>
                <a:cs typeface="Arial"/>
              </a:rPr>
              <a:t>zy</a:t>
            </a:r>
            <a:r>
              <a:rPr sz="1200" spc="4" dirty="0" smtClean="0">
                <a:solidFill>
                  <a:srgbClr val="FFFFFF"/>
                </a:solidFill>
                <a:latin typeface="Arial"/>
                <a:cs typeface="Arial"/>
              </a:rPr>
              <a:t>no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p:txBody>
      </p:sp>
      <p:sp>
        <p:nvSpPr>
          <p:cNvPr id="12" name="object 12"/>
          <p:cNvSpPr txBox="1"/>
          <p:nvPr/>
        </p:nvSpPr>
        <p:spPr>
          <a:xfrm>
            <a:off x="10874121" y="1859311"/>
            <a:ext cx="93583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I</a:t>
            </a:r>
            <a:r>
              <a:rPr sz="2400" spc="4" dirty="0" smtClean="0">
                <a:solidFill>
                  <a:srgbClr val="FFFFFF"/>
                </a:solidFill>
                <a:latin typeface="Arial"/>
                <a:cs typeface="Arial"/>
              </a:rPr>
              <a:t>m</a:t>
            </a:r>
            <a:r>
              <a:rPr sz="2400" spc="0" dirty="0" smtClean="0">
                <a:solidFill>
                  <a:srgbClr val="FFFFFF"/>
                </a:solidFill>
                <a:latin typeface="Arial"/>
                <a:cs typeface="Arial"/>
              </a:rPr>
              <a:t>port</a:t>
            </a:r>
            <a:endParaRPr sz="2400">
              <a:latin typeface="Arial"/>
              <a:cs typeface="Arial"/>
            </a:endParaRPr>
          </a:p>
          <a:p>
            <a:pPr marL="256539" marR="12344">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11" name="object 11"/>
          <p:cNvSpPr txBox="1"/>
          <p:nvPr/>
        </p:nvSpPr>
        <p:spPr>
          <a:xfrm>
            <a:off x="2452872" y="1849268"/>
            <a:ext cx="7920000" cy="3982423"/>
          </a:xfrm>
          <a:prstGeom prst="rect">
            <a:avLst/>
          </a:prstGeom>
        </p:spPr>
        <p:txBody>
          <a:bodyPr wrap="square" lIns="0" tIns="0" rIns="0" bIns="0" rtlCol="0">
            <a:noAutofit/>
          </a:bodyPr>
          <a:lstStyle/>
          <a:p>
            <a:pPr marL="12700">
              <a:lnSpc>
                <a:spcPts val="1325"/>
              </a:lnSpc>
              <a:spcBef>
                <a:spcPts val="66"/>
              </a:spcBef>
            </a:pPr>
            <a:r>
              <a:rPr lang="pl-PL" sz="1400" b="1" spc="-4" dirty="0" smtClean="0">
                <a:latin typeface="Arial"/>
                <a:cs typeface="Arial"/>
              </a:rPr>
              <a:t>Upoważnienie</a:t>
            </a:r>
          </a:p>
          <a:p>
            <a:pPr marL="12700">
              <a:lnSpc>
                <a:spcPts val="1325"/>
              </a:lnSpc>
              <a:spcBef>
                <a:spcPts val="66"/>
              </a:spcBef>
            </a:pPr>
            <a:endParaRPr lang="pl-PL" sz="1200" b="1" spc="-4" dirty="0" smtClean="0">
              <a:latin typeface="Arial"/>
              <a:cs typeface="Arial"/>
            </a:endParaRPr>
          </a:p>
          <a:p>
            <a:pPr marL="12700">
              <a:lnSpc>
                <a:spcPct val="100041"/>
              </a:lnSpc>
            </a:pPr>
            <a:r>
              <a:rPr sz="1200" spc="-4" dirty="0" err="1" smtClean="0">
                <a:latin typeface="Arial"/>
                <a:cs typeface="Arial"/>
              </a:rPr>
              <a:t>M</a:t>
            </a:r>
            <a:r>
              <a:rPr sz="1200" spc="4" dirty="0" err="1" smtClean="0">
                <a:latin typeface="Arial"/>
                <a:cs typeface="Arial"/>
              </a:rPr>
              <a:t>o</a:t>
            </a:r>
            <a:r>
              <a:rPr sz="1200" spc="-9" dirty="0" err="1" smtClean="0">
                <a:latin typeface="Arial"/>
                <a:cs typeface="Arial"/>
              </a:rPr>
              <a:t>ż</a:t>
            </a:r>
            <a:r>
              <a:rPr sz="1200" spc="4" dirty="0" err="1" smtClean="0">
                <a:latin typeface="Arial"/>
                <a:cs typeface="Arial"/>
              </a:rPr>
              <a:t>e</a:t>
            </a:r>
            <a:r>
              <a:rPr sz="1200" spc="0" dirty="0" err="1" smtClean="0">
                <a:latin typeface="Arial"/>
                <a:cs typeface="Arial"/>
              </a:rPr>
              <a:t>sz</a:t>
            </a:r>
            <a:r>
              <a:rPr sz="1200" spc="4" dirty="0" smtClean="0">
                <a:latin typeface="Arial"/>
                <a:cs typeface="Arial"/>
              </a:rPr>
              <a:t> </a:t>
            </a:r>
            <a:r>
              <a:rPr sz="1200" spc="0" dirty="0" smtClean="0">
                <a:latin typeface="Arial"/>
                <a:cs typeface="Arial"/>
              </a:rPr>
              <a:t>s</a:t>
            </a:r>
            <a:r>
              <a:rPr sz="1200" spc="9" dirty="0" smtClean="0">
                <a:latin typeface="Arial"/>
                <a:cs typeface="Arial"/>
              </a:rPr>
              <a:t>p</a:t>
            </a:r>
            <a:r>
              <a:rPr sz="1200" spc="0" dirty="0" smtClean="0">
                <a:latin typeface="Arial"/>
                <a:cs typeface="Arial"/>
              </a:rPr>
              <a:t>ra</a:t>
            </a:r>
            <a:r>
              <a:rPr sz="1200" spc="-9" dirty="0" smtClean="0">
                <a:latin typeface="Arial"/>
                <a:cs typeface="Arial"/>
              </a:rPr>
              <a:t>w</a:t>
            </a:r>
            <a:r>
              <a:rPr sz="1200" spc="4" dirty="0" smtClean="0">
                <a:latin typeface="Arial"/>
                <a:cs typeface="Arial"/>
              </a:rPr>
              <a:t>d</a:t>
            </a:r>
            <a:r>
              <a:rPr sz="1200" spc="-9" dirty="0" smtClean="0">
                <a:latin typeface="Arial"/>
                <a:cs typeface="Arial"/>
              </a:rPr>
              <a:t>z</a:t>
            </a:r>
            <a:r>
              <a:rPr sz="1200" spc="0" dirty="0" smtClean="0">
                <a:latin typeface="Arial"/>
                <a:cs typeface="Arial"/>
              </a:rPr>
              <a:t>ić </a:t>
            </a:r>
            <a:r>
              <a:rPr sz="1200" spc="4" dirty="0" smtClean="0">
                <a:latin typeface="Arial"/>
                <a:cs typeface="Arial"/>
              </a:rPr>
              <a:t>c</a:t>
            </a:r>
            <a:r>
              <a:rPr sz="1200" spc="-9" dirty="0" smtClean="0">
                <a:latin typeface="Arial"/>
                <a:cs typeface="Arial"/>
              </a:rPr>
              <a:t>z</a:t>
            </a:r>
            <a:r>
              <a:rPr sz="1200" spc="0" dirty="0" smtClean="0">
                <a:latin typeface="Arial"/>
                <a:cs typeface="Arial"/>
              </a:rPr>
              <a:t>y</a:t>
            </a:r>
            <a:r>
              <a:rPr sz="1200" spc="-9" dirty="0" smtClean="0">
                <a:latin typeface="Arial"/>
                <a:cs typeface="Arial"/>
              </a:rPr>
              <a:t> </a:t>
            </a:r>
            <a:r>
              <a:rPr sz="1200" spc="14" dirty="0" smtClean="0">
                <a:latin typeface="Arial"/>
                <a:cs typeface="Arial"/>
              </a:rPr>
              <a:t>T</a:t>
            </a:r>
            <a:r>
              <a:rPr sz="1200" spc="0" dirty="0" smtClean="0">
                <a:latin typeface="Arial"/>
                <a:cs typeface="Arial"/>
              </a:rPr>
              <a:t>NT</a:t>
            </a:r>
            <a:r>
              <a:rPr sz="1200" spc="-19" dirty="0" smtClean="0">
                <a:latin typeface="Arial"/>
                <a:cs typeface="Arial"/>
              </a:rPr>
              <a:t> </a:t>
            </a:r>
            <a:r>
              <a:rPr sz="1200" spc="4" dirty="0" err="1" smtClean="0">
                <a:latin typeface="Arial"/>
                <a:cs typeface="Arial"/>
              </a:rPr>
              <a:t>po</a:t>
            </a:r>
            <a:r>
              <a:rPr sz="1200" spc="0" dirty="0" err="1" smtClean="0">
                <a:latin typeface="Arial"/>
                <a:cs typeface="Arial"/>
              </a:rPr>
              <a:t>si</a:t>
            </a:r>
            <a:r>
              <a:rPr sz="1200" spc="4" dirty="0" err="1" smtClean="0">
                <a:latin typeface="Arial"/>
                <a:cs typeface="Arial"/>
              </a:rPr>
              <a:t>ad</a:t>
            </a:r>
            <a:r>
              <a:rPr sz="1200" spc="0" dirty="0" err="1" smtClean="0">
                <a:latin typeface="Arial"/>
                <a:cs typeface="Arial"/>
              </a:rPr>
              <a:t>a</a:t>
            </a:r>
            <a:r>
              <a:rPr sz="1200" spc="-34" dirty="0" smtClean="0">
                <a:latin typeface="Arial"/>
                <a:cs typeface="Arial"/>
              </a:rPr>
              <a:t> </a:t>
            </a:r>
            <a:r>
              <a:rPr sz="1200" spc="4" dirty="0" err="1" smtClean="0">
                <a:latin typeface="Arial"/>
                <a:cs typeface="Arial"/>
              </a:rPr>
              <a:t>upo</a:t>
            </a:r>
            <a:r>
              <a:rPr sz="1200" spc="-9" dirty="0" err="1" smtClean="0">
                <a:latin typeface="Arial"/>
                <a:cs typeface="Arial"/>
              </a:rPr>
              <a:t>w</a:t>
            </a:r>
            <a:r>
              <a:rPr sz="1200" spc="4" dirty="0" err="1" smtClean="0">
                <a:latin typeface="Arial"/>
                <a:cs typeface="Arial"/>
              </a:rPr>
              <a:t>a</a:t>
            </a:r>
            <a:r>
              <a:rPr sz="1200" spc="-9" dirty="0" err="1" smtClean="0">
                <a:latin typeface="Arial"/>
                <a:cs typeface="Arial"/>
              </a:rPr>
              <a:t>ż</a:t>
            </a:r>
            <a:r>
              <a:rPr sz="1200" spc="4" dirty="0" err="1" smtClean="0">
                <a:latin typeface="Arial"/>
                <a:cs typeface="Arial"/>
              </a:rPr>
              <a:t>n</a:t>
            </a:r>
            <a:r>
              <a:rPr sz="1200" spc="0" dirty="0" err="1" smtClean="0">
                <a:latin typeface="Arial"/>
                <a:cs typeface="Arial"/>
              </a:rPr>
              <a:t>i</a:t>
            </a:r>
            <a:r>
              <a:rPr sz="1200" spc="4" dirty="0" err="1" smtClean="0">
                <a:latin typeface="Arial"/>
                <a:cs typeface="Arial"/>
              </a:rPr>
              <a:t>e</a:t>
            </a:r>
            <a:r>
              <a:rPr sz="1200" spc="-4" dirty="0" err="1" smtClean="0">
                <a:latin typeface="Arial"/>
                <a:cs typeface="Arial"/>
              </a:rPr>
              <a:t>n</a:t>
            </a:r>
            <a:r>
              <a:rPr sz="1200" spc="0" dirty="0" err="1" smtClean="0">
                <a:latin typeface="Arial"/>
                <a:cs typeface="Arial"/>
              </a:rPr>
              <a:t>ie</a:t>
            </a:r>
            <a:r>
              <a:rPr sz="1200" spc="-39" dirty="0" smtClean="0">
                <a:latin typeface="Arial"/>
                <a:cs typeface="Arial"/>
              </a:rPr>
              <a:t> </a:t>
            </a:r>
            <a:r>
              <a:rPr sz="1200" spc="4" dirty="0" smtClean="0">
                <a:latin typeface="Arial"/>
                <a:cs typeface="Arial"/>
              </a:rPr>
              <a:t>d</a:t>
            </a:r>
            <a:r>
              <a:rPr sz="1200" spc="0" dirty="0" smtClean="0">
                <a:latin typeface="Arial"/>
                <a:cs typeface="Arial"/>
              </a:rPr>
              <a:t>o </a:t>
            </a:r>
            <a:r>
              <a:rPr sz="1200" spc="4" dirty="0" smtClean="0">
                <a:latin typeface="Arial"/>
                <a:cs typeface="Arial"/>
              </a:rPr>
              <a:t>odp</a:t>
            </a:r>
            <a:r>
              <a:rPr sz="1200" spc="0" dirty="0" smtClean="0">
                <a:latin typeface="Arial"/>
                <a:cs typeface="Arial"/>
              </a:rPr>
              <a:t>ra</a:t>
            </a:r>
            <a:r>
              <a:rPr sz="1200" spc="-9" dirty="0" smtClean="0">
                <a:latin typeface="Arial"/>
                <a:cs typeface="Arial"/>
              </a:rPr>
              <a:t>w</a:t>
            </a:r>
            <a:r>
              <a:rPr sz="1200" spc="0" dirty="0" smtClean="0">
                <a:latin typeface="Arial"/>
                <a:cs typeface="Arial"/>
              </a:rPr>
              <a:t>y</a:t>
            </a:r>
            <a:r>
              <a:rPr sz="1200" spc="-89" dirty="0" smtClean="0">
                <a:latin typeface="Arial"/>
                <a:cs typeface="Arial"/>
              </a:rPr>
              <a:t> </a:t>
            </a:r>
            <a:r>
              <a:rPr sz="1200" spc="0" dirty="0" smtClean="0">
                <a:latin typeface="Arial"/>
                <a:cs typeface="Arial"/>
              </a:rPr>
              <a:t>c</a:t>
            </a:r>
            <a:r>
              <a:rPr sz="1200" spc="9" dirty="0" smtClean="0">
                <a:latin typeface="Arial"/>
                <a:cs typeface="Arial"/>
              </a:rPr>
              <a:t>e</a:t>
            </a:r>
            <a:r>
              <a:rPr sz="1200" spc="0" dirty="0" smtClean="0">
                <a:latin typeface="Arial"/>
                <a:cs typeface="Arial"/>
              </a:rPr>
              <a:t>l</a:t>
            </a:r>
            <a:r>
              <a:rPr sz="1200" spc="4" dirty="0" smtClean="0">
                <a:latin typeface="Arial"/>
                <a:cs typeface="Arial"/>
              </a:rPr>
              <a:t>ne</a:t>
            </a:r>
            <a:r>
              <a:rPr sz="1200" spc="0" dirty="0" smtClean="0">
                <a:latin typeface="Arial"/>
                <a:cs typeface="Arial"/>
              </a:rPr>
              <a:t>j</a:t>
            </a:r>
            <a:r>
              <a:rPr sz="1200" spc="-39" dirty="0" smtClean="0">
                <a:latin typeface="Arial"/>
                <a:cs typeface="Arial"/>
              </a:rPr>
              <a:t> </a:t>
            </a:r>
            <a:r>
              <a:rPr sz="1200" spc="0" dirty="0" smtClean="0">
                <a:latin typeface="Arial"/>
                <a:cs typeface="Arial"/>
              </a:rPr>
              <a:t>k</a:t>
            </a:r>
            <a:r>
              <a:rPr sz="1200" spc="4" dirty="0" smtClean="0">
                <a:latin typeface="Arial"/>
                <a:cs typeface="Arial"/>
              </a:rPr>
              <a:t>on</a:t>
            </a:r>
            <a:r>
              <a:rPr sz="1200" spc="0" dirty="0" smtClean="0">
                <a:latin typeface="Arial"/>
                <a:cs typeface="Arial"/>
              </a:rPr>
              <a:t>t</a:t>
            </a:r>
            <a:r>
              <a:rPr sz="1200" spc="4" dirty="0" smtClean="0">
                <a:latin typeface="Arial"/>
                <a:cs typeface="Arial"/>
              </a:rPr>
              <a:t>a</a:t>
            </a:r>
            <a:r>
              <a:rPr sz="1200" spc="0" dirty="0" smtClean="0">
                <a:latin typeface="Arial"/>
                <a:cs typeface="Arial"/>
              </a:rPr>
              <a:t>kt</a:t>
            </a:r>
            <a:r>
              <a:rPr sz="1200" spc="4" dirty="0" smtClean="0">
                <a:latin typeface="Arial"/>
                <a:cs typeface="Arial"/>
              </a:rPr>
              <a:t>u</a:t>
            </a:r>
            <a:r>
              <a:rPr sz="1200" spc="0" dirty="0" smtClean="0">
                <a:latin typeface="Arial"/>
                <a:cs typeface="Arial"/>
              </a:rPr>
              <a:t>j</a:t>
            </a:r>
            <a:r>
              <a:rPr sz="1200" spc="-9" dirty="0" smtClean="0">
                <a:latin typeface="Arial"/>
                <a:cs typeface="Arial"/>
              </a:rPr>
              <a:t>ą</a:t>
            </a:r>
            <a:r>
              <a:rPr sz="1200" spc="0" dirty="0" smtClean="0">
                <a:latin typeface="Arial"/>
                <a:cs typeface="Arial"/>
              </a:rPr>
              <a:t>c</a:t>
            </a:r>
            <a:r>
              <a:rPr sz="1200" spc="-14" dirty="0" smtClean="0">
                <a:latin typeface="Arial"/>
                <a:cs typeface="Arial"/>
              </a:rPr>
              <a:t> </a:t>
            </a:r>
            <a:r>
              <a:rPr sz="1200" spc="0" dirty="0" smtClean="0">
                <a:latin typeface="Arial"/>
                <a:cs typeface="Arial"/>
              </a:rPr>
              <a:t>się</a:t>
            </a:r>
            <a:r>
              <a:rPr sz="1200" spc="-4" dirty="0" smtClean="0">
                <a:latin typeface="Arial"/>
                <a:cs typeface="Arial"/>
              </a:rPr>
              <a:t> </a:t>
            </a:r>
            <a:r>
              <a:rPr sz="1200" spc="0" dirty="0" smtClean="0">
                <a:latin typeface="Arial"/>
                <a:cs typeface="Arial"/>
              </a:rPr>
              <a:t>z</a:t>
            </a:r>
            <a:r>
              <a:rPr sz="1200" spc="4" dirty="0" smtClean="0">
                <a:latin typeface="Arial"/>
                <a:cs typeface="Arial"/>
              </a:rPr>
              <a:t> </a:t>
            </a:r>
            <a:r>
              <a:rPr lang="pl-PL" sz="1200" b="1" dirty="0">
                <a:latin typeface="Arial"/>
                <a:cs typeface="Arial"/>
              </a:rPr>
              <a:t>D</a:t>
            </a:r>
            <a:r>
              <a:rPr lang="pl-PL" sz="1200" b="1" spc="-14" dirty="0">
                <a:latin typeface="Arial"/>
                <a:cs typeface="Arial"/>
              </a:rPr>
              <a:t>z</a:t>
            </a:r>
            <a:r>
              <a:rPr lang="pl-PL" sz="1200" b="1" dirty="0">
                <a:latin typeface="Arial"/>
                <a:cs typeface="Arial"/>
              </a:rPr>
              <a:t>iał</a:t>
            </a:r>
            <a:r>
              <a:rPr lang="pl-PL" sz="1200" b="1" spc="4" dirty="0">
                <a:latin typeface="Arial"/>
                <a:cs typeface="Arial"/>
              </a:rPr>
              <a:t>e</a:t>
            </a:r>
            <a:r>
              <a:rPr lang="pl-PL" sz="1200" b="1" dirty="0">
                <a:latin typeface="Arial"/>
                <a:cs typeface="Arial"/>
              </a:rPr>
              <a:t>m O</a:t>
            </a:r>
            <a:r>
              <a:rPr lang="pl-PL" sz="1200" b="1" spc="4" dirty="0">
                <a:latin typeface="Arial"/>
                <a:cs typeface="Arial"/>
              </a:rPr>
              <a:t>b</a:t>
            </a:r>
            <a:r>
              <a:rPr lang="pl-PL" sz="1200" b="1" dirty="0">
                <a:latin typeface="Arial"/>
                <a:cs typeface="Arial"/>
              </a:rPr>
              <a:t>słu</a:t>
            </a:r>
            <a:r>
              <a:rPr lang="pl-PL" sz="1200" b="1" spc="-4" dirty="0">
                <a:latin typeface="Arial"/>
                <a:cs typeface="Arial"/>
              </a:rPr>
              <a:t>g</a:t>
            </a:r>
            <a:r>
              <a:rPr lang="pl-PL" sz="1200" b="1" dirty="0">
                <a:latin typeface="Arial"/>
                <a:cs typeface="Arial"/>
              </a:rPr>
              <a:t>i</a:t>
            </a:r>
            <a:r>
              <a:rPr lang="pl-PL" sz="1200" b="1" spc="-19" dirty="0">
                <a:latin typeface="Arial"/>
                <a:cs typeface="Arial"/>
              </a:rPr>
              <a:t> </a:t>
            </a:r>
            <a:r>
              <a:rPr lang="pl-PL" sz="1200" b="1" dirty="0">
                <a:latin typeface="Arial"/>
                <a:cs typeface="Arial"/>
              </a:rPr>
              <a:t>Kl</a:t>
            </a:r>
            <a:r>
              <a:rPr lang="pl-PL" sz="1200" b="1" spc="-4" dirty="0">
                <a:latin typeface="Arial"/>
                <a:cs typeface="Arial"/>
              </a:rPr>
              <a:t>i</a:t>
            </a:r>
            <a:r>
              <a:rPr lang="pl-PL" sz="1200" b="1" spc="4" dirty="0">
                <a:latin typeface="Arial"/>
                <a:cs typeface="Arial"/>
              </a:rPr>
              <a:t>en</a:t>
            </a:r>
            <a:r>
              <a:rPr lang="pl-PL" sz="1200" b="1" dirty="0">
                <a:latin typeface="Arial"/>
                <a:cs typeface="Arial"/>
              </a:rPr>
              <a:t>ta</a:t>
            </a:r>
            <a:r>
              <a:rPr lang="pl-PL" sz="1200" b="1" spc="-9" dirty="0">
                <a:latin typeface="Arial"/>
                <a:cs typeface="Arial"/>
              </a:rPr>
              <a:t> </a:t>
            </a:r>
            <a:r>
              <a:rPr lang="pl-PL" sz="1200" b="1" spc="4" dirty="0">
                <a:solidFill>
                  <a:srgbClr val="449BBE"/>
                </a:solidFill>
                <a:latin typeface="Arial"/>
                <a:cs typeface="Arial"/>
              </a:rPr>
              <a:t>80</a:t>
            </a:r>
            <a:r>
              <a:rPr lang="pl-PL" sz="1200" b="1" dirty="0">
                <a:solidFill>
                  <a:srgbClr val="449BBE"/>
                </a:solidFill>
                <a:latin typeface="Arial"/>
                <a:cs typeface="Arial"/>
              </a:rPr>
              <a:t>1</a:t>
            </a:r>
            <a:r>
              <a:rPr lang="pl-PL" sz="1200" b="1" spc="-29" dirty="0">
                <a:solidFill>
                  <a:srgbClr val="449BBE"/>
                </a:solidFill>
                <a:latin typeface="Arial"/>
                <a:cs typeface="Arial"/>
              </a:rPr>
              <a:t> </a:t>
            </a:r>
            <a:r>
              <a:rPr lang="pl-PL" sz="1200" b="1" spc="4" dirty="0">
                <a:solidFill>
                  <a:srgbClr val="449BBE"/>
                </a:solidFill>
                <a:latin typeface="Arial"/>
                <a:cs typeface="Arial"/>
              </a:rPr>
              <a:t>3</a:t>
            </a:r>
            <a:r>
              <a:rPr lang="pl-PL" sz="1200" b="1" dirty="0">
                <a:solidFill>
                  <a:srgbClr val="449BBE"/>
                </a:solidFill>
                <a:latin typeface="Arial"/>
                <a:cs typeface="Arial"/>
              </a:rPr>
              <a:t>1</a:t>
            </a:r>
            <a:r>
              <a:rPr lang="pl-PL" sz="1200" b="1" spc="-4" dirty="0">
                <a:solidFill>
                  <a:srgbClr val="449BBE"/>
                </a:solidFill>
                <a:latin typeface="Arial"/>
                <a:cs typeface="Arial"/>
              </a:rPr>
              <a:t> </a:t>
            </a:r>
            <a:r>
              <a:rPr lang="pl-PL" sz="1200" b="1" spc="4" dirty="0">
                <a:solidFill>
                  <a:srgbClr val="449BBE"/>
                </a:solidFill>
                <a:latin typeface="Arial"/>
                <a:cs typeface="Arial"/>
              </a:rPr>
              <a:t>0</a:t>
            </a:r>
            <a:r>
              <a:rPr lang="pl-PL" sz="1200" b="1" dirty="0">
                <a:solidFill>
                  <a:srgbClr val="449BBE"/>
                </a:solidFill>
                <a:latin typeface="Arial"/>
                <a:cs typeface="Arial"/>
              </a:rPr>
              <a:t>0</a:t>
            </a:r>
            <a:r>
              <a:rPr lang="pl-PL" sz="1200" b="1" spc="-4" dirty="0">
                <a:solidFill>
                  <a:srgbClr val="449BBE"/>
                </a:solidFill>
                <a:latin typeface="Arial"/>
                <a:cs typeface="Arial"/>
              </a:rPr>
              <a:t> </a:t>
            </a:r>
            <a:r>
              <a:rPr lang="pl-PL" sz="1200" b="1" spc="4" dirty="0">
                <a:solidFill>
                  <a:srgbClr val="449BBE"/>
                </a:solidFill>
                <a:latin typeface="Arial"/>
                <a:cs typeface="Arial"/>
              </a:rPr>
              <a:t>0</a:t>
            </a:r>
            <a:r>
              <a:rPr lang="pl-PL" sz="1200" b="1" dirty="0">
                <a:solidFill>
                  <a:srgbClr val="449BBE"/>
                </a:solidFill>
                <a:latin typeface="Arial"/>
                <a:cs typeface="Arial"/>
              </a:rPr>
              <a:t>0</a:t>
            </a:r>
            <a:r>
              <a:rPr lang="pl-PL" sz="1200" b="1" dirty="0">
                <a:solidFill>
                  <a:srgbClr val="4471C4"/>
                </a:solidFill>
                <a:latin typeface="Arial"/>
                <a:cs typeface="Arial"/>
              </a:rPr>
              <a:t> </a:t>
            </a:r>
            <a:r>
              <a:rPr lang="pl-PL" sz="1200" b="1" dirty="0">
                <a:latin typeface="Arial"/>
                <a:cs typeface="Arial"/>
              </a:rPr>
              <a:t>lub</a:t>
            </a:r>
            <a:r>
              <a:rPr lang="pl-PL" sz="1200" b="1" spc="-14" dirty="0">
                <a:latin typeface="Arial"/>
                <a:cs typeface="Arial"/>
              </a:rPr>
              <a:t> </a:t>
            </a:r>
            <a:r>
              <a:rPr lang="pl-PL" sz="1200" b="1" spc="-4" dirty="0">
                <a:solidFill>
                  <a:srgbClr val="449BBE"/>
                </a:solidFill>
                <a:latin typeface="Arial"/>
                <a:cs typeface="Arial"/>
              </a:rPr>
              <a:t>(</a:t>
            </a:r>
            <a:r>
              <a:rPr lang="pl-PL" sz="1200" b="1" spc="4" dirty="0">
                <a:solidFill>
                  <a:srgbClr val="449BBE"/>
                </a:solidFill>
                <a:latin typeface="Arial"/>
                <a:cs typeface="Arial"/>
              </a:rPr>
              <a:t>22</a:t>
            </a:r>
            <a:r>
              <a:rPr lang="pl-PL" sz="1200" b="1" dirty="0">
                <a:solidFill>
                  <a:srgbClr val="449BBE"/>
                </a:solidFill>
                <a:latin typeface="Arial"/>
                <a:cs typeface="Arial"/>
              </a:rPr>
              <a:t>) 7</a:t>
            </a:r>
            <a:r>
              <a:rPr lang="pl-PL" sz="1200" b="1" spc="4" dirty="0">
                <a:solidFill>
                  <a:srgbClr val="449BBE"/>
                </a:solidFill>
                <a:latin typeface="Arial"/>
                <a:cs typeface="Arial"/>
              </a:rPr>
              <a:t>7</a:t>
            </a:r>
            <a:r>
              <a:rPr lang="pl-PL" sz="1200" b="1" dirty="0">
                <a:solidFill>
                  <a:srgbClr val="449BBE"/>
                </a:solidFill>
                <a:latin typeface="Arial"/>
                <a:cs typeface="Arial"/>
              </a:rPr>
              <a:t>1</a:t>
            </a:r>
            <a:r>
              <a:rPr lang="pl-PL" sz="1200" b="1" spc="-29" dirty="0">
                <a:solidFill>
                  <a:srgbClr val="449BBE"/>
                </a:solidFill>
                <a:latin typeface="Arial"/>
                <a:cs typeface="Arial"/>
              </a:rPr>
              <a:t> </a:t>
            </a:r>
            <a:r>
              <a:rPr lang="pl-PL" sz="1200" b="1" spc="4" dirty="0">
                <a:solidFill>
                  <a:srgbClr val="449BBE"/>
                </a:solidFill>
                <a:latin typeface="Arial"/>
                <a:cs typeface="Arial"/>
              </a:rPr>
              <a:t>7</a:t>
            </a:r>
            <a:r>
              <a:rPr lang="pl-PL" sz="1200" b="1" dirty="0">
                <a:solidFill>
                  <a:srgbClr val="449BBE"/>
                </a:solidFill>
                <a:latin typeface="Arial"/>
                <a:cs typeface="Arial"/>
              </a:rPr>
              <a:t>1</a:t>
            </a:r>
            <a:r>
              <a:rPr lang="pl-PL" sz="1200" b="1" spc="4" dirty="0">
                <a:solidFill>
                  <a:srgbClr val="449BBE"/>
                </a:solidFill>
                <a:latin typeface="Arial"/>
                <a:cs typeface="Arial"/>
              </a:rPr>
              <a:t> 71</a:t>
            </a:r>
          </a:p>
          <a:p>
            <a:pPr marL="12700" marR="22859">
              <a:lnSpc>
                <a:spcPct val="95825"/>
              </a:lnSpc>
            </a:pPr>
            <a:endParaRPr lang="pl-PL" sz="1200" spc="4" dirty="0" smtClean="0">
              <a:solidFill>
                <a:srgbClr val="4471C4"/>
              </a:solidFill>
              <a:latin typeface="Arial"/>
              <a:cs typeface="Arial"/>
            </a:endParaRPr>
          </a:p>
          <a:p>
            <a:pPr marL="12700">
              <a:lnSpc>
                <a:spcPts val="1330"/>
              </a:lnSpc>
              <a:spcBef>
                <a:spcPts val="66"/>
              </a:spcBef>
            </a:pPr>
            <a:r>
              <a:rPr lang="pl-PL" sz="1200" b="1" spc="-4" dirty="0">
                <a:latin typeface="Arial"/>
                <a:cs typeface="Arial"/>
              </a:rPr>
              <a:t>U</a:t>
            </a:r>
            <a:r>
              <a:rPr lang="pl-PL" sz="1200" b="1" dirty="0">
                <a:latin typeface="Arial"/>
                <a:cs typeface="Arial"/>
              </a:rPr>
              <a:t>p</a:t>
            </a:r>
            <a:r>
              <a:rPr lang="pl-PL" sz="1200" b="1" spc="-4" dirty="0">
                <a:latin typeface="Arial"/>
                <a:cs typeface="Arial"/>
              </a:rPr>
              <a:t>o</a:t>
            </a:r>
            <a:r>
              <a:rPr lang="pl-PL" sz="1200" b="1" spc="25" dirty="0">
                <a:latin typeface="Arial"/>
                <a:cs typeface="Arial"/>
              </a:rPr>
              <a:t>w</a:t>
            </a:r>
            <a:r>
              <a:rPr lang="pl-PL" sz="1200" b="1" dirty="0">
                <a:latin typeface="Arial"/>
                <a:cs typeface="Arial"/>
              </a:rPr>
              <a:t>ażni</a:t>
            </a:r>
            <a:r>
              <a:rPr lang="pl-PL" sz="1200" b="1" spc="4" dirty="0">
                <a:latin typeface="Arial"/>
                <a:cs typeface="Arial"/>
              </a:rPr>
              <a:t>e</a:t>
            </a:r>
            <a:r>
              <a:rPr lang="pl-PL" sz="1200" b="1" dirty="0">
                <a:latin typeface="Arial"/>
                <a:cs typeface="Arial"/>
              </a:rPr>
              <a:t>nie</a:t>
            </a:r>
            <a:r>
              <a:rPr lang="pl-PL" sz="1200" b="1" spc="-14" dirty="0">
                <a:latin typeface="Arial"/>
                <a:cs typeface="Arial"/>
              </a:rPr>
              <a:t> </a:t>
            </a:r>
            <a:r>
              <a:rPr lang="pl-PL" sz="1200" b="1" spc="-9" dirty="0">
                <a:latin typeface="Arial"/>
                <a:cs typeface="Arial"/>
              </a:rPr>
              <a:t>j</a:t>
            </a:r>
            <a:r>
              <a:rPr lang="pl-PL" sz="1200" b="1" dirty="0">
                <a:latin typeface="Arial"/>
                <a:cs typeface="Arial"/>
              </a:rPr>
              <a:t>e</a:t>
            </a:r>
            <a:r>
              <a:rPr lang="pl-PL" sz="1200" b="1" spc="4" dirty="0">
                <a:latin typeface="Arial"/>
                <a:cs typeface="Arial"/>
              </a:rPr>
              <a:t>s</a:t>
            </a:r>
            <a:r>
              <a:rPr lang="pl-PL" sz="1200" b="1" dirty="0">
                <a:latin typeface="Arial"/>
                <a:cs typeface="Arial"/>
              </a:rPr>
              <a:t>t niezbęd</a:t>
            </a:r>
            <a:r>
              <a:rPr lang="pl-PL" sz="1200" b="1" spc="-4" dirty="0">
                <a:latin typeface="Arial"/>
                <a:cs typeface="Arial"/>
              </a:rPr>
              <a:t>n</a:t>
            </a:r>
            <a:r>
              <a:rPr lang="pl-PL" sz="1200" b="1" spc="4" dirty="0">
                <a:latin typeface="Arial"/>
                <a:cs typeface="Arial"/>
              </a:rPr>
              <a:t>e</a:t>
            </a:r>
            <a:r>
              <a:rPr lang="pl-PL" sz="1200" dirty="0">
                <a:latin typeface="Arial"/>
                <a:cs typeface="Arial"/>
              </a:rPr>
              <a:t>,</a:t>
            </a:r>
            <a:r>
              <a:rPr lang="pl-PL" sz="1200" spc="4" dirty="0">
                <a:latin typeface="Arial"/>
                <a:cs typeface="Arial"/>
              </a:rPr>
              <a:t> </a:t>
            </a:r>
            <a:r>
              <a:rPr lang="pl-PL" sz="1200" dirty="0">
                <a:latin typeface="Arial"/>
                <a:cs typeface="Arial"/>
              </a:rPr>
              <a:t>dlat</a:t>
            </a:r>
            <a:r>
              <a:rPr lang="pl-PL" sz="1200" spc="4" dirty="0">
                <a:latin typeface="Arial"/>
                <a:cs typeface="Arial"/>
              </a:rPr>
              <a:t>e</a:t>
            </a:r>
            <a:r>
              <a:rPr lang="pl-PL" sz="1200" spc="-9" dirty="0">
                <a:latin typeface="Arial"/>
                <a:cs typeface="Arial"/>
              </a:rPr>
              <a:t>g</a:t>
            </a:r>
            <a:r>
              <a:rPr lang="pl-PL" sz="1200" dirty="0">
                <a:latin typeface="Arial"/>
                <a:cs typeface="Arial"/>
              </a:rPr>
              <a:t>o</a:t>
            </a:r>
            <a:r>
              <a:rPr lang="pl-PL" sz="1200" spc="-24" dirty="0">
                <a:latin typeface="Arial"/>
                <a:cs typeface="Arial"/>
              </a:rPr>
              <a:t> </a:t>
            </a:r>
            <a:r>
              <a:rPr lang="pl-PL" sz="1200" dirty="0">
                <a:latin typeface="Arial"/>
                <a:cs typeface="Arial"/>
              </a:rPr>
              <a:t>je</a:t>
            </a:r>
            <a:r>
              <a:rPr lang="pl-PL" sz="1200" spc="-9" dirty="0">
                <a:latin typeface="Arial"/>
                <a:cs typeface="Arial"/>
              </a:rPr>
              <a:t>ż</a:t>
            </a:r>
            <a:r>
              <a:rPr lang="pl-PL" sz="1200" spc="4" dirty="0">
                <a:latin typeface="Arial"/>
                <a:cs typeface="Arial"/>
              </a:rPr>
              <a:t>e</a:t>
            </a:r>
            <a:r>
              <a:rPr lang="pl-PL" sz="1200" dirty="0">
                <a:latin typeface="Arial"/>
                <a:cs typeface="Arial"/>
              </a:rPr>
              <a:t>li</a:t>
            </a:r>
            <a:r>
              <a:rPr lang="pl-PL" sz="1200" spc="-14" dirty="0">
                <a:latin typeface="Arial"/>
                <a:cs typeface="Arial"/>
              </a:rPr>
              <a:t> </a:t>
            </a:r>
            <a:r>
              <a:rPr lang="pl-PL" sz="1200" dirty="0">
                <a:latin typeface="Arial"/>
                <a:cs typeface="Arial"/>
              </a:rPr>
              <a:t>t</a:t>
            </a:r>
            <a:r>
              <a:rPr lang="pl-PL" sz="1200" spc="4" dirty="0">
                <a:latin typeface="Arial"/>
                <a:cs typeface="Arial"/>
              </a:rPr>
              <a:t>a</a:t>
            </a:r>
            <a:r>
              <a:rPr lang="pl-PL" sz="1200" dirty="0">
                <a:latin typeface="Arial"/>
                <a:cs typeface="Arial"/>
              </a:rPr>
              <a:t>k</a:t>
            </a:r>
            <a:r>
              <a:rPr lang="pl-PL" sz="1200" spc="4" dirty="0">
                <a:latin typeface="Arial"/>
                <a:cs typeface="Arial"/>
              </a:rPr>
              <a:t>o</a:t>
            </a:r>
            <a:r>
              <a:rPr lang="pl-PL" sz="1200" spc="-14" dirty="0">
                <a:latin typeface="Arial"/>
                <a:cs typeface="Arial"/>
              </a:rPr>
              <a:t>w</a:t>
            </a:r>
            <a:r>
              <a:rPr lang="pl-PL" sz="1200" dirty="0">
                <a:latin typeface="Arial"/>
                <a:cs typeface="Arial"/>
              </a:rPr>
              <a:t>e</a:t>
            </a:r>
            <a:r>
              <a:rPr lang="pl-PL" sz="1200" spc="-4" dirty="0">
                <a:latin typeface="Arial"/>
                <a:cs typeface="Arial"/>
              </a:rPr>
              <a:t> </a:t>
            </a:r>
            <a:r>
              <a:rPr lang="pl-PL" sz="1200" spc="4" dirty="0">
                <a:latin typeface="Arial"/>
                <a:cs typeface="Arial"/>
              </a:rPr>
              <a:t>n</a:t>
            </a:r>
            <a:r>
              <a:rPr lang="pl-PL" sz="1200" dirty="0">
                <a:latin typeface="Arial"/>
                <a:cs typeface="Arial"/>
              </a:rPr>
              <a:t>ie</a:t>
            </a:r>
            <a:r>
              <a:rPr lang="pl-PL" sz="1200" spc="-14" dirty="0">
                <a:latin typeface="Arial"/>
                <a:cs typeface="Arial"/>
              </a:rPr>
              <a:t> </a:t>
            </a:r>
            <a:r>
              <a:rPr lang="pl-PL" sz="1200" spc="-9" dirty="0">
                <a:latin typeface="Arial"/>
                <a:cs typeface="Arial"/>
              </a:rPr>
              <a:t>z</a:t>
            </a:r>
            <a:r>
              <a:rPr lang="pl-PL" sz="1200" spc="4" dirty="0">
                <a:latin typeface="Arial"/>
                <a:cs typeface="Arial"/>
              </a:rPr>
              <a:t>o</a:t>
            </a:r>
            <a:r>
              <a:rPr lang="pl-PL" sz="1200" dirty="0">
                <a:latin typeface="Arial"/>
                <a:cs typeface="Arial"/>
              </a:rPr>
              <a:t>st</a:t>
            </a:r>
            <a:r>
              <a:rPr lang="pl-PL" sz="1200" spc="4" dirty="0">
                <a:latin typeface="Arial"/>
                <a:cs typeface="Arial"/>
              </a:rPr>
              <a:t>a</a:t>
            </a:r>
            <a:r>
              <a:rPr lang="pl-PL" sz="1200" dirty="0">
                <a:latin typeface="Arial"/>
                <a:cs typeface="Arial"/>
              </a:rPr>
              <a:t>ło</a:t>
            </a:r>
            <a:r>
              <a:rPr lang="pl-PL" sz="1200" spc="-4" dirty="0">
                <a:latin typeface="Arial"/>
                <a:cs typeface="Arial"/>
              </a:rPr>
              <a:t> </a:t>
            </a:r>
            <a:r>
              <a:rPr lang="pl-PL" sz="1200" spc="4" dirty="0">
                <a:latin typeface="Arial"/>
                <a:cs typeface="Arial"/>
              </a:rPr>
              <a:t>odna</a:t>
            </a:r>
            <a:r>
              <a:rPr lang="pl-PL" sz="1200" dirty="0">
                <a:latin typeface="Arial"/>
                <a:cs typeface="Arial"/>
              </a:rPr>
              <a:t>l</a:t>
            </a:r>
            <a:r>
              <a:rPr lang="pl-PL" sz="1200" spc="-9" dirty="0">
                <a:latin typeface="Arial"/>
                <a:cs typeface="Arial"/>
              </a:rPr>
              <a:t>ez</a:t>
            </a:r>
            <a:r>
              <a:rPr lang="pl-PL" sz="1200" dirty="0">
                <a:latin typeface="Arial"/>
                <a:cs typeface="Arial"/>
              </a:rPr>
              <a:t>ione</a:t>
            </a:r>
            <a:r>
              <a:rPr lang="pl-PL" sz="1200" spc="-39" dirty="0">
                <a:latin typeface="Arial"/>
                <a:cs typeface="Arial"/>
              </a:rPr>
              <a:t> </a:t>
            </a:r>
            <a:r>
              <a:rPr lang="pl-PL" sz="1200" dirty="0">
                <a:latin typeface="Arial"/>
                <a:cs typeface="Arial"/>
              </a:rPr>
              <a:t>w </a:t>
            </a:r>
            <a:r>
              <a:rPr lang="pl-PL" sz="1200" spc="4" dirty="0">
                <a:latin typeface="Arial"/>
                <a:cs typeface="Arial"/>
              </a:rPr>
              <a:t>ba</a:t>
            </a:r>
            <a:r>
              <a:rPr lang="pl-PL" sz="1200" spc="-9" dirty="0">
                <a:latin typeface="Arial"/>
                <a:cs typeface="Arial"/>
              </a:rPr>
              <a:t>z</a:t>
            </a:r>
            <a:r>
              <a:rPr lang="pl-PL" sz="1200" dirty="0">
                <a:latin typeface="Arial"/>
                <a:cs typeface="Arial"/>
              </a:rPr>
              <a:t>ie</a:t>
            </a:r>
            <a:r>
              <a:rPr lang="pl-PL" sz="1200" spc="-4" dirty="0">
                <a:latin typeface="Arial"/>
                <a:cs typeface="Arial"/>
              </a:rPr>
              <a:t> </a:t>
            </a:r>
            <a:r>
              <a:rPr lang="pl-PL" sz="1200" spc="4" dirty="0">
                <a:latin typeface="Arial"/>
                <a:cs typeface="Arial"/>
              </a:rPr>
              <a:t>p</a:t>
            </a:r>
            <a:r>
              <a:rPr lang="pl-PL" sz="1200" spc="-4" dirty="0">
                <a:latin typeface="Arial"/>
                <a:cs typeface="Arial"/>
              </a:rPr>
              <a:t>r</a:t>
            </a:r>
            <a:r>
              <a:rPr lang="pl-PL" sz="1200" spc="-9" dirty="0">
                <a:latin typeface="Arial"/>
                <a:cs typeface="Arial"/>
              </a:rPr>
              <a:t>z</a:t>
            </a:r>
            <a:r>
              <a:rPr lang="pl-PL" sz="1200" spc="4" dirty="0">
                <a:latin typeface="Arial"/>
                <a:cs typeface="Arial"/>
              </a:rPr>
              <a:t>e</a:t>
            </a:r>
            <a:r>
              <a:rPr lang="pl-PL" sz="1200" dirty="0">
                <a:latin typeface="Arial"/>
                <a:cs typeface="Arial"/>
              </a:rPr>
              <a:t>z </a:t>
            </a:r>
            <a:r>
              <a:rPr lang="pl-PL" sz="1200" spc="4" dirty="0">
                <a:latin typeface="Arial"/>
                <a:cs typeface="Arial"/>
              </a:rPr>
              <a:t>p</a:t>
            </a:r>
            <a:r>
              <a:rPr lang="pl-PL" sz="1200" spc="-4" dirty="0">
                <a:latin typeface="Arial"/>
                <a:cs typeface="Arial"/>
              </a:rPr>
              <a:t>r</a:t>
            </a:r>
            <a:r>
              <a:rPr lang="pl-PL" sz="1200" spc="4" dirty="0">
                <a:latin typeface="Arial"/>
                <a:cs typeface="Arial"/>
              </a:rPr>
              <a:t>a</a:t>
            </a:r>
            <a:r>
              <a:rPr lang="pl-PL" sz="1200" dirty="0">
                <a:latin typeface="Arial"/>
                <a:cs typeface="Arial"/>
              </a:rPr>
              <a:t>c</a:t>
            </a:r>
            <a:r>
              <a:rPr lang="pl-PL" sz="1200" spc="4" dirty="0">
                <a:latin typeface="Arial"/>
                <a:cs typeface="Arial"/>
              </a:rPr>
              <a:t>o</a:t>
            </a:r>
            <a:r>
              <a:rPr lang="pl-PL" sz="1200" spc="-14" dirty="0">
                <a:latin typeface="Arial"/>
                <a:cs typeface="Arial"/>
              </a:rPr>
              <a:t>w</a:t>
            </a:r>
            <a:r>
              <a:rPr lang="pl-PL" sz="1200" spc="4" dirty="0">
                <a:latin typeface="Arial"/>
                <a:cs typeface="Arial"/>
              </a:rPr>
              <a:t>n</a:t>
            </a:r>
            <a:r>
              <a:rPr lang="pl-PL" sz="1200" dirty="0">
                <a:latin typeface="Arial"/>
                <a:cs typeface="Arial"/>
              </a:rPr>
              <a:t>ika</a:t>
            </a:r>
          </a:p>
          <a:p>
            <a:pPr marL="12700" marR="22905">
              <a:lnSpc>
                <a:spcPct val="95825"/>
              </a:lnSpc>
            </a:pPr>
            <a:r>
              <a:rPr lang="pl-PL" sz="1200" spc="9" dirty="0">
                <a:latin typeface="Arial"/>
                <a:cs typeface="Arial"/>
              </a:rPr>
              <a:t>T</a:t>
            </a:r>
            <a:r>
              <a:rPr lang="pl-PL" sz="1200" dirty="0">
                <a:latin typeface="Arial"/>
                <a:cs typeface="Arial"/>
              </a:rPr>
              <a:t>N</a:t>
            </a:r>
            <a:r>
              <a:rPr lang="pl-PL" sz="1200" spc="-125" dirty="0">
                <a:latin typeface="Arial"/>
                <a:cs typeface="Arial"/>
              </a:rPr>
              <a:t>T</a:t>
            </a:r>
            <a:r>
              <a:rPr lang="pl-PL" sz="1200" dirty="0">
                <a:latin typeface="Arial"/>
                <a:cs typeface="Arial"/>
              </a:rPr>
              <a:t>,</a:t>
            </a:r>
            <a:r>
              <a:rPr lang="pl-PL" sz="1200" spc="-4" dirty="0">
                <a:latin typeface="Arial"/>
                <a:cs typeface="Arial"/>
              </a:rPr>
              <a:t> </a:t>
            </a:r>
            <a:r>
              <a:rPr lang="pl-PL" sz="1200" spc="4" dirty="0">
                <a:latin typeface="Arial"/>
                <a:cs typeface="Arial"/>
              </a:rPr>
              <a:t>p</a:t>
            </a:r>
            <a:r>
              <a:rPr lang="pl-PL" sz="1200" dirty="0">
                <a:latin typeface="Arial"/>
                <a:cs typeface="Arial"/>
              </a:rPr>
              <a:t>rosi</a:t>
            </a:r>
            <a:r>
              <a:rPr lang="pl-PL" sz="1200" spc="4" dirty="0">
                <a:latin typeface="Arial"/>
                <a:cs typeface="Arial"/>
              </a:rPr>
              <a:t>m</a:t>
            </a:r>
            <a:r>
              <a:rPr lang="pl-PL" sz="1200" dirty="0">
                <a:latin typeface="Arial"/>
                <a:cs typeface="Arial"/>
              </a:rPr>
              <a:t>y</a:t>
            </a:r>
            <a:r>
              <a:rPr lang="pl-PL" sz="1200" spc="-14" dirty="0">
                <a:latin typeface="Arial"/>
                <a:cs typeface="Arial"/>
              </a:rPr>
              <a:t> </a:t>
            </a:r>
            <a:r>
              <a:rPr lang="pl-PL" sz="1200" dirty="0">
                <a:latin typeface="Arial"/>
                <a:cs typeface="Arial"/>
              </a:rPr>
              <a:t>o</a:t>
            </a:r>
            <a:r>
              <a:rPr lang="pl-PL" sz="1200" spc="-4" dirty="0">
                <a:latin typeface="Arial"/>
                <a:cs typeface="Arial"/>
              </a:rPr>
              <a:t> </a:t>
            </a:r>
            <a:r>
              <a:rPr lang="pl-PL" sz="1200" spc="-14" dirty="0">
                <a:latin typeface="Arial"/>
                <a:cs typeface="Arial"/>
              </a:rPr>
              <a:t>w</a:t>
            </a:r>
            <a:r>
              <a:rPr lang="pl-PL" sz="1200" spc="-9" dirty="0">
                <a:latin typeface="Arial"/>
                <a:cs typeface="Arial"/>
              </a:rPr>
              <a:t>y</a:t>
            </a:r>
            <a:r>
              <a:rPr lang="pl-PL" sz="1200" spc="4" dirty="0">
                <a:latin typeface="Arial"/>
                <a:cs typeface="Arial"/>
              </a:rPr>
              <a:t>pe</a:t>
            </a:r>
            <a:r>
              <a:rPr lang="pl-PL" sz="1200" dirty="0">
                <a:latin typeface="Arial"/>
                <a:cs typeface="Arial"/>
              </a:rPr>
              <a:t>łni</a:t>
            </a:r>
            <a:r>
              <a:rPr lang="pl-PL" sz="1200" spc="4" dirty="0">
                <a:latin typeface="Arial"/>
                <a:cs typeface="Arial"/>
              </a:rPr>
              <a:t>en</a:t>
            </a:r>
            <a:r>
              <a:rPr lang="pl-PL" sz="1200" dirty="0">
                <a:latin typeface="Arial"/>
                <a:cs typeface="Arial"/>
              </a:rPr>
              <a:t>ie</a:t>
            </a:r>
            <a:r>
              <a:rPr lang="pl-PL" sz="1200" spc="-24" dirty="0">
                <a:latin typeface="Arial"/>
                <a:cs typeface="Arial"/>
              </a:rPr>
              <a:t> </a:t>
            </a:r>
            <a:r>
              <a:rPr lang="pl-PL" sz="1200" b="1" dirty="0">
                <a:solidFill>
                  <a:srgbClr val="FF6600"/>
                </a:solidFill>
                <a:latin typeface="Arial"/>
                <a:cs typeface="Arial"/>
                <a:hlinkClick r:id="rId23"/>
              </a:rPr>
              <a:t>druku</a:t>
            </a:r>
            <a:r>
              <a:rPr lang="pl-PL" sz="1200" b="1" spc="14" dirty="0">
                <a:solidFill>
                  <a:srgbClr val="FF6600"/>
                </a:solidFill>
                <a:latin typeface="Arial"/>
                <a:cs typeface="Arial"/>
                <a:hlinkClick r:id="rId23"/>
              </a:rPr>
              <a:t> </a:t>
            </a:r>
            <a:r>
              <a:rPr lang="pl-PL" sz="1200" b="1" dirty="0" smtClean="0">
                <a:solidFill>
                  <a:srgbClr val="FF6600"/>
                </a:solidFill>
                <a:latin typeface="Arial"/>
                <a:cs typeface="Arial"/>
                <a:hlinkClick r:id="rId23"/>
              </a:rPr>
              <a:t>upo</a:t>
            </a:r>
            <a:r>
              <a:rPr lang="pl-PL" sz="1200" b="1" spc="19" dirty="0" smtClean="0">
                <a:solidFill>
                  <a:srgbClr val="FF6600"/>
                </a:solidFill>
                <a:latin typeface="Arial"/>
                <a:cs typeface="Arial"/>
                <a:hlinkClick r:id="rId23"/>
              </a:rPr>
              <a:t>w</a:t>
            </a:r>
            <a:r>
              <a:rPr lang="pl-PL" sz="1200" b="1" spc="4" dirty="0" smtClean="0">
                <a:solidFill>
                  <a:srgbClr val="FF6600"/>
                </a:solidFill>
                <a:latin typeface="Arial"/>
                <a:cs typeface="Arial"/>
                <a:hlinkClick r:id="rId23"/>
              </a:rPr>
              <a:t>a</a:t>
            </a:r>
            <a:r>
              <a:rPr lang="pl-PL" sz="1200" b="1" dirty="0" smtClean="0">
                <a:solidFill>
                  <a:srgbClr val="FF6600"/>
                </a:solidFill>
                <a:latin typeface="Arial"/>
                <a:cs typeface="Arial"/>
                <a:hlinkClick r:id="rId23"/>
              </a:rPr>
              <a:t>żni</a:t>
            </a:r>
            <a:r>
              <a:rPr lang="pl-PL" sz="1200" b="1" spc="4" dirty="0" smtClean="0">
                <a:solidFill>
                  <a:srgbClr val="FF6600"/>
                </a:solidFill>
                <a:latin typeface="Arial"/>
                <a:cs typeface="Arial"/>
                <a:hlinkClick r:id="rId23"/>
              </a:rPr>
              <a:t>e</a:t>
            </a:r>
            <a:r>
              <a:rPr lang="pl-PL" sz="1200" b="1" dirty="0" smtClean="0">
                <a:solidFill>
                  <a:srgbClr val="FF6600"/>
                </a:solidFill>
                <a:latin typeface="Arial"/>
                <a:cs typeface="Arial"/>
                <a:hlinkClick r:id="rId23"/>
              </a:rPr>
              <a:t>ni</a:t>
            </a:r>
            <a:r>
              <a:rPr lang="pl-PL" sz="1200" b="1" spc="14" dirty="0" smtClean="0">
                <a:solidFill>
                  <a:srgbClr val="FF6600"/>
                </a:solidFill>
                <a:latin typeface="Arial"/>
                <a:cs typeface="Arial"/>
                <a:hlinkClick r:id="rId23"/>
              </a:rPr>
              <a:t>a</a:t>
            </a:r>
            <a:r>
              <a:rPr lang="pl-PL" sz="1200" spc="4" dirty="0">
                <a:latin typeface="Arial"/>
                <a:cs typeface="Arial"/>
                <a:hlinkClick r:id="rId23"/>
              </a:rPr>
              <a:t>, </a:t>
            </a:r>
            <a:r>
              <a:rPr lang="pl-PL" sz="1200" spc="4" dirty="0">
                <a:latin typeface="Arial"/>
                <a:cs typeface="Arial"/>
              </a:rPr>
              <a:t>który</a:t>
            </a:r>
            <a:r>
              <a:rPr lang="pl-PL" sz="1200" spc="4" dirty="0" smtClean="0">
                <a:latin typeface="Arial"/>
                <a:cs typeface="Arial"/>
              </a:rPr>
              <a:t>:</a:t>
            </a:r>
          </a:p>
          <a:p>
            <a:pPr marL="12700" marR="22905">
              <a:lnSpc>
                <a:spcPct val="95825"/>
              </a:lnSpc>
            </a:pPr>
            <a:endParaRPr lang="pl-PL" sz="1200" spc="4" dirty="0" smtClean="0">
              <a:latin typeface="Arial"/>
              <a:cs typeface="Arial"/>
            </a:endParaRPr>
          </a:p>
          <a:p>
            <a:pPr marL="12700" marR="22905">
              <a:lnSpc>
                <a:spcPct val="95825"/>
              </a:lnSpc>
            </a:pPr>
            <a:endParaRPr lang="pl-PL" sz="1200" spc="4" dirty="0">
              <a:latin typeface="Arial"/>
              <a:cs typeface="Arial"/>
            </a:endParaRPr>
          </a:p>
          <a:p>
            <a:pPr marL="98043" indent="-85343">
              <a:lnSpc>
                <a:spcPct val="100041"/>
              </a:lnSpc>
            </a:pPr>
            <a:r>
              <a:rPr lang="pl-PL" sz="1200" dirty="0" smtClean="0">
                <a:latin typeface="Arial"/>
                <a:cs typeface="Arial"/>
              </a:rPr>
              <a:t>•</a:t>
            </a:r>
            <a:r>
              <a:rPr lang="pl-PL" sz="1200" spc="14" dirty="0" smtClean="0">
                <a:latin typeface="Arial"/>
                <a:cs typeface="Arial"/>
              </a:rPr>
              <a:t> </a:t>
            </a:r>
            <a:r>
              <a:rPr lang="pl-PL" sz="1200" spc="4" dirty="0">
                <a:latin typeface="Arial"/>
                <a:cs typeface="Arial"/>
              </a:rPr>
              <a:t>po</a:t>
            </a:r>
            <a:r>
              <a:rPr lang="pl-PL" sz="1200" spc="-14" dirty="0">
                <a:latin typeface="Arial"/>
                <a:cs typeface="Arial"/>
              </a:rPr>
              <a:t>w</a:t>
            </a:r>
            <a:r>
              <a:rPr lang="pl-PL" sz="1200" dirty="0">
                <a:latin typeface="Arial"/>
                <a:cs typeface="Arial"/>
              </a:rPr>
              <a:t>ini</a:t>
            </a:r>
            <a:r>
              <a:rPr lang="pl-PL" sz="1200" spc="4" dirty="0">
                <a:latin typeface="Arial"/>
                <a:cs typeface="Arial"/>
              </a:rPr>
              <a:t>e</a:t>
            </a:r>
            <a:r>
              <a:rPr lang="pl-PL" sz="1200" dirty="0">
                <a:latin typeface="Arial"/>
                <a:cs typeface="Arial"/>
              </a:rPr>
              <a:t>n</a:t>
            </a:r>
            <a:r>
              <a:rPr lang="pl-PL" sz="1200" spc="-34" dirty="0">
                <a:latin typeface="Arial"/>
                <a:cs typeface="Arial"/>
              </a:rPr>
              <a:t> </a:t>
            </a:r>
            <a:r>
              <a:rPr lang="pl-PL" sz="1200" spc="4" dirty="0">
                <a:latin typeface="Arial"/>
                <a:cs typeface="Arial"/>
              </a:rPr>
              <a:t>b</a:t>
            </a:r>
            <a:r>
              <a:rPr lang="pl-PL" sz="1200" spc="-9" dirty="0">
                <a:latin typeface="Arial"/>
                <a:cs typeface="Arial"/>
              </a:rPr>
              <a:t>y</a:t>
            </a:r>
            <a:r>
              <a:rPr lang="pl-PL" sz="1200" dirty="0">
                <a:latin typeface="Arial"/>
                <a:cs typeface="Arial"/>
              </a:rPr>
              <a:t>ć</a:t>
            </a:r>
            <a:r>
              <a:rPr lang="pl-PL" sz="1200" spc="14" dirty="0">
                <a:latin typeface="Arial"/>
                <a:cs typeface="Arial"/>
              </a:rPr>
              <a:t> </a:t>
            </a:r>
            <a:r>
              <a:rPr lang="pl-PL" sz="1200" spc="4" dirty="0">
                <a:latin typeface="Arial"/>
                <a:cs typeface="Arial"/>
              </a:rPr>
              <a:t>pod</a:t>
            </a:r>
            <a:r>
              <a:rPr lang="pl-PL" sz="1200" spc="-4" dirty="0">
                <a:latin typeface="Arial"/>
                <a:cs typeface="Arial"/>
              </a:rPr>
              <a:t>p</a:t>
            </a:r>
            <a:r>
              <a:rPr lang="pl-PL" sz="1200" dirty="0">
                <a:latin typeface="Arial"/>
                <a:cs typeface="Arial"/>
              </a:rPr>
              <a:t>isany</a:t>
            </a:r>
            <a:r>
              <a:rPr lang="pl-PL" sz="1200" spc="-29"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z </a:t>
            </a:r>
            <a:r>
              <a:rPr lang="pl-PL" sz="1200" spc="4" dirty="0">
                <a:latin typeface="Arial"/>
                <a:cs typeface="Arial"/>
              </a:rPr>
              <a:t>o</a:t>
            </a:r>
            <a:r>
              <a:rPr lang="pl-PL" sz="1200" dirty="0">
                <a:latin typeface="Arial"/>
                <a:cs typeface="Arial"/>
              </a:rPr>
              <a:t>s</a:t>
            </a:r>
            <a:r>
              <a:rPr lang="pl-PL" sz="1200" spc="4" dirty="0">
                <a:latin typeface="Arial"/>
                <a:cs typeface="Arial"/>
              </a:rPr>
              <a:t>ob</a:t>
            </a:r>
            <a:r>
              <a:rPr lang="pl-PL" sz="1200" dirty="0">
                <a:latin typeface="Arial"/>
                <a:cs typeface="Arial"/>
              </a:rPr>
              <a:t>y</a:t>
            </a:r>
            <a:r>
              <a:rPr lang="pl-PL" sz="1200" spc="-19" dirty="0">
                <a:latin typeface="Arial"/>
                <a:cs typeface="Arial"/>
              </a:rPr>
              <a:t> </a:t>
            </a:r>
            <a:r>
              <a:rPr lang="pl-PL" sz="1200" spc="14" dirty="0">
                <a:latin typeface="Arial"/>
                <a:cs typeface="Arial"/>
              </a:rPr>
              <a:t>f</a:t>
            </a:r>
            <a:r>
              <a:rPr lang="pl-PL" sz="1200" dirty="0">
                <a:latin typeface="Arial"/>
                <a:cs typeface="Arial"/>
              </a:rPr>
              <a:t>i</a:t>
            </a:r>
            <a:r>
              <a:rPr lang="pl-PL" sz="1200" spc="-9" dirty="0">
                <a:latin typeface="Arial"/>
                <a:cs typeface="Arial"/>
              </a:rPr>
              <a:t>g</a:t>
            </a:r>
            <a:r>
              <a:rPr lang="pl-PL" sz="1200" spc="4" dirty="0">
                <a:latin typeface="Arial"/>
                <a:cs typeface="Arial"/>
              </a:rPr>
              <a:t>u</a:t>
            </a:r>
            <a:r>
              <a:rPr lang="pl-PL" sz="1200" dirty="0">
                <a:latin typeface="Arial"/>
                <a:cs typeface="Arial"/>
              </a:rPr>
              <a:t>rujące</a:t>
            </a:r>
            <a:r>
              <a:rPr lang="pl-PL" sz="1200" spc="-39" dirty="0">
                <a:latin typeface="Arial"/>
                <a:cs typeface="Arial"/>
              </a:rPr>
              <a:t> </a:t>
            </a:r>
            <a:r>
              <a:rPr lang="pl-PL" sz="1200" dirty="0">
                <a:latin typeface="Arial"/>
                <a:cs typeface="Arial"/>
              </a:rPr>
              <a:t>w </a:t>
            </a:r>
            <a:r>
              <a:rPr lang="pl-PL" sz="1200" spc="4" dirty="0">
                <a:latin typeface="Arial"/>
                <a:cs typeface="Arial"/>
              </a:rPr>
              <a:t>do</a:t>
            </a:r>
            <a:r>
              <a:rPr lang="pl-PL" sz="1200" dirty="0">
                <a:latin typeface="Arial"/>
                <a:cs typeface="Arial"/>
              </a:rPr>
              <a:t>k</a:t>
            </a:r>
            <a:r>
              <a:rPr lang="pl-PL" sz="1200" spc="4" dirty="0">
                <a:latin typeface="Arial"/>
                <a:cs typeface="Arial"/>
              </a:rPr>
              <a:t>um</a:t>
            </a:r>
            <a:r>
              <a:rPr lang="pl-PL" sz="1200" spc="-4" dirty="0">
                <a:latin typeface="Arial"/>
                <a:cs typeface="Arial"/>
              </a:rPr>
              <a:t>en</a:t>
            </a:r>
            <a:r>
              <a:rPr lang="pl-PL" sz="1200" dirty="0">
                <a:latin typeface="Arial"/>
                <a:cs typeface="Arial"/>
              </a:rPr>
              <a:t>t</a:t>
            </a:r>
            <a:r>
              <a:rPr lang="pl-PL" sz="1200" spc="4" dirty="0">
                <a:latin typeface="Arial"/>
                <a:cs typeface="Arial"/>
              </a:rPr>
              <a:t>a</a:t>
            </a:r>
            <a:r>
              <a:rPr lang="pl-PL" sz="1200" dirty="0">
                <a:latin typeface="Arial"/>
                <a:cs typeface="Arial"/>
              </a:rPr>
              <a:t>ch</a:t>
            </a:r>
            <a:r>
              <a:rPr lang="pl-PL" sz="1200" spc="-39" dirty="0">
                <a:latin typeface="Arial"/>
                <a:cs typeface="Arial"/>
              </a:rPr>
              <a:t> </a:t>
            </a:r>
            <a:r>
              <a:rPr lang="pl-PL" sz="1200" spc="14" dirty="0">
                <a:latin typeface="Arial"/>
                <a:cs typeface="Arial"/>
              </a:rPr>
              <a:t>f</a:t>
            </a:r>
            <a:r>
              <a:rPr lang="pl-PL" sz="1200" dirty="0">
                <a:latin typeface="Arial"/>
                <a:cs typeface="Arial"/>
              </a:rPr>
              <a:t>i</a:t>
            </a:r>
            <a:r>
              <a:rPr lang="pl-PL" sz="1200" spc="-4" dirty="0">
                <a:latin typeface="Arial"/>
                <a:cs typeface="Arial"/>
              </a:rPr>
              <a:t>r</a:t>
            </a:r>
            <a:r>
              <a:rPr lang="pl-PL" sz="1200" spc="4" dirty="0">
                <a:latin typeface="Arial"/>
                <a:cs typeface="Arial"/>
              </a:rPr>
              <a:t>m</a:t>
            </a:r>
            <a:r>
              <a:rPr lang="pl-PL" sz="1200" dirty="0">
                <a:latin typeface="Arial"/>
                <a:cs typeface="Arial"/>
              </a:rPr>
              <a:t>y</a:t>
            </a:r>
            <a:r>
              <a:rPr lang="pl-PL" sz="1200" spc="-9" dirty="0">
                <a:latin typeface="Arial"/>
                <a:cs typeface="Arial"/>
              </a:rPr>
              <a:t> </a:t>
            </a:r>
            <a:r>
              <a:rPr lang="pl-PL" sz="1200" dirty="0">
                <a:latin typeface="Arial"/>
                <a:cs typeface="Arial"/>
              </a:rPr>
              <a:t>j</a:t>
            </a:r>
            <a:r>
              <a:rPr lang="pl-PL" sz="1200" spc="4" dirty="0">
                <a:latin typeface="Arial"/>
                <a:cs typeface="Arial"/>
              </a:rPr>
              <a:t>a</a:t>
            </a:r>
            <a:r>
              <a:rPr lang="pl-PL" sz="1200" dirty="0">
                <a:latin typeface="Arial"/>
                <a:cs typeface="Arial"/>
              </a:rPr>
              <a:t>ko</a:t>
            </a:r>
            <a:r>
              <a:rPr lang="pl-PL" sz="1200" spc="-14" dirty="0">
                <a:latin typeface="Arial"/>
                <a:cs typeface="Arial"/>
              </a:rPr>
              <a:t> </a:t>
            </a:r>
            <a:r>
              <a:rPr lang="pl-PL" sz="1200" dirty="0">
                <a:latin typeface="Arial"/>
                <a:cs typeface="Arial"/>
              </a:rPr>
              <a:t>re</a:t>
            </a:r>
            <a:r>
              <a:rPr lang="pl-PL" sz="1200" spc="4" dirty="0">
                <a:latin typeface="Arial"/>
                <a:cs typeface="Arial"/>
              </a:rPr>
              <a:t>p</a:t>
            </a:r>
            <a:r>
              <a:rPr lang="pl-PL" sz="1200" dirty="0">
                <a:latin typeface="Arial"/>
                <a:cs typeface="Arial"/>
              </a:rPr>
              <a:t>re</a:t>
            </a:r>
            <a:r>
              <a:rPr lang="pl-PL" sz="1200" spc="-9" dirty="0">
                <a:latin typeface="Arial"/>
                <a:cs typeface="Arial"/>
              </a:rPr>
              <a:t>z</a:t>
            </a:r>
            <a:r>
              <a:rPr lang="pl-PL" sz="1200" spc="4" dirty="0">
                <a:latin typeface="Arial"/>
                <a:cs typeface="Arial"/>
              </a:rPr>
              <a:t>en</a:t>
            </a:r>
            <a:r>
              <a:rPr lang="pl-PL" sz="1200" dirty="0">
                <a:latin typeface="Arial"/>
                <a:cs typeface="Arial"/>
              </a:rPr>
              <a:t>t</a:t>
            </a:r>
            <a:r>
              <a:rPr lang="pl-PL" sz="1200" spc="4" dirty="0">
                <a:latin typeface="Arial"/>
                <a:cs typeface="Arial"/>
              </a:rPr>
              <a:t>u</a:t>
            </a:r>
            <a:r>
              <a:rPr lang="pl-PL" sz="1200" dirty="0">
                <a:latin typeface="Arial"/>
                <a:cs typeface="Arial"/>
              </a:rPr>
              <a:t>j</a:t>
            </a:r>
            <a:r>
              <a:rPr lang="pl-PL" sz="1200" spc="-9" dirty="0">
                <a:latin typeface="Arial"/>
                <a:cs typeface="Arial"/>
              </a:rPr>
              <a:t>ą</a:t>
            </a:r>
            <a:r>
              <a:rPr lang="pl-PL" sz="1200" dirty="0">
                <a:latin typeface="Arial"/>
                <a:cs typeface="Arial"/>
              </a:rPr>
              <a:t>ce</a:t>
            </a:r>
            <a:r>
              <a:rPr lang="pl-PL" sz="1200" spc="-29" dirty="0">
                <a:latin typeface="Arial"/>
                <a:cs typeface="Arial"/>
              </a:rPr>
              <a:t> </a:t>
            </a:r>
            <a:r>
              <a:rPr lang="pl-PL" sz="1200" spc="14" dirty="0">
                <a:latin typeface="Arial"/>
                <a:cs typeface="Arial"/>
              </a:rPr>
              <a:t>f</a:t>
            </a:r>
            <a:r>
              <a:rPr lang="pl-PL" sz="1200" dirty="0">
                <a:latin typeface="Arial"/>
                <a:cs typeface="Arial"/>
              </a:rPr>
              <a:t>i</a:t>
            </a:r>
            <a:r>
              <a:rPr lang="pl-PL" sz="1200" spc="-4" dirty="0">
                <a:latin typeface="Arial"/>
                <a:cs typeface="Arial"/>
              </a:rPr>
              <a:t>r</a:t>
            </a:r>
            <a:r>
              <a:rPr lang="pl-PL" sz="1200" spc="4" dirty="0">
                <a:latin typeface="Arial"/>
                <a:cs typeface="Arial"/>
              </a:rPr>
              <a:t>mę</a:t>
            </a:r>
            <a:r>
              <a:rPr lang="pl-PL" sz="1200" dirty="0">
                <a:latin typeface="Arial"/>
                <a:cs typeface="Arial"/>
              </a:rPr>
              <a:t>,</a:t>
            </a:r>
            <a:r>
              <a:rPr lang="pl-PL" sz="1200" spc="-19" dirty="0">
                <a:latin typeface="Arial"/>
                <a:cs typeface="Arial"/>
              </a:rPr>
              <a:t> </a:t>
            </a:r>
            <a:r>
              <a:rPr lang="pl-PL" sz="1200" spc="-9" dirty="0">
                <a:latin typeface="Arial"/>
                <a:cs typeface="Arial"/>
              </a:rPr>
              <a:t>z</a:t>
            </a:r>
            <a:r>
              <a:rPr lang="pl-PL" sz="1200" spc="4" dirty="0">
                <a:latin typeface="Arial"/>
                <a:cs typeface="Arial"/>
              </a:rPr>
              <a:t>a</a:t>
            </a:r>
            <a:r>
              <a:rPr lang="pl-PL" sz="1200" spc="-9" dirty="0">
                <a:latin typeface="Arial"/>
                <a:cs typeface="Arial"/>
              </a:rPr>
              <a:t>z</a:t>
            </a:r>
            <a:r>
              <a:rPr lang="pl-PL" sz="1200" spc="-14" dirty="0">
                <a:latin typeface="Arial"/>
                <a:cs typeface="Arial"/>
              </a:rPr>
              <a:t>w</a:t>
            </a:r>
            <a:r>
              <a:rPr lang="pl-PL" sz="1200" spc="-9" dirty="0">
                <a:latin typeface="Arial"/>
                <a:cs typeface="Arial"/>
              </a:rPr>
              <a:t>y</a:t>
            </a:r>
            <a:r>
              <a:rPr lang="pl-PL" sz="1200" dirty="0">
                <a:latin typeface="Arial"/>
                <a:cs typeface="Arial"/>
              </a:rPr>
              <a:t>c</a:t>
            </a:r>
            <a:r>
              <a:rPr lang="pl-PL" sz="1200" spc="-9" dirty="0">
                <a:latin typeface="Arial"/>
                <a:cs typeface="Arial"/>
              </a:rPr>
              <a:t>z</a:t>
            </a:r>
            <a:r>
              <a:rPr lang="pl-PL" sz="1200" spc="4" dirty="0">
                <a:latin typeface="Arial"/>
                <a:cs typeface="Arial"/>
              </a:rPr>
              <a:t>a</a:t>
            </a:r>
            <a:r>
              <a:rPr lang="pl-PL" sz="1200" dirty="0">
                <a:latin typeface="Arial"/>
                <a:cs typeface="Arial"/>
              </a:rPr>
              <a:t>j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z</a:t>
            </a:r>
            <a:r>
              <a:rPr lang="pl-PL" sz="1200" spc="4" dirty="0">
                <a:latin typeface="Arial"/>
                <a:cs typeface="Arial"/>
              </a:rPr>
              <a:t> P</a:t>
            </a:r>
            <a:r>
              <a:rPr lang="pl-PL" sz="1200" dirty="0">
                <a:latin typeface="Arial"/>
                <a:cs typeface="Arial"/>
              </a:rPr>
              <a:t>re</a:t>
            </a:r>
            <a:r>
              <a:rPr lang="pl-PL" sz="1200" spc="-4" dirty="0">
                <a:latin typeface="Arial"/>
                <a:cs typeface="Arial"/>
              </a:rPr>
              <a:t>z</a:t>
            </a:r>
            <a:r>
              <a:rPr lang="pl-PL" sz="1200" spc="4" dirty="0">
                <a:latin typeface="Arial"/>
                <a:cs typeface="Arial"/>
              </a:rPr>
              <a:t>e</a:t>
            </a:r>
            <a:r>
              <a:rPr lang="pl-PL" sz="1200" dirty="0">
                <a:latin typeface="Arial"/>
                <a:cs typeface="Arial"/>
              </a:rPr>
              <a:t>sa Z</a:t>
            </a:r>
            <a:r>
              <a:rPr lang="pl-PL" sz="1200" spc="4" dirty="0">
                <a:latin typeface="Arial"/>
                <a:cs typeface="Arial"/>
              </a:rPr>
              <a:t>a</a:t>
            </a:r>
            <a:r>
              <a:rPr lang="pl-PL" sz="1200" dirty="0">
                <a:latin typeface="Arial"/>
                <a:cs typeface="Arial"/>
              </a:rPr>
              <a:t>r</a:t>
            </a:r>
            <a:r>
              <a:rPr lang="pl-PL" sz="1200" spc="-14" dirty="0">
                <a:latin typeface="Arial"/>
                <a:cs typeface="Arial"/>
              </a:rPr>
              <a:t>z</a:t>
            </a:r>
            <a:r>
              <a:rPr lang="pl-PL" sz="1200" spc="4" dirty="0">
                <a:latin typeface="Arial"/>
                <a:cs typeface="Arial"/>
              </a:rPr>
              <a:t>ąd</a:t>
            </a:r>
            <a:r>
              <a:rPr lang="pl-PL" sz="1200" dirty="0">
                <a:latin typeface="Arial"/>
                <a:cs typeface="Arial"/>
              </a:rPr>
              <a:t>u ł</a:t>
            </a:r>
            <a:r>
              <a:rPr lang="pl-PL" sz="1200" spc="4" dirty="0">
                <a:latin typeface="Arial"/>
                <a:cs typeface="Arial"/>
              </a:rPr>
              <a:t>ą</a:t>
            </a:r>
            <a:r>
              <a:rPr lang="pl-PL" sz="1200" dirty="0">
                <a:latin typeface="Arial"/>
                <a:cs typeface="Arial"/>
              </a:rPr>
              <a:t>c</a:t>
            </a:r>
            <a:r>
              <a:rPr lang="pl-PL" sz="1200" spc="-4" dirty="0">
                <a:latin typeface="Arial"/>
                <a:cs typeface="Arial"/>
              </a:rPr>
              <a:t>z</a:t>
            </a:r>
            <a:r>
              <a:rPr lang="pl-PL" sz="1200" spc="4" dirty="0">
                <a:latin typeface="Arial"/>
                <a:cs typeface="Arial"/>
              </a:rPr>
              <a:t>n</a:t>
            </a:r>
            <a:r>
              <a:rPr lang="pl-PL" sz="1200" dirty="0">
                <a:latin typeface="Arial"/>
                <a:cs typeface="Arial"/>
              </a:rPr>
              <a:t>ie</a:t>
            </a:r>
            <a:r>
              <a:rPr lang="pl-PL" sz="1200" spc="-14" dirty="0">
                <a:latin typeface="Arial"/>
                <a:cs typeface="Arial"/>
              </a:rPr>
              <a:t> </a:t>
            </a:r>
            <a:r>
              <a:rPr lang="pl-PL" sz="1200" dirty="0">
                <a:latin typeface="Arial"/>
                <a:cs typeface="Arial"/>
              </a:rPr>
              <a:t>z</a:t>
            </a:r>
            <a:r>
              <a:rPr lang="pl-PL" sz="1200" spc="4" dirty="0">
                <a:latin typeface="Arial"/>
                <a:cs typeface="Arial"/>
              </a:rPr>
              <a:t> p</a:t>
            </a:r>
            <a:r>
              <a:rPr lang="pl-PL" sz="1200" dirty="0">
                <a:latin typeface="Arial"/>
                <a:cs typeface="Arial"/>
              </a:rPr>
              <a:t>ro</a:t>
            </a:r>
            <a:r>
              <a:rPr lang="pl-PL" sz="1200" spc="4" dirty="0">
                <a:latin typeface="Arial"/>
                <a:cs typeface="Arial"/>
              </a:rPr>
              <a:t>ku</a:t>
            </a:r>
            <a:r>
              <a:rPr lang="pl-PL" sz="1200" dirty="0">
                <a:latin typeface="Arial"/>
                <a:cs typeface="Arial"/>
              </a:rPr>
              <a:t>re</a:t>
            </a:r>
            <a:r>
              <a:rPr lang="pl-PL" sz="1200" spc="9" dirty="0">
                <a:latin typeface="Arial"/>
                <a:cs typeface="Arial"/>
              </a:rPr>
              <a:t>n</a:t>
            </a:r>
            <a:r>
              <a:rPr lang="pl-PL" sz="1200" dirty="0">
                <a:latin typeface="Arial"/>
                <a:cs typeface="Arial"/>
              </a:rPr>
              <a:t>te</a:t>
            </a:r>
            <a:r>
              <a:rPr lang="pl-PL" sz="1200" spc="4" dirty="0">
                <a:latin typeface="Arial"/>
                <a:cs typeface="Arial"/>
              </a:rPr>
              <a:t>m</a:t>
            </a:r>
            <a:r>
              <a:rPr lang="pl-PL" sz="1200" dirty="0">
                <a:latin typeface="Arial"/>
                <a:cs typeface="Arial"/>
              </a:rPr>
              <a:t>,</a:t>
            </a:r>
            <a:r>
              <a:rPr lang="pl-PL" sz="1200" spc="-29" dirty="0">
                <a:latin typeface="Arial"/>
                <a:cs typeface="Arial"/>
              </a:rPr>
              <a:t> </a:t>
            </a:r>
            <a:r>
              <a:rPr lang="pl-PL" sz="1200" dirty="0">
                <a:latin typeface="Arial"/>
                <a:cs typeface="Arial"/>
              </a:rPr>
              <a:t>c</a:t>
            </a:r>
            <a:r>
              <a:rPr lang="pl-PL" sz="1200" spc="-4" dirty="0">
                <a:latin typeface="Arial"/>
                <a:cs typeface="Arial"/>
              </a:rPr>
              <a:t>z</a:t>
            </a:r>
            <a:r>
              <a:rPr lang="pl-PL" sz="1200" spc="-9" dirty="0">
                <a:latin typeface="Arial"/>
                <a:cs typeface="Arial"/>
              </a:rPr>
              <a:t>y</a:t>
            </a:r>
            <a:r>
              <a:rPr lang="pl-PL" sz="1200" dirty="0">
                <a:latin typeface="Arial"/>
                <a:cs typeface="Arial"/>
              </a:rPr>
              <a:t>t</a:t>
            </a:r>
            <a:r>
              <a:rPr lang="pl-PL" sz="1200" spc="9" dirty="0">
                <a:latin typeface="Arial"/>
                <a:cs typeface="Arial"/>
              </a:rPr>
              <a:t>e</a:t>
            </a:r>
            <a:r>
              <a:rPr lang="pl-PL" sz="1200" dirty="0">
                <a:latin typeface="Arial"/>
                <a:cs typeface="Arial"/>
              </a:rPr>
              <a:t>l</a:t>
            </a:r>
            <a:r>
              <a:rPr lang="pl-PL" sz="1200" spc="4" dirty="0">
                <a:latin typeface="Arial"/>
                <a:cs typeface="Arial"/>
              </a:rPr>
              <a:t>n</a:t>
            </a:r>
            <a:r>
              <a:rPr lang="pl-PL" sz="1200" dirty="0">
                <a:latin typeface="Arial"/>
                <a:cs typeface="Arial"/>
              </a:rPr>
              <a:t>ie</a:t>
            </a:r>
            <a:r>
              <a:rPr lang="pl-PL" sz="1200" spc="4" dirty="0">
                <a:latin typeface="Arial"/>
                <a:cs typeface="Arial"/>
              </a:rPr>
              <a:t> </a:t>
            </a:r>
            <a:r>
              <a:rPr lang="pl-PL" sz="1200" dirty="0">
                <a:latin typeface="Arial"/>
                <a:cs typeface="Arial"/>
              </a:rPr>
              <a:t>a j</a:t>
            </a:r>
            <a:r>
              <a:rPr lang="pl-PL" sz="1200" spc="4" dirty="0">
                <a:latin typeface="Arial"/>
                <a:cs typeface="Arial"/>
              </a:rPr>
              <a:t>e</a:t>
            </a:r>
            <a:r>
              <a:rPr lang="pl-PL" sz="1200" spc="-9" dirty="0">
                <a:latin typeface="Arial"/>
                <a:cs typeface="Arial"/>
              </a:rPr>
              <a:t>ż</a:t>
            </a:r>
            <a:r>
              <a:rPr lang="pl-PL" sz="1200" spc="4" dirty="0">
                <a:latin typeface="Arial"/>
                <a:cs typeface="Arial"/>
              </a:rPr>
              <a:t>e</a:t>
            </a:r>
            <a:r>
              <a:rPr lang="pl-PL" sz="1200" dirty="0">
                <a:latin typeface="Arial"/>
                <a:cs typeface="Arial"/>
              </a:rPr>
              <a:t>li</a:t>
            </a:r>
            <a:r>
              <a:rPr lang="pl-PL" sz="1200" spc="-14" dirty="0">
                <a:latin typeface="Arial"/>
                <a:cs typeface="Arial"/>
              </a:rPr>
              <a:t> </a:t>
            </a:r>
            <a:r>
              <a:rPr lang="pl-PL" sz="1200" spc="4" dirty="0">
                <a:latin typeface="Arial"/>
                <a:cs typeface="Arial"/>
              </a:rPr>
              <a:t>n</a:t>
            </a:r>
            <a:r>
              <a:rPr lang="pl-PL" sz="1200" dirty="0">
                <a:latin typeface="Arial"/>
                <a:cs typeface="Arial"/>
              </a:rPr>
              <a:t>i</a:t>
            </a:r>
            <a:r>
              <a:rPr lang="pl-PL" sz="1200" spc="4" dirty="0">
                <a:latin typeface="Arial"/>
                <a:cs typeface="Arial"/>
              </a:rPr>
              <a:t>e</a:t>
            </a:r>
            <a:r>
              <a:rPr lang="pl-PL" sz="1200" dirty="0">
                <a:latin typeface="Arial"/>
                <a:cs typeface="Arial"/>
              </a:rPr>
              <a:t>c</a:t>
            </a:r>
            <a:r>
              <a:rPr lang="pl-PL" sz="1200" spc="-4" dirty="0">
                <a:latin typeface="Arial"/>
                <a:cs typeface="Arial"/>
              </a:rPr>
              <a:t>z</a:t>
            </a:r>
            <a:r>
              <a:rPr lang="pl-PL" sz="1200" spc="-9" dirty="0">
                <a:latin typeface="Arial"/>
                <a:cs typeface="Arial"/>
              </a:rPr>
              <a:t>y</a:t>
            </a:r>
            <a:r>
              <a:rPr lang="pl-PL" sz="1200" dirty="0">
                <a:latin typeface="Arial"/>
                <a:cs typeface="Arial"/>
              </a:rPr>
              <a:t>t</a:t>
            </a:r>
            <a:r>
              <a:rPr lang="pl-PL" sz="1200" spc="9" dirty="0">
                <a:latin typeface="Arial"/>
                <a:cs typeface="Arial"/>
              </a:rPr>
              <a:t>e</a:t>
            </a:r>
            <a:r>
              <a:rPr lang="pl-PL" sz="1200" dirty="0">
                <a:latin typeface="Arial"/>
                <a:cs typeface="Arial"/>
              </a:rPr>
              <a:t>l</a:t>
            </a:r>
            <a:r>
              <a:rPr lang="pl-PL" sz="1200" spc="4" dirty="0">
                <a:latin typeface="Arial"/>
                <a:cs typeface="Arial"/>
              </a:rPr>
              <a:t>n</a:t>
            </a:r>
            <a:r>
              <a:rPr lang="pl-PL" sz="1200" dirty="0">
                <a:latin typeface="Arial"/>
                <a:cs typeface="Arial"/>
              </a:rPr>
              <a:t>ie</a:t>
            </a:r>
            <a:r>
              <a:rPr lang="pl-PL" sz="1200" spc="-14" dirty="0">
                <a:latin typeface="Arial"/>
                <a:cs typeface="Arial"/>
              </a:rPr>
              <a:t> </a:t>
            </a:r>
            <a:r>
              <a:rPr lang="pl-PL" sz="1200" dirty="0">
                <a:latin typeface="Arial"/>
                <a:cs typeface="Arial"/>
              </a:rPr>
              <a:t>to z</a:t>
            </a:r>
            <a:r>
              <a:rPr lang="pl-PL" sz="1200" spc="14" dirty="0">
                <a:latin typeface="Arial"/>
                <a:cs typeface="Arial"/>
              </a:rPr>
              <a:t> </a:t>
            </a:r>
            <a:r>
              <a:rPr lang="pl-PL" sz="1200" spc="4" dirty="0">
                <a:latin typeface="Arial"/>
                <a:cs typeface="Arial"/>
              </a:rPr>
              <a:t>p</a:t>
            </a:r>
            <a:r>
              <a:rPr lang="pl-PL" sz="1200" dirty="0">
                <a:latin typeface="Arial"/>
                <a:cs typeface="Arial"/>
              </a:rPr>
              <a:t>i</a:t>
            </a:r>
            <a:r>
              <a:rPr lang="pl-PL" sz="1200" spc="4" dirty="0">
                <a:latin typeface="Arial"/>
                <a:cs typeface="Arial"/>
              </a:rPr>
              <a:t>e</a:t>
            </a:r>
            <a:r>
              <a:rPr lang="pl-PL" sz="1200" dirty="0">
                <a:latin typeface="Arial"/>
                <a:cs typeface="Arial"/>
              </a:rPr>
              <a:t>c</a:t>
            </a:r>
            <a:r>
              <a:rPr lang="pl-PL" sz="1200" spc="-4" dirty="0">
                <a:latin typeface="Arial"/>
                <a:cs typeface="Arial"/>
              </a:rPr>
              <a:t>z</a:t>
            </a:r>
            <a:r>
              <a:rPr lang="pl-PL" sz="1200" spc="4" dirty="0">
                <a:latin typeface="Arial"/>
                <a:cs typeface="Arial"/>
              </a:rPr>
              <a:t>ą</a:t>
            </a:r>
            <a:r>
              <a:rPr lang="pl-PL" sz="1200" dirty="0">
                <a:latin typeface="Arial"/>
                <a:cs typeface="Arial"/>
              </a:rPr>
              <a:t>t</a:t>
            </a:r>
            <a:r>
              <a:rPr lang="pl-PL" sz="1200" spc="4" dirty="0">
                <a:latin typeface="Arial"/>
                <a:cs typeface="Arial"/>
              </a:rPr>
              <a:t>k</a:t>
            </a:r>
            <a:r>
              <a:rPr lang="pl-PL" sz="1200" dirty="0">
                <a:latin typeface="Arial"/>
                <a:cs typeface="Arial"/>
              </a:rPr>
              <a:t>ą</a:t>
            </a:r>
            <a:r>
              <a:rPr lang="pl-PL" sz="1200" spc="-24" dirty="0">
                <a:latin typeface="Arial"/>
                <a:cs typeface="Arial"/>
              </a:rPr>
              <a:t> </a:t>
            </a:r>
            <a:r>
              <a:rPr lang="pl-PL" sz="1200" dirty="0">
                <a:latin typeface="Arial"/>
                <a:cs typeface="Arial"/>
              </a:rPr>
              <a:t>i</a:t>
            </a:r>
            <a:r>
              <a:rPr lang="pl-PL" sz="1200" spc="4" dirty="0">
                <a:latin typeface="Arial"/>
                <a:cs typeface="Arial"/>
              </a:rPr>
              <a:t>m</a:t>
            </a:r>
            <a:r>
              <a:rPr lang="pl-PL" sz="1200" dirty="0">
                <a:latin typeface="Arial"/>
                <a:cs typeface="Arial"/>
              </a:rPr>
              <a:t>i</a:t>
            </a:r>
            <a:r>
              <a:rPr lang="pl-PL" sz="1200" spc="4" dirty="0">
                <a:latin typeface="Arial"/>
                <a:cs typeface="Arial"/>
              </a:rPr>
              <a:t>enn</a:t>
            </a:r>
            <a:r>
              <a:rPr lang="pl-PL" sz="1200" dirty="0">
                <a:latin typeface="Arial"/>
                <a:cs typeface="Arial"/>
              </a:rPr>
              <a:t>ą</a:t>
            </a:r>
            <a:r>
              <a:rPr lang="pl-PL" sz="1200" spc="-4" dirty="0">
                <a:latin typeface="Arial"/>
                <a:cs typeface="Arial"/>
              </a:rPr>
              <a:t> </a:t>
            </a:r>
            <a:r>
              <a:rPr lang="pl-PL" sz="1200" dirty="0">
                <a:latin typeface="Arial"/>
                <a:cs typeface="Arial"/>
              </a:rPr>
              <a:t>l</a:t>
            </a:r>
            <a:r>
              <a:rPr lang="pl-PL" sz="1200" spc="4" dirty="0">
                <a:latin typeface="Arial"/>
                <a:cs typeface="Arial"/>
              </a:rPr>
              <a:t>u</a:t>
            </a:r>
            <a:r>
              <a:rPr lang="pl-PL" sz="1200" dirty="0">
                <a:latin typeface="Arial"/>
                <a:cs typeface="Arial"/>
              </a:rPr>
              <a:t>b </a:t>
            </a:r>
            <a:r>
              <a:rPr lang="pl-PL" sz="1200" spc="4" dirty="0">
                <a:latin typeface="Arial"/>
                <a:cs typeface="Arial"/>
              </a:rPr>
              <a:t>od</a:t>
            </a:r>
            <a:r>
              <a:rPr lang="pl-PL" sz="1200" dirty="0">
                <a:latin typeface="Arial"/>
                <a:cs typeface="Arial"/>
              </a:rPr>
              <a:t>ręc</a:t>
            </a:r>
            <a:r>
              <a:rPr lang="pl-PL" sz="1200" spc="-9" dirty="0">
                <a:latin typeface="Arial"/>
                <a:cs typeface="Arial"/>
              </a:rPr>
              <a:t>z</a:t>
            </a:r>
            <a:r>
              <a:rPr lang="pl-PL" sz="1200" spc="4" dirty="0">
                <a:latin typeface="Arial"/>
                <a:cs typeface="Arial"/>
              </a:rPr>
              <a:t>n</a:t>
            </a:r>
            <a:r>
              <a:rPr lang="pl-PL" sz="1200" spc="-9" dirty="0">
                <a:latin typeface="Arial"/>
                <a:cs typeface="Arial"/>
              </a:rPr>
              <a:t>y</a:t>
            </a:r>
            <a:r>
              <a:rPr lang="pl-PL" sz="1200" dirty="0">
                <a:latin typeface="Arial"/>
                <a:cs typeface="Arial"/>
              </a:rPr>
              <a:t>m</a:t>
            </a:r>
            <a:r>
              <a:rPr lang="pl-PL" sz="1200" spc="4" dirty="0">
                <a:latin typeface="Arial"/>
                <a:cs typeface="Arial"/>
              </a:rPr>
              <a:t> </a:t>
            </a:r>
            <a:r>
              <a:rPr lang="pl-PL" sz="1200" spc="-14" dirty="0">
                <a:latin typeface="Arial"/>
                <a:cs typeface="Arial"/>
              </a:rPr>
              <a:t>w</a:t>
            </a:r>
            <a:r>
              <a:rPr lang="pl-PL" sz="1200" spc="4" dirty="0">
                <a:latin typeface="Arial"/>
                <a:cs typeface="Arial"/>
              </a:rPr>
              <a:t>p</a:t>
            </a:r>
            <a:r>
              <a:rPr lang="pl-PL" sz="1200" dirty="0">
                <a:latin typeface="Arial"/>
                <a:cs typeface="Arial"/>
              </a:rPr>
              <a:t>isa</a:t>
            </a:r>
            <a:r>
              <a:rPr lang="pl-PL" sz="1200" spc="4" dirty="0">
                <a:latin typeface="Arial"/>
                <a:cs typeface="Arial"/>
              </a:rPr>
              <a:t>n</a:t>
            </a:r>
            <a:r>
              <a:rPr lang="pl-PL" sz="1200" dirty="0">
                <a:latin typeface="Arial"/>
                <a:cs typeface="Arial"/>
              </a:rPr>
              <a:t>iem</a:t>
            </a:r>
            <a:r>
              <a:rPr lang="pl-PL" sz="1200" spc="-25" dirty="0">
                <a:latin typeface="Arial"/>
                <a:cs typeface="Arial"/>
              </a:rPr>
              <a:t> </a:t>
            </a:r>
            <a:r>
              <a:rPr lang="pl-PL" sz="1200" dirty="0">
                <a:latin typeface="Arial"/>
                <a:cs typeface="Arial"/>
              </a:rPr>
              <a:t>i</a:t>
            </a:r>
            <a:r>
              <a:rPr lang="pl-PL" sz="1200" spc="4" dirty="0">
                <a:latin typeface="Arial"/>
                <a:cs typeface="Arial"/>
              </a:rPr>
              <a:t>m</a:t>
            </a:r>
            <a:r>
              <a:rPr lang="pl-PL" sz="1200" dirty="0">
                <a:latin typeface="Arial"/>
                <a:cs typeface="Arial"/>
              </a:rPr>
              <a:t>ie</a:t>
            </a:r>
            <a:r>
              <a:rPr lang="pl-PL" sz="1200" spc="4" dirty="0">
                <a:latin typeface="Arial"/>
                <a:cs typeface="Arial"/>
              </a:rPr>
              <a:t>n</a:t>
            </a:r>
            <a:r>
              <a:rPr lang="pl-PL" sz="1200" dirty="0">
                <a:latin typeface="Arial"/>
                <a:cs typeface="Arial"/>
              </a:rPr>
              <a:t>ia</a:t>
            </a:r>
            <a:r>
              <a:rPr lang="pl-PL" sz="1200" spc="-9" dirty="0">
                <a:latin typeface="Arial"/>
                <a:cs typeface="Arial"/>
              </a:rPr>
              <a:t> </a:t>
            </a:r>
            <a:r>
              <a:rPr lang="pl-PL" sz="1200" dirty="0">
                <a:latin typeface="Arial"/>
                <a:cs typeface="Arial"/>
              </a:rPr>
              <a:t>i</a:t>
            </a:r>
            <a:r>
              <a:rPr lang="pl-PL" sz="1200" spc="-19" dirty="0">
                <a:latin typeface="Arial"/>
                <a:cs typeface="Arial"/>
              </a:rPr>
              <a:t> </a:t>
            </a:r>
            <a:r>
              <a:rPr lang="pl-PL" sz="1200" spc="4" dirty="0">
                <a:latin typeface="Arial"/>
                <a:cs typeface="Arial"/>
              </a:rPr>
              <a:t>na</a:t>
            </a:r>
            <a:r>
              <a:rPr lang="pl-PL" sz="1200" spc="-9" dirty="0">
                <a:latin typeface="Arial"/>
                <a:cs typeface="Arial"/>
              </a:rPr>
              <a:t>z</a:t>
            </a:r>
            <a:r>
              <a:rPr lang="pl-PL" sz="1200" spc="-14" dirty="0">
                <a:latin typeface="Arial"/>
                <a:cs typeface="Arial"/>
              </a:rPr>
              <a:t>w</a:t>
            </a:r>
            <a:r>
              <a:rPr lang="pl-PL" sz="1200" dirty="0">
                <a:latin typeface="Arial"/>
                <a:cs typeface="Arial"/>
              </a:rPr>
              <a:t>isk</a:t>
            </a:r>
            <a:r>
              <a:rPr lang="pl-PL" sz="1200" spc="14" dirty="0">
                <a:latin typeface="Arial"/>
                <a:cs typeface="Arial"/>
              </a:rPr>
              <a:t>a</a:t>
            </a:r>
            <a:r>
              <a:rPr lang="pl-PL" sz="1200" dirty="0">
                <a:latin typeface="Arial"/>
                <a:cs typeface="Arial"/>
              </a:rPr>
              <a:t>.</a:t>
            </a:r>
            <a:r>
              <a:rPr lang="pl-PL" sz="1200" spc="-4" dirty="0">
                <a:latin typeface="Arial"/>
                <a:cs typeface="Arial"/>
              </a:rPr>
              <a:t> </a:t>
            </a:r>
            <a:r>
              <a:rPr lang="pl-PL" sz="1200" b="1" dirty="0">
                <a:latin typeface="Arial"/>
                <a:cs typeface="Arial"/>
              </a:rPr>
              <a:t>W</a:t>
            </a:r>
            <a:r>
              <a:rPr lang="pl-PL" sz="1200" b="1" spc="9" dirty="0">
                <a:latin typeface="Arial"/>
                <a:cs typeface="Arial"/>
              </a:rPr>
              <a:t> </a:t>
            </a:r>
            <a:r>
              <a:rPr lang="pl-PL" sz="1200" b="1" spc="4" dirty="0">
                <a:latin typeface="Arial"/>
                <a:cs typeface="Arial"/>
              </a:rPr>
              <a:t>p</a:t>
            </a:r>
            <a:r>
              <a:rPr lang="pl-PL" sz="1200" b="1" dirty="0">
                <a:latin typeface="Arial"/>
                <a:cs typeface="Arial"/>
              </a:rPr>
              <a:t>r</a:t>
            </a:r>
            <a:r>
              <a:rPr lang="pl-PL" sz="1200" b="1" spc="-14" dirty="0">
                <a:latin typeface="Arial"/>
                <a:cs typeface="Arial"/>
              </a:rPr>
              <a:t>z</a:t>
            </a:r>
            <a:r>
              <a:rPr lang="pl-PL" sz="1200" b="1" spc="-9" dirty="0">
                <a:latin typeface="Arial"/>
                <a:cs typeface="Arial"/>
              </a:rPr>
              <a:t>y</a:t>
            </a:r>
            <a:r>
              <a:rPr lang="pl-PL" sz="1200" b="1" spc="4" dirty="0">
                <a:latin typeface="Arial"/>
                <a:cs typeface="Arial"/>
              </a:rPr>
              <a:t>pad</a:t>
            </a:r>
            <a:r>
              <a:rPr lang="pl-PL" sz="1200" b="1" dirty="0">
                <a:latin typeface="Arial"/>
                <a:cs typeface="Arial"/>
              </a:rPr>
              <a:t>ku </a:t>
            </a:r>
            <a:r>
              <a:rPr lang="pl-PL" sz="1200" b="1" spc="-4" dirty="0">
                <a:latin typeface="Arial"/>
                <a:cs typeface="Arial"/>
              </a:rPr>
              <a:t>g</a:t>
            </a:r>
            <a:r>
              <a:rPr lang="pl-PL" sz="1200" b="1" spc="4" dirty="0">
                <a:latin typeface="Arial"/>
                <a:cs typeface="Arial"/>
              </a:rPr>
              <a:t>d</a:t>
            </a:r>
            <a:r>
              <a:rPr lang="pl-PL" sz="1200" b="1" dirty="0">
                <a:latin typeface="Arial"/>
                <a:cs typeface="Arial"/>
              </a:rPr>
              <a:t>y</a:t>
            </a:r>
            <a:r>
              <a:rPr lang="pl-PL" sz="1200" b="1" spc="-4" dirty="0">
                <a:latin typeface="Arial"/>
                <a:cs typeface="Arial"/>
              </a:rPr>
              <a:t> </a:t>
            </a:r>
            <a:r>
              <a:rPr lang="pl-PL" sz="1200" b="1" spc="4" dirty="0">
                <a:latin typeface="Arial"/>
                <a:cs typeface="Arial"/>
              </a:rPr>
              <a:t>upo</a:t>
            </a:r>
            <a:r>
              <a:rPr lang="pl-PL" sz="1200" b="1" spc="-14" dirty="0">
                <a:latin typeface="Arial"/>
                <a:cs typeface="Arial"/>
              </a:rPr>
              <a:t>w</a:t>
            </a:r>
            <a:r>
              <a:rPr lang="pl-PL" sz="1200" b="1" spc="4" dirty="0">
                <a:latin typeface="Arial"/>
                <a:cs typeface="Arial"/>
              </a:rPr>
              <a:t>a</a:t>
            </a:r>
            <a:r>
              <a:rPr lang="pl-PL" sz="1200" b="1" spc="-9" dirty="0">
                <a:latin typeface="Arial"/>
                <a:cs typeface="Arial"/>
              </a:rPr>
              <a:t>ż</a:t>
            </a:r>
            <a:r>
              <a:rPr lang="pl-PL" sz="1200" b="1" spc="4" dirty="0">
                <a:latin typeface="Arial"/>
                <a:cs typeface="Arial"/>
              </a:rPr>
              <a:t>n</a:t>
            </a:r>
            <a:r>
              <a:rPr lang="pl-PL" sz="1200" b="1" dirty="0">
                <a:latin typeface="Arial"/>
                <a:cs typeface="Arial"/>
              </a:rPr>
              <a:t>ie</a:t>
            </a:r>
            <a:r>
              <a:rPr lang="pl-PL" sz="1200" b="1" spc="-4" dirty="0">
                <a:latin typeface="Arial"/>
                <a:cs typeface="Arial"/>
              </a:rPr>
              <a:t>n</a:t>
            </a:r>
            <a:r>
              <a:rPr lang="pl-PL" sz="1200" b="1" dirty="0">
                <a:latin typeface="Arial"/>
                <a:cs typeface="Arial"/>
              </a:rPr>
              <a:t>ie </a:t>
            </a:r>
            <a:r>
              <a:rPr lang="pl-PL" sz="1200" b="1" spc="4" dirty="0">
                <a:latin typeface="Arial"/>
                <a:cs typeface="Arial"/>
              </a:rPr>
              <a:t>p</a:t>
            </a:r>
            <a:r>
              <a:rPr lang="pl-PL" sz="1200" b="1" spc="-4" dirty="0">
                <a:latin typeface="Arial"/>
                <a:cs typeface="Arial"/>
              </a:rPr>
              <a:t>odp</a:t>
            </a:r>
            <a:r>
              <a:rPr lang="pl-PL" sz="1200" b="1" dirty="0">
                <a:latin typeface="Arial"/>
                <a:cs typeface="Arial"/>
              </a:rPr>
              <a:t>is</a:t>
            </a:r>
            <a:r>
              <a:rPr lang="pl-PL" sz="1200" b="1" spc="-9" dirty="0">
                <a:latin typeface="Arial"/>
                <a:cs typeface="Arial"/>
              </a:rPr>
              <a:t>u</a:t>
            </a:r>
            <a:r>
              <a:rPr lang="pl-PL" sz="1200" b="1" dirty="0">
                <a:latin typeface="Arial"/>
                <a:cs typeface="Arial"/>
              </a:rPr>
              <a:t>je</a:t>
            </a:r>
            <a:r>
              <a:rPr lang="pl-PL" sz="1200" b="1" spc="-29" dirty="0">
                <a:latin typeface="Arial"/>
                <a:cs typeface="Arial"/>
              </a:rPr>
              <a:t> </a:t>
            </a:r>
            <a:r>
              <a:rPr lang="pl-PL" sz="1200" b="1" spc="4" dirty="0">
                <a:latin typeface="Arial"/>
                <a:cs typeface="Arial"/>
              </a:rPr>
              <a:t>pe</a:t>
            </a:r>
            <a:r>
              <a:rPr lang="pl-PL" sz="1200" b="1" dirty="0">
                <a:latin typeface="Arial"/>
                <a:cs typeface="Arial"/>
              </a:rPr>
              <a:t>łn</a:t>
            </a:r>
            <a:r>
              <a:rPr lang="pl-PL" sz="1200" b="1" spc="-4" dirty="0">
                <a:latin typeface="Arial"/>
                <a:cs typeface="Arial"/>
              </a:rPr>
              <a:t>o</a:t>
            </a:r>
            <a:r>
              <a:rPr lang="pl-PL" sz="1200" b="1" spc="4" dirty="0">
                <a:latin typeface="Arial"/>
                <a:cs typeface="Arial"/>
              </a:rPr>
              <a:t>m</a:t>
            </a:r>
            <a:r>
              <a:rPr lang="pl-PL" sz="1200" b="1" spc="-4" dirty="0">
                <a:latin typeface="Arial"/>
                <a:cs typeface="Arial"/>
              </a:rPr>
              <a:t>o</a:t>
            </a:r>
            <a:r>
              <a:rPr lang="pl-PL" sz="1200" b="1" dirty="0">
                <a:latin typeface="Arial"/>
                <a:cs typeface="Arial"/>
              </a:rPr>
              <a:t>c</a:t>
            </a:r>
            <a:r>
              <a:rPr lang="pl-PL" sz="1200" b="1" spc="-4" dirty="0">
                <a:latin typeface="Arial"/>
                <a:cs typeface="Arial"/>
              </a:rPr>
              <a:t>n</a:t>
            </a:r>
            <a:r>
              <a:rPr lang="pl-PL" sz="1200" b="1" dirty="0">
                <a:latin typeface="Arial"/>
                <a:cs typeface="Arial"/>
              </a:rPr>
              <a:t>ik</a:t>
            </a:r>
            <a:r>
              <a:rPr lang="pl-PL" sz="1200" b="1" spc="-29" dirty="0">
                <a:latin typeface="Arial"/>
                <a:cs typeface="Arial"/>
              </a:rPr>
              <a:t> </a:t>
            </a:r>
            <a:r>
              <a:rPr lang="pl-PL" sz="1200" b="1" dirty="0">
                <a:latin typeface="Arial"/>
                <a:cs typeface="Arial"/>
              </a:rPr>
              <a:t>–</a:t>
            </a:r>
            <a:r>
              <a:rPr lang="pl-PL" sz="1200" b="1" spc="-4" dirty="0">
                <a:latin typeface="Arial"/>
                <a:cs typeface="Arial"/>
              </a:rPr>
              <a:t> </a:t>
            </a:r>
            <a:r>
              <a:rPr lang="pl-PL" sz="1200" b="1" spc="4" dirty="0">
                <a:latin typeface="Arial"/>
                <a:cs typeface="Arial"/>
              </a:rPr>
              <a:t>na</a:t>
            </a:r>
            <a:r>
              <a:rPr lang="pl-PL" sz="1200" b="1" dirty="0">
                <a:latin typeface="Arial"/>
                <a:cs typeface="Arial"/>
              </a:rPr>
              <a:t>le</a:t>
            </a:r>
            <a:r>
              <a:rPr lang="pl-PL" sz="1200" b="1" spc="-9" dirty="0">
                <a:latin typeface="Arial"/>
                <a:cs typeface="Arial"/>
              </a:rPr>
              <a:t>ż</a:t>
            </a:r>
            <a:r>
              <a:rPr lang="pl-PL" sz="1200" b="1" dirty="0">
                <a:latin typeface="Arial"/>
                <a:cs typeface="Arial"/>
              </a:rPr>
              <a:t>y </a:t>
            </a:r>
            <a:r>
              <a:rPr lang="pl-PL" sz="1200" b="1" spc="-14" dirty="0">
                <a:latin typeface="Arial"/>
                <a:cs typeface="Arial"/>
              </a:rPr>
              <a:t>z</a:t>
            </a:r>
            <a:r>
              <a:rPr lang="pl-PL" sz="1200" b="1" dirty="0">
                <a:latin typeface="Arial"/>
                <a:cs typeface="Arial"/>
              </a:rPr>
              <a:t>ałąc</a:t>
            </a:r>
            <a:r>
              <a:rPr lang="pl-PL" sz="1200" b="1" spc="-14" dirty="0">
                <a:latin typeface="Arial"/>
                <a:cs typeface="Arial"/>
              </a:rPr>
              <a:t>zy</a:t>
            </a:r>
            <a:r>
              <a:rPr lang="pl-PL" sz="1200" b="1" dirty="0">
                <a:latin typeface="Arial"/>
                <a:cs typeface="Arial"/>
              </a:rPr>
              <a:t>ć</a:t>
            </a:r>
            <a:r>
              <a:rPr lang="pl-PL" sz="1200" b="1" spc="29" dirty="0">
                <a:latin typeface="Arial"/>
                <a:cs typeface="Arial"/>
              </a:rPr>
              <a:t> </a:t>
            </a:r>
            <a:r>
              <a:rPr lang="pl-PL" sz="1200" b="1" dirty="0">
                <a:latin typeface="Arial"/>
                <a:cs typeface="Arial"/>
              </a:rPr>
              <a:t>ko</a:t>
            </a:r>
            <a:r>
              <a:rPr lang="pl-PL" sz="1200" b="1" spc="4" dirty="0">
                <a:latin typeface="Arial"/>
                <a:cs typeface="Arial"/>
              </a:rPr>
              <a:t>p</a:t>
            </a:r>
            <a:r>
              <a:rPr lang="pl-PL" sz="1200" b="1" dirty="0">
                <a:latin typeface="Arial"/>
                <a:cs typeface="Arial"/>
              </a:rPr>
              <a:t>ię</a:t>
            </a:r>
            <a:r>
              <a:rPr lang="pl-PL" sz="1200" b="1" spc="-29" dirty="0">
                <a:latin typeface="Arial"/>
                <a:cs typeface="Arial"/>
              </a:rPr>
              <a:t> </a:t>
            </a:r>
            <a:r>
              <a:rPr lang="pl-PL" sz="1200" b="1" dirty="0">
                <a:latin typeface="Arial"/>
                <a:cs typeface="Arial"/>
              </a:rPr>
              <a:t>p</a:t>
            </a:r>
            <a:r>
              <a:rPr lang="pl-PL" sz="1200" b="1" spc="4" dirty="0">
                <a:latin typeface="Arial"/>
                <a:cs typeface="Arial"/>
              </a:rPr>
              <a:t>e</a:t>
            </a:r>
            <a:r>
              <a:rPr lang="pl-PL" sz="1200" b="1" dirty="0">
                <a:latin typeface="Arial"/>
                <a:cs typeface="Arial"/>
              </a:rPr>
              <a:t>łno</a:t>
            </a:r>
            <a:r>
              <a:rPr lang="pl-PL" sz="1200" b="1" spc="-4" dirty="0">
                <a:latin typeface="Arial"/>
                <a:cs typeface="Arial"/>
              </a:rPr>
              <a:t>m</a:t>
            </a:r>
            <a:r>
              <a:rPr lang="pl-PL" sz="1200" b="1" dirty="0">
                <a:latin typeface="Arial"/>
                <a:cs typeface="Arial"/>
              </a:rPr>
              <a:t>oc</a:t>
            </a:r>
            <a:r>
              <a:rPr lang="pl-PL" sz="1200" b="1" spc="-4" dirty="0">
                <a:latin typeface="Arial"/>
                <a:cs typeface="Arial"/>
              </a:rPr>
              <a:t>n</a:t>
            </a:r>
            <a:r>
              <a:rPr lang="pl-PL" sz="1200" b="1" dirty="0">
                <a:latin typeface="Arial"/>
                <a:cs typeface="Arial"/>
              </a:rPr>
              <a:t>i</a:t>
            </a:r>
            <a:r>
              <a:rPr lang="pl-PL" sz="1200" b="1" spc="-4" dirty="0">
                <a:latin typeface="Arial"/>
                <a:cs typeface="Arial"/>
              </a:rPr>
              <a:t>c</a:t>
            </a:r>
            <a:r>
              <a:rPr lang="pl-PL" sz="1200" b="1" dirty="0">
                <a:latin typeface="Arial"/>
                <a:cs typeface="Arial"/>
              </a:rPr>
              <a:t>t</a:t>
            </a:r>
            <a:r>
              <a:rPr lang="pl-PL" sz="1200" b="1" spc="-14" dirty="0">
                <a:latin typeface="Arial"/>
                <a:cs typeface="Arial"/>
              </a:rPr>
              <a:t>w</a:t>
            </a:r>
            <a:r>
              <a:rPr lang="pl-PL" sz="1200" b="1" spc="4" dirty="0">
                <a:latin typeface="Arial"/>
                <a:cs typeface="Arial"/>
              </a:rPr>
              <a:t>a</a:t>
            </a:r>
            <a:r>
              <a:rPr lang="pl-PL" sz="1200" b="1" dirty="0" smtClean="0">
                <a:latin typeface="Arial"/>
                <a:cs typeface="Arial"/>
              </a:rPr>
              <a:t>.</a:t>
            </a:r>
          </a:p>
          <a:p>
            <a:pPr marL="12700">
              <a:lnSpc>
                <a:spcPts val="1325"/>
              </a:lnSpc>
              <a:spcBef>
                <a:spcPts val="66"/>
              </a:spcBef>
            </a:pPr>
            <a:r>
              <a:rPr lang="pl-PL" sz="1200" dirty="0">
                <a:latin typeface="Arial"/>
                <a:cs typeface="Arial"/>
              </a:rPr>
              <a:t>•</a:t>
            </a:r>
            <a:r>
              <a:rPr lang="pl-PL" sz="1200" spc="14" dirty="0">
                <a:latin typeface="Arial"/>
                <a:cs typeface="Arial"/>
              </a:rPr>
              <a:t> </a:t>
            </a:r>
            <a:r>
              <a:rPr lang="pl-PL" sz="1200" spc="4" dirty="0">
                <a:latin typeface="Arial"/>
                <a:cs typeface="Arial"/>
              </a:rPr>
              <a:t>d</a:t>
            </a:r>
            <a:r>
              <a:rPr lang="pl-PL" sz="1200" dirty="0">
                <a:latin typeface="Arial"/>
                <a:cs typeface="Arial"/>
              </a:rPr>
              <a:t>o</a:t>
            </a:r>
            <a:r>
              <a:rPr lang="pl-PL" sz="1200" spc="-14" dirty="0">
                <a:latin typeface="Arial"/>
                <a:cs typeface="Arial"/>
              </a:rPr>
              <a:t> </a:t>
            </a:r>
            <a:r>
              <a:rPr lang="pl-PL" sz="1200" spc="4" dirty="0">
                <a:latin typeface="Arial"/>
                <a:cs typeface="Arial"/>
              </a:rPr>
              <a:t>n</a:t>
            </a:r>
            <a:r>
              <a:rPr lang="pl-PL" sz="1200" dirty="0">
                <a:latin typeface="Arial"/>
                <a:cs typeface="Arial"/>
              </a:rPr>
              <a:t>ie</a:t>
            </a:r>
            <a:r>
              <a:rPr lang="pl-PL" sz="1200" spc="-4" dirty="0">
                <a:latin typeface="Arial"/>
                <a:cs typeface="Arial"/>
              </a:rPr>
              <a:t>g</a:t>
            </a:r>
            <a:r>
              <a:rPr lang="pl-PL" sz="1200" dirty="0">
                <a:latin typeface="Arial"/>
                <a:cs typeface="Arial"/>
              </a:rPr>
              <a:t>o</a:t>
            </a:r>
            <a:r>
              <a:rPr lang="pl-PL" sz="1200" spc="-9" dirty="0">
                <a:latin typeface="Arial"/>
                <a:cs typeface="Arial"/>
              </a:rPr>
              <a:t> </a:t>
            </a:r>
            <a:r>
              <a:rPr lang="pl-PL" sz="1200" spc="4" dirty="0">
                <a:latin typeface="Arial"/>
                <a:cs typeface="Arial"/>
              </a:rPr>
              <a:t>do</a:t>
            </a:r>
            <a:r>
              <a:rPr lang="pl-PL" sz="1200" dirty="0">
                <a:latin typeface="Arial"/>
                <a:cs typeface="Arial"/>
              </a:rPr>
              <a:t>łąc</a:t>
            </a:r>
            <a:r>
              <a:rPr lang="pl-PL" sz="1200" spc="-4" dirty="0">
                <a:latin typeface="Arial"/>
                <a:cs typeface="Arial"/>
              </a:rPr>
              <a:t>z</a:t>
            </a:r>
            <a:r>
              <a:rPr lang="pl-PL" sz="1200" spc="4" dirty="0">
                <a:latin typeface="Arial"/>
                <a:cs typeface="Arial"/>
              </a:rPr>
              <a:t>on</a:t>
            </a:r>
            <a:r>
              <a:rPr lang="pl-PL" sz="1200" dirty="0">
                <a:latin typeface="Arial"/>
                <a:cs typeface="Arial"/>
              </a:rPr>
              <a:t>e</a:t>
            </a:r>
            <a:r>
              <a:rPr lang="pl-PL" sz="1200" spc="-39" dirty="0">
                <a:latin typeface="Arial"/>
                <a:cs typeface="Arial"/>
              </a:rPr>
              <a:t> </a:t>
            </a:r>
            <a:r>
              <a:rPr lang="pl-PL" sz="1200" dirty="0">
                <a:latin typeface="Arial"/>
                <a:cs typeface="Arial"/>
              </a:rPr>
              <a:t>ks</a:t>
            </a:r>
            <a:r>
              <a:rPr lang="pl-PL" sz="1200" spc="4" dirty="0">
                <a:latin typeface="Arial"/>
                <a:cs typeface="Arial"/>
              </a:rPr>
              <a:t>e</a:t>
            </a:r>
            <a:r>
              <a:rPr lang="pl-PL" sz="1200" dirty="0">
                <a:latin typeface="Arial"/>
                <a:cs typeface="Arial"/>
              </a:rPr>
              <a:t>rok</a:t>
            </a:r>
            <a:r>
              <a:rPr lang="pl-PL" sz="1200" spc="4" dirty="0">
                <a:latin typeface="Arial"/>
                <a:cs typeface="Arial"/>
              </a:rPr>
              <a:t>op</a:t>
            </a:r>
            <a:r>
              <a:rPr lang="pl-PL" sz="1200" dirty="0">
                <a:latin typeface="Arial"/>
                <a:cs typeface="Arial"/>
              </a:rPr>
              <a:t>ie</a:t>
            </a:r>
            <a:r>
              <a:rPr lang="pl-PL" sz="1200" spc="-4" dirty="0">
                <a:latin typeface="Arial"/>
                <a:cs typeface="Arial"/>
              </a:rPr>
              <a:t> </a:t>
            </a:r>
            <a:r>
              <a:rPr lang="pl-PL" sz="1200" dirty="0">
                <a:latin typeface="Arial"/>
                <a:cs typeface="Arial"/>
              </a:rPr>
              <a:t>KRS</a:t>
            </a:r>
            <a:r>
              <a:rPr lang="pl-PL" sz="1200" spc="-29" dirty="0">
                <a:latin typeface="Arial"/>
                <a:cs typeface="Arial"/>
              </a:rPr>
              <a:t> </a:t>
            </a:r>
            <a:r>
              <a:rPr lang="pl-PL" sz="1200" dirty="0">
                <a:latin typeface="Arial"/>
                <a:cs typeface="Arial"/>
              </a:rPr>
              <a:t>(</a:t>
            </a:r>
            <a:r>
              <a:rPr lang="pl-PL" sz="1200" spc="-4" dirty="0">
                <a:latin typeface="Arial"/>
                <a:cs typeface="Arial"/>
              </a:rPr>
              <a:t>l</a:t>
            </a:r>
            <a:r>
              <a:rPr lang="pl-PL" sz="1200" spc="4" dirty="0">
                <a:latin typeface="Arial"/>
                <a:cs typeface="Arial"/>
              </a:rPr>
              <a:t>u</a:t>
            </a:r>
            <a:r>
              <a:rPr lang="pl-PL" sz="1200" dirty="0">
                <a:latin typeface="Arial"/>
                <a:cs typeface="Arial"/>
              </a:rPr>
              <a:t>b</a:t>
            </a:r>
            <a:r>
              <a:rPr lang="pl-PL" sz="1200" spc="-4" dirty="0">
                <a:latin typeface="Arial"/>
                <a:cs typeface="Arial"/>
              </a:rPr>
              <a:t> </a:t>
            </a:r>
            <a:r>
              <a:rPr lang="pl-PL" sz="1200" spc="-14" dirty="0">
                <a:latin typeface="Arial"/>
                <a:cs typeface="Arial"/>
              </a:rPr>
              <a:t>w</a:t>
            </a:r>
            <a:r>
              <a:rPr lang="pl-PL" sz="1200" spc="4" dirty="0">
                <a:latin typeface="Arial"/>
                <a:cs typeface="Arial"/>
              </a:rPr>
              <a:t>p</a:t>
            </a:r>
            <a:r>
              <a:rPr lang="pl-PL" sz="1200" dirty="0">
                <a:latin typeface="Arial"/>
                <a:cs typeface="Arial"/>
              </a:rPr>
              <a:t>isu</a:t>
            </a:r>
            <a:r>
              <a:rPr lang="pl-PL" sz="1200" spc="-4" dirty="0">
                <a:latin typeface="Arial"/>
                <a:cs typeface="Arial"/>
              </a:rPr>
              <a:t> </a:t>
            </a:r>
            <a:r>
              <a:rPr lang="pl-PL" sz="1200" spc="4" dirty="0">
                <a:latin typeface="Arial"/>
                <a:cs typeface="Arial"/>
              </a:rPr>
              <a:t>d</a:t>
            </a:r>
            <a:r>
              <a:rPr lang="pl-PL" sz="1200" dirty="0">
                <a:latin typeface="Arial"/>
                <a:cs typeface="Arial"/>
              </a:rPr>
              <a:t>o</a:t>
            </a:r>
            <a:r>
              <a:rPr lang="pl-PL" sz="1200" spc="-14" dirty="0">
                <a:latin typeface="Arial"/>
                <a:cs typeface="Arial"/>
              </a:rPr>
              <a:t> </a:t>
            </a:r>
            <a:r>
              <a:rPr lang="pl-PL" sz="1200" spc="4" dirty="0">
                <a:latin typeface="Arial"/>
                <a:cs typeface="Arial"/>
              </a:rPr>
              <a:t>e</a:t>
            </a:r>
            <a:r>
              <a:rPr lang="pl-PL" sz="1200" spc="-14" dirty="0">
                <a:latin typeface="Arial"/>
                <a:cs typeface="Arial"/>
              </a:rPr>
              <a:t>w</a:t>
            </a:r>
            <a:r>
              <a:rPr lang="pl-PL" sz="1200" dirty="0">
                <a:latin typeface="Arial"/>
                <a:cs typeface="Arial"/>
              </a:rPr>
              <a:t>id</a:t>
            </a:r>
            <a:r>
              <a:rPr lang="pl-PL" sz="1200" spc="4" dirty="0">
                <a:latin typeface="Arial"/>
                <a:cs typeface="Arial"/>
              </a:rPr>
              <a:t>en</a:t>
            </a:r>
            <a:r>
              <a:rPr lang="pl-PL" sz="1200" dirty="0">
                <a:latin typeface="Arial"/>
                <a:cs typeface="Arial"/>
              </a:rPr>
              <a:t>cji</a:t>
            </a:r>
            <a:r>
              <a:rPr lang="pl-PL" sz="1200" spc="-24" dirty="0">
                <a:latin typeface="Arial"/>
                <a:cs typeface="Arial"/>
              </a:rPr>
              <a:t> </a:t>
            </a:r>
            <a:r>
              <a:rPr lang="pl-PL" sz="1200" spc="4" dirty="0">
                <a:latin typeface="Arial"/>
                <a:cs typeface="Arial"/>
              </a:rPr>
              <a:t>d</a:t>
            </a:r>
            <a:r>
              <a:rPr lang="pl-PL" sz="1200" spc="-9" dirty="0">
                <a:latin typeface="Arial"/>
                <a:cs typeface="Arial"/>
              </a:rPr>
              <a:t>z</a:t>
            </a:r>
            <a:r>
              <a:rPr lang="pl-PL" sz="1200" dirty="0">
                <a:latin typeface="Arial"/>
                <a:cs typeface="Arial"/>
              </a:rPr>
              <a:t>iał</a:t>
            </a:r>
            <a:r>
              <a:rPr lang="pl-PL" sz="1200" spc="4" dirty="0">
                <a:latin typeface="Arial"/>
                <a:cs typeface="Arial"/>
              </a:rPr>
              <a:t>a</a:t>
            </a:r>
            <a:r>
              <a:rPr lang="pl-PL" sz="1200" dirty="0">
                <a:latin typeface="Arial"/>
                <a:cs typeface="Arial"/>
              </a:rPr>
              <a:t>ln</a:t>
            </a:r>
            <a:r>
              <a:rPr lang="pl-PL" sz="1200" spc="4" dirty="0">
                <a:latin typeface="Arial"/>
                <a:cs typeface="Arial"/>
              </a:rPr>
              <a:t>o</a:t>
            </a:r>
            <a:r>
              <a:rPr lang="pl-PL" sz="1200" dirty="0">
                <a:latin typeface="Arial"/>
                <a:cs typeface="Arial"/>
              </a:rPr>
              <a:t>ści</a:t>
            </a:r>
            <a:r>
              <a:rPr lang="pl-PL" sz="1200" spc="-14" dirty="0">
                <a:latin typeface="Arial"/>
                <a:cs typeface="Arial"/>
              </a:rPr>
              <a:t> </a:t>
            </a:r>
            <a:r>
              <a:rPr lang="pl-PL" sz="1200" spc="-4" dirty="0">
                <a:latin typeface="Arial"/>
                <a:cs typeface="Arial"/>
              </a:rPr>
              <a:t>g</a:t>
            </a:r>
            <a:r>
              <a:rPr lang="pl-PL" sz="1200" spc="4" dirty="0">
                <a:latin typeface="Arial"/>
                <a:cs typeface="Arial"/>
              </a:rPr>
              <a:t>o</a:t>
            </a:r>
            <a:r>
              <a:rPr lang="pl-PL" sz="1200" dirty="0">
                <a:latin typeface="Arial"/>
                <a:cs typeface="Arial"/>
              </a:rPr>
              <a:t>s</a:t>
            </a:r>
            <a:r>
              <a:rPr lang="pl-PL" sz="1200" spc="-4" dirty="0">
                <a:latin typeface="Arial"/>
                <a:cs typeface="Arial"/>
              </a:rPr>
              <a:t>po</a:t>
            </a:r>
            <a:r>
              <a:rPr lang="pl-PL" sz="1200" spc="4" dirty="0">
                <a:latin typeface="Arial"/>
                <a:cs typeface="Arial"/>
              </a:rPr>
              <a:t>d</a:t>
            </a:r>
            <a:r>
              <a:rPr lang="pl-PL" sz="1200" spc="-4" dirty="0">
                <a:latin typeface="Arial"/>
                <a:cs typeface="Arial"/>
              </a:rPr>
              <a:t>a</a:t>
            </a:r>
            <a:r>
              <a:rPr lang="pl-PL" sz="1200" dirty="0">
                <a:latin typeface="Arial"/>
                <a:cs typeface="Arial"/>
              </a:rPr>
              <a:t>rc</a:t>
            </a:r>
            <a:r>
              <a:rPr lang="pl-PL" sz="1200" spc="-14" dirty="0">
                <a:latin typeface="Arial"/>
                <a:cs typeface="Arial"/>
              </a:rPr>
              <a:t>z</a:t>
            </a:r>
            <a:r>
              <a:rPr lang="pl-PL" sz="1200" spc="4" dirty="0">
                <a:latin typeface="Arial"/>
                <a:cs typeface="Arial"/>
              </a:rPr>
              <a:t>e</a:t>
            </a:r>
            <a:r>
              <a:rPr lang="pl-PL" sz="1200" dirty="0">
                <a:latin typeface="Arial"/>
                <a:cs typeface="Arial"/>
              </a:rPr>
              <a:t>j</a:t>
            </a:r>
            <a:r>
              <a:rPr lang="pl-PL" sz="1200" spc="-4" dirty="0">
                <a:latin typeface="Arial"/>
                <a:cs typeface="Arial"/>
              </a:rPr>
              <a:t>)</a:t>
            </a:r>
            <a:r>
              <a:rPr lang="pl-PL" sz="1200" dirty="0">
                <a:latin typeface="Arial"/>
                <a:cs typeface="Arial"/>
              </a:rPr>
              <a:t>,</a:t>
            </a:r>
            <a:r>
              <a:rPr lang="pl-PL" sz="1200" spc="-19" dirty="0">
                <a:latin typeface="Arial"/>
                <a:cs typeface="Arial"/>
              </a:rPr>
              <a:t> </a:t>
            </a:r>
            <a:r>
              <a:rPr lang="pl-PL" sz="1200" dirty="0">
                <a:latin typeface="Arial"/>
                <a:cs typeface="Arial"/>
              </a:rPr>
              <a:t>lub</a:t>
            </a:r>
            <a:r>
              <a:rPr lang="pl-PL" sz="1200" spc="-14" dirty="0">
                <a:latin typeface="Arial"/>
                <a:cs typeface="Arial"/>
              </a:rPr>
              <a:t> </a:t>
            </a:r>
            <a:r>
              <a:rPr lang="pl-PL" sz="1200" spc="4" dirty="0">
                <a:latin typeface="Arial"/>
                <a:cs typeface="Arial"/>
              </a:rPr>
              <a:t>umo</a:t>
            </a:r>
            <a:r>
              <a:rPr lang="pl-PL" sz="1200" spc="-14" dirty="0">
                <a:latin typeface="Arial"/>
                <a:cs typeface="Arial"/>
              </a:rPr>
              <a:t>w</a:t>
            </a:r>
            <a:r>
              <a:rPr lang="pl-PL" sz="1200" dirty="0">
                <a:latin typeface="Arial"/>
                <a:cs typeface="Arial"/>
              </a:rPr>
              <a:t>y</a:t>
            </a:r>
            <a:r>
              <a:rPr lang="pl-PL" sz="1200" spc="-9" dirty="0">
                <a:latin typeface="Arial"/>
                <a:cs typeface="Arial"/>
              </a:rPr>
              <a:t> </a:t>
            </a:r>
            <a:r>
              <a:rPr lang="pl-PL" sz="1200" dirty="0">
                <a:latin typeface="Arial"/>
                <a:cs typeface="Arial"/>
              </a:rPr>
              <a:t>s</a:t>
            </a:r>
            <a:r>
              <a:rPr lang="pl-PL" sz="1200" spc="4" dirty="0">
                <a:latin typeface="Arial"/>
                <a:cs typeface="Arial"/>
              </a:rPr>
              <a:t>pó</a:t>
            </a:r>
            <a:r>
              <a:rPr lang="pl-PL" sz="1200" dirty="0">
                <a:latin typeface="Arial"/>
                <a:cs typeface="Arial"/>
              </a:rPr>
              <a:t>łki</a:t>
            </a:r>
          </a:p>
          <a:p>
            <a:pPr marL="12700" marR="22859">
              <a:lnSpc>
                <a:spcPct val="95825"/>
              </a:lnSpc>
            </a:pPr>
            <a:r>
              <a:rPr lang="pl-PL" sz="1200" dirty="0" smtClean="0">
                <a:latin typeface="Arial"/>
                <a:cs typeface="Arial"/>
              </a:rPr>
              <a:t>  w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9" dirty="0">
                <a:latin typeface="Arial"/>
                <a:cs typeface="Arial"/>
              </a:rPr>
              <a:t>y</a:t>
            </a:r>
            <a:r>
              <a:rPr lang="pl-PL" sz="1200" spc="4" dirty="0">
                <a:latin typeface="Arial"/>
                <a:cs typeface="Arial"/>
              </a:rPr>
              <a:t>pad</a:t>
            </a:r>
            <a:r>
              <a:rPr lang="pl-PL" sz="1200" dirty="0">
                <a:latin typeface="Arial"/>
                <a:cs typeface="Arial"/>
              </a:rPr>
              <a:t>ku</a:t>
            </a:r>
            <a:r>
              <a:rPr lang="pl-PL" sz="1200" spc="-14" dirty="0">
                <a:latin typeface="Arial"/>
                <a:cs typeface="Arial"/>
              </a:rPr>
              <a:t> </a:t>
            </a:r>
            <a:r>
              <a:rPr lang="pl-PL" sz="1200" dirty="0">
                <a:latin typeface="Arial"/>
                <a:cs typeface="Arial"/>
              </a:rPr>
              <a:t>s</a:t>
            </a:r>
            <a:r>
              <a:rPr lang="pl-PL" sz="1200" spc="4" dirty="0">
                <a:latin typeface="Arial"/>
                <a:cs typeface="Arial"/>
              </a:rPr>
              <a:t>pó</a:t>
            </a:r>
            <a:r>
              <a:rPr lang="pl-PL" sz="1200" dirty="0">
                <a:latin typeface="Arial"/>
                <a:cs typeface="Arial"/>
              </a:rPr>
              <a:t>łki</a:t>
            </a:r>
            <a:r>
              <a:rPr lang="pl-PL" sz="1200" spc="-14" dirty="0">
                <a:latin typeface="Arial"/>
                <a:cs typeface="Arial"/>
              </a:rPr>
              <a:t> </a:t>
            </a:r>
            <a:r>
              <a:rPr lang="pl-PL" sz="1200" dirty="0">
                <a:latin typeface="Arial"/>
                <a:cs typeface="Arial"/>
              </a:rPr>
              <a:t>c</a:t>
            </a:r>
            <a:r>
              <a:rPr lang="pl-PL" sz="1200" spc="-9" dirty="0">
                <a:latin typeface="Arial"/>
                <a:cs typeface="Arial"/>
              </a:rPr>
              <a:t>y</a:t>
            </a:r>
            <a:r>
              <a:rPr lang="pl-PL" sz="1200" spc="-14" dirty="0">
                <a:latin typeface="Arial"/>
                <a:cs typeface="Arial"/>
              </a:rPr>
              <a:t>w</a:t>
            </a:r>
            <a:r>
              <a:rPr lang="pl-PL" sz="1200" dirty="0">
                <a:latin typeface="Arial"/>
                <a:cs typeface="Arial"/>
              </a:rPr>
              <a:t>i</a:t>
            </a:r>
            <a:r>
              <a:rPr lang="pl-PL" sz="1200" spc="-4" dirty="0">
                <a:latin typeface="Arial"/>
                <a:cs typeface="Arial"/>
              </a:rPr>
              <a:t>l</a:t>
            </a:r>
            <a:r>
              <a:rPr lang="pl-PL" sz="1200" spc="4" dirty="0">
                <a:latin typeface="Arial"/>
                <a:cs typeface="Arial"/>
              </a:rPr>
              <a:t>ne</a:t>
            </a:r>
            <a:r>
              <a:rPr lang="pl-PL" sz="1200" dirty="0">
                <a:latin typeface="Arial"/>
                <a:cs typeface="Arial"/>
              </a:rPr>
              <a:t>j lub</a:t>
            </a:r>
            <a:r>
              <a:rPr lang="pl-PL" sz="1200" spc="-14" dirty="0">
                <a:latin typeface="Arial"/>
                <a:cs typeface="Arial"/>
              </a:rPr>
              <a:t> </a:t>
            </a:r>
            <a:r>
              <a:rPr lang="pl-PL" sz="1200" dirty="0">
                <a:latin typeface="Arial"/>
                <a:cs typeface="Arial"/>
              </a:rPr>
              <a:t>st</a:t>
            </a:r>
            <a:r>
              <a:rPr lang="pl-PL" sz="1200" spc="4" dirty="0">
                <a:latin typeface="Arial"/>
                <a:cs typeface="Arial"/>
              </a:rPr>
              <a:t>a</a:t>
            </a:r>
            <a:r>
              <a:rPr lang="pl-PL" sz="1200" dirty="0">
                <a:latin typeface="Arial"/>
                <a:cs typeface="Arial"/>
              </a:rPr>
              <a:t>t</a:t>
            </a:r>
            <a:r>
              <a:rPr lang="pl-PL" sz="1200" spc="4" dirty="0">
                <a:latin typeface="Arial"/>
                <a:cs typeface="Arial"/>
              </a:rPr>
              <a:t>u</a:t>
            </a:r>
            <a:r>
              <a:rPr lang="pl-PL" sz="1200" dirty="0">
                <a:latin typeface="Arial"/>
                <a:cs typeface="Arial"/>
              </a:rPr>
              <a:t>tu</a:t>
            </a:r>
            <a:r>
              <a:rPr lang="pl-PL" sz="1200" spc="-14" dirty="0">
                <a:latin typeface="Arial"/>
                <a:cs typeface="Arial"/>
              </a:rPr>
              <a:t> </a:t>
            </a:r>
            <a:r>
              <a:rPr lang="pl-PL" sz="1200" dirty="0">
                <a:latin typeface="Arial"/>
                <a:cs typeface="Arial"/>
              </a:rPr>
              <a:t>w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9" dirty="0">
                <a:latin typeface="Arial"/>
                <a:cs typeface="Arial"/>
              </a:rPr>
              <a:t>y</a:t>
            </a:r>
            <a:r>
              <a:rPr lang="pl-PL" sz="1200" spc="4" dirty="0">
                <a:latin typeface="Arial"/>
                <a:cs typeface="Arial"/>
              </a:rPr>
              <a:t>pad</a:t>
            </a:r>
            <a:r>
              <a:rPr lang="pl-PL" sz="1200" dirty="0">
                <a:latin typeface="Arial"/>
                <a:cs typeface="Arial"/>
              </a:rPr>
              <a:t>ku</a:t>
            </a:r>
            <a:r>
              <a:rPr lang="pl-PL" sz="1200" spc="-4" dirty="0">
                <a:latin typeface="Arial"/>
                <a:cs typeface="Arial"/>
              </a:rPr>
              <a:t> </a:t>
            </a:r>
            <a:r>
              <a:rPr lang="pl-PL" sz="1200" spc="14" dirty="0">
                <a:latin typeface="Arial"/>
                <a:cs typeface="Arial"/>
              </a:rPr>
              <a:t>f</a:t>
            </a:r>
            <a:r>
              <a:rPr lang="pl-PL" sz="1200" spc="4" dirty="0">
                <a:latin typeface="Arial"/>
                <a:cs typeface="Arial"/>
              </a:rPr>
              <a:t>und</a:t>
            </a:r>
            <a:r>
              <a:rPr lang="pl-PL" sz="1200" spc="-4" dirty="0">
                <a:latin typeface="Arial"/>
                <a:cs typeface="Arial"/>
              </a:rPr>
              <a:t>a</a:t>
            </a:r>
            <a:r>
              <a:rPr lang="pl-PL" sz="1200" dirty="0">
                <a:latin typeface="Arial"/>
                <a:cs typeface="Arial"/>
              </a:rPr>
              <a:t>cj</a:t>
            </a:r>
            <a:r>
              <a:rPr lang="pl-PL" sz="1200" spc="-4" dirty="0">
                <a:latin typeface="Arial"/>
                <a:cs typeface="Arial"/>
              </a:rPr>
              <a:t>i</a:t>
            </a:r>
            <a:r>
              <a:rPr lang="pl-PL" sz="1200" dirty="0">
                <a:latin typeface="Arial"/>
                <a:cs typeface="Arial"/>
              </a:rPr>
              <a:t>,</a:t>
            </a:r>
            <a:r>
              <a:rPr lang="pl-PL" sz="1200" spc="-29" dirty="0">
                <a:latin typeface="Arial"/>
                <a:cs typeface="Arial"/>
              </a:rPr>
              <a:t> </a:t>
            </a:r>
            <a:r>
              <a:rPr lang="pl-PL" sz="1200" spc="4" dirty="0">
                <a:latin typeface="Arial"/>
                <a:cs typeface="Arial"/>
              </a:rPr>
              <a:t>u</a:t>
            </a:r>
            <a:r>
              <a:rPr lang="pl-PL" sz="1200" dirty="0">
                <a:latin typeface="Arial"/>
                <a:cs typeface="Arial"/>
              </a:rPr>
              <a:t>c</a:t>
            </a:r>
            <a:r>
              <a:rPr lang="pl-PL" sz="1200" spc="-9" dirty="0">
                <a:latin typeface="Arial"/>
                <a:cs typeface="Arial"/>
              </a:rPr>
              <a:t>z</a:t>
            </a:r>
            <a:r>
              <a:rPr lang="pl-PL" sz="1200" spc="4" dirty="0">
                <a:latin typeface="Arial"/>
                <a:cs typeface="Arial"/>
              </a:rPr>
              <a:t>e</a:t>
            </a:r>
            <a:r>
              <a:rPr lang="pl-PL" sz="1200" dirty="0">
                <a:latin typeface="Arial"/>
                <a:cs typeface="Arial"/>
              </a:rPr>
              <a:t>lni</a:t>
            </a:r>
            <a:r>
              <a:rPr lang="pl-PL" sz="1200" spc="-19" dirty="0">
                <a:latin typeface="Arial"/>
                <a:cs typeface="Arial"/>
              </a:rPr>
              <a:t> </a:t>
            </a:r>
            <a:r>
              <a:rPr lang="pl-PL" sz="1200" dirty="0">
                <a:latin typeface="Arial"/>
                <a:cs typeface="Arial"/>
              </a:rPr>
              <a:t>lub st</a:t>
            </a:r>
            <a:r>
              <a:rPr lang="pl-PL" sz="1200" spc="4" dirty="0">
                <a:latin typeface="Arial"/>
                <a:cs typeface="Arial"/>
              </a:rPr>
              <a:t>o</a:t>
            </a:r>
            <a:r>
              <a:rPr lang="pl-PL" sz="1200" spc="-14" dirty="0">
                <a:latin typeface="Arial"/>
                <a:cs typeface="Arial"/>
              </a:rPr>
              <a:t>w</a:t>
            </a:r>
            <a:r>
              <a:rPr lang="pl-PL" sz="1200" spc="4" dirty="0">
                <a:latin typeface="Arial"/>
                <a:cs typeface="Arial"/>
              </a:rPr>
              <a:t>a</a:t>
            </a:r>
            <a:r>
              <a:rPr lang="pl-PL" sz="1200" dirty="0">
                <a:latin typeface="Arial"/>
                <a:cs typeface="Arial"/>
              </a:rPr>
              <a:t>r</a:t>
            </a:r>
            <a:r>
              <a:rPr lang="pl-PL" sz="1200" spc="-14" dirty="0">
                <a:latin typeface="Arial"/>
                <a:cs typeface="Arial"/>
              </a:rPr>
              <a:t>z</a:t>
            </a:r>
            <a:r>
              <a:rPr lang="pl-PL" sz="1200" spc="-9" dirty="0">
                <a:latin typeface="Arial"/>
                <a:cs typeface="Arial"/>
              </a:rPr>
              <a:t>y</a:t>
            </a:r>
            <a:r>
              <a:rPr lang="pl-PL" sz="1200" dirty="0">
                <a:latin typeface="Arial"/>
                <a:cs typeface="Arial"/>
              </a:rPr>
              <a:t>s</a:t>
            </a:r>
            <a:r>
              <a:rPr lang="pl-PL" sz="1200" spc="-9" dirty="0">
                <a:latin typeface="Arial"/>
                <a:cs typeface="Arial"/>
              </a:rPr>
              <a:t>z</a:t>
            </a:r>
            <a:r>
              <a:rPr lang="pl-PL" sz="1200" spc="4" dirty="0">
                <a:latin typeface="Arial"/>
                <a:cs typeface="Arial"/>
              </a:rPr>
              <a:t>en</a:t>
            </a:r>
            <a:r>
              <a:rPr lang="pl-PL" sz="1200" dirty="0">
                <a:latin typeface="Arial"/>
                <a:cs typeface="Arial"/>
              </a:rPr>
              <a:t>ia</a:t>
            </a:r>
            <a:r>
              <a:rPr lang="pl-PL" sz="1200" spc="4" dirty="0">
                <a:latin typeface="Arial"/>
                <a:cs typeface="Arial"/>
              </a:rPr>
              <a:t> o</a:t>
            </a:r>
            <a:r>
              <a:rPr lang="pl-PL" sz="1200" dirty="0">
                <a:latin typeface="Arial"/>
                <a:cs typeface="Arial"/>
              </a:rPr>
              <a:t>raz</a:t>
            </a:r>
            <a:r>
              <a:rPr lang="pl-PL" sz="1200" spc="-9" dirty="0">
                <a:latin typeface="Arial"/>
                <a:cs typeface="Arial"/>
              </a:rPr>
              <a:t> </a:t>
            </a:r>
            <a:r>
              <a:rPr lang="pl-PL" sz="1200" spc="4" dirty="0">
                <a:latin typeface="Arial"/>
                <a:cs typeface="Arial"/>
              </a:rPr>
              <a:t>de</a:t>
            </a:r>
            <a:r>
              <a:rPr lang="pl-PL" sz="1200" dirty="0">
                <a:latin typeface="Arial"/>
                <a:cs typeface="Arial"/>
              </a:rPr>
              <a:t>c</a:t>
            </a:r>
            <a:r>
              <a:rPr lang="pl-PL" sz="1200" spc="-9" dirty="0">
                <a:latin typeface="Arial"/>
                <a:cs typeface="Arial"/>
              </a:rPr>
              <a:t>yz</a:t>
            </a:r>
            <a:r>
              <a:rPr lang="pl-PL" sz="1200" dirty="0">
                <a:latin typeface="Arial"/>
                <a:cs typeface="Arial"/>
              </a:rPr>
              <a:t>ji</a:t>
            </a:r>
            <a:r>
              <a:rPr lang="pl-PL" sz="1200" spc="-4" dirty="0">
                <a:latin typeface="Arial"/>
                <a:cs typeface="Arial"/>
              </a:rPr>
              <a:t> </a:t>
            </a:r>
            <a:r>
              <a:rPr lang="pl-PL" sz="1200" dirty="0">
                <a:latin typeface="Arial"/>
                <a:cs typeface="Arial"/>
              </a:rPr>
              <a:t>o</a:t>
            </a:r>
          </a:p>
          <a:p>
            <a:pPr marL="12700" marR="22859">
              <a:lnSpc>
                <a:spcPct val="95825"/>
              </a:lnSpc>
              <a:spcBef>
                <a:spcPts val="60"/>
              </a:spcBef>
            </a:pPr>
            <a:r>
              <a:rPr lang="pl-PL" sz="1200" spc="4" dirty="0" smtClean="0">
                <a:latin typeface="Arial"/>
                <a:cs typeface="Arial"/>
              </a:rPr>
              <a:t>  nada</a:t>
            </a:r>
            <a:r>
              <a:rPr lang="pl-PL" sz="1200" spc="-4" dirty="0" smtClean="0">
                <a:latin typeface="Arial"/>
                <a:cs typeface="Arial"/>
              </a:rPr>
              <a:t>n</a:t>
            </a:r>
            <a:r>
              <a:rPr lang="pl-PL" sz="1200" dirty="0" smtClean="0">
                <a:latin typeface="Arial"/>
                <a:cs typeface="Arial"/>
              </a:rPr>
              <a:t>iu</a:t>
            </a:r>
            <a:r>
              <a:rPr lang="pl-PL" sz="1200" spc="-39" dirty="0" smtClean="0">
                <a:latin typeface="Arial"/>
                <a:cs typeface="Arial"/>
              </a:rPr>
              <a:t> </a:t>
            </a:r>
            <a:r>
              <a:rPr lang="pl-PL" sz="1200" dirty="0">
                <a:latin typeface="Arial"/>
                <a:cs typeface="Arial"/>
              </a:rPr>
              <a:t>REGON,</a:t>
            </a:r>
            <a:r>
              <a:rPr lang="pl-PL" sz="1200" spc="4" dirty="0">
                <a:latin typeface="Arial"/>
                <a:cs typeface="Arial"/>
              </a:rPr>
              <a:t> </a:t>
            </a:r>
            <a:r>
              <a:rPr lang="pl-PL" sz="1200" dirty="0">
                <a:latin typeface="Arial"/>
                <a:cs typeface="Arial"/>
              </a:rPr>
              <a:t>NI</a:t>
            </a:r>
            <a:r>
              <a:rPr lang="pl-PL" sz="1200" spc="-144" dirty="0">
                <a:latin typeface="Arial"/>
                <a:cs typeface="Arial"/>
              </a:rPr>
              <a:t>P</a:t>
            </a:r>
            <a:r>
              <a:rPr lang="pl-PL" sz="1200" dirty="0" smtClean="0">
                <a:latin typeface="Arial"/>
                <a:cs typeface="Arial"/>
              </a:rPr>
              <a:t>.</a:t>
            </a:r>
          </a:p>
          <a:p>
            <a:pPr marL="12700">
              <a:lnSpc>
                <a:spcPts val="1325"/>
              </a:lnSpc>
              <a:spcBef>
                <a:spcPts val="66"/>
              </a:spcBef>
            </a:pPr>
            <a:r>
              <a:rPr lang="pl-PL" sz="1200" dirty="0">
                <a:latin typeface="Arial"/>
                <a:cs typeface="Arial"/>
              </a:rPr>
              <a:t>•</a:t>
            </a:r>
            <a:r>
              <a:rPr lang="pl-PL" sz="1200" spc="14" dirty="0">
                <a:latin typeface="Arial"/>
                <a:cs typeface="Arial"/>
              </a:rPr>
              <a:t> </a:t>
            </a:r>
            <a:r>
              <a:rPr lang="pl-PL" sz="1200" spc="4" dirty="0">
                <a:latin typeface="Arial"/>
                <a:cs typeface="Arial"/>
              </a:rPr>
              <a:t>na</a:t>
            </a:r>
            <a:r>
              <a:rPr lang="pl-PL" sz="1200" dirty="0">
                <a:latin typeface="Arial"/>
                <a:cs typeface="Arial"/>
              </a:rPr>
              <a:t>le</a:t>
            </a:r>
            <a:r>
              <a:rPr lang="pl-PL" sz="1200" spc="-9" dirty="0">
                <a:latin typeface="Arial"/>
                <a:cs typeface="Arial"/>
              </a:rPr>
              <a:t>ż</a:t>
            </a:r>
            <a:r>
              <a:rPr lang="pl-PL" sz="1200" dirty="0">
                <a:latin typeface="Arial"/>
                <a:cs typeface="Arial"/>
              </a:rPr>
              <a:t>y</a:t>
            </a:r>
            <a:r>
              <a:rPr lang="pl-PL" sz="1200" spc="-19" dirty="0">
                <a:latin typeface="Arial"/>
                <a:cs typeface="Arial"/>
              </a:rPr>
              <a:t> </a:t>
            </a:r>
            <a:r>
              <a:rPr lang="pl-PL" sz="1200" spc="4" dirty="0">
                <a:latin typeface="Arial"/>
                <a:cs typeface="Arial"/>
              </a:rPr>
              <a:t>ode</a:t>
            </a:r>
            <a:r>
              <a:rPr lang="pl-PL" sz="1200" dirty="0">
                <a:latin typeface="Arial"/>
                <a:cs typeface="Arial"/>
              </a:rPr>
              <a:t>słać</a:t>
            </a:r>
            <a:r>
              <a:rPr lang="pl-PL" sz="1200" spc="-29" dirty="0">
                <a:latin typeface="Arial"/>
                <a:cs typeface="Arial"/>
              </a:rPr>
              <a:t> </a:t>
            </a:r>
            <a:r>
              <a:rPr lang="pl-PL" sz="1200" spc="-14" dirty="0">
                <a:latin typeface="Arial"/>
                <a:cs typeface="Arial"/>
              </a:rPr>
              <a:t>w</a:t>
            </a:r>
            <a:r>
              <a:rPr lang="pl-PL" sz="1200" dirty="0">
                <a:latin typeface="Arial"/>
                <a:cs typeface="Arial"/>
              </a:rPr>
              <a:t>raz</a:t>
            </a:r>
            <a:r>
              <a:rPr lang="pl-PL" sz="1200" spc="14" dirty="0">
                <a:latin typeface="Arial"/>
                <a:cs typeface="Arial"/>
              </a:rPr>
              <a:t> </a:t>
            </a:r>
            <a:r>
              <a:rPr lang="pl-PL" sz="1200" dirty="0">
                <a:latin typeface="Arial"/>
                <a:cs typeface="Arial"/>
              </a:rPr>
              <a:t>z</a:t>
            </a:r>
            <a:r>
              <a:rPr lang="pl-PL" sz="1200" spc="4" dirty="0">
                <a:latin typeface="Arial"/>
                <a:cs typeface="Arial"/>
              </a:rPr>
              <a:t> </a:t>
            </a:r>
            <a:r>
              <a:rPr lang="pl-PL" sz="1200" spc="-9" dirty="0">
                <a:latin typeface="Arial"/>
                <a:cs typeface="Arial"/>
              </a:rPr>
              <a:t>z</a:t>
            </a:r>
            <a:r>
              <a:rPr lang="pl-PL" sz="1200" spc="4" dirty="0">
                <a:latin typeface="Arial"/>
                <a:cs typeface="Arial"/>
              </a:rPr>
              <a:t>a</a:t>
            </a:r>
            <a:r>
              <a:rPr lang="pl-PL" sz="1200" dirty="0">
                <a:latin typeface="Arial"/>
                <a:cs typeface="Arial"/>
              </a:rPr>
              <a:t>łąc</a:t>
            </a:r>
            <a:r>
              <a:rPr lang="pl-PL" sz="1200" spc="-9" dirty="0">
                <a:latin typeface="Arial"/>
                <a:cs typeface="Arial"/>
              </a:rPr>
              <a:t>z</a:t>
            </a:r>
            <a:r>
              <a:rPr lang="pl-PL" sz="1200" spc="4" dirty="0">
                <a:latin typeface="Arial"/>
                <a:cs typeface="Arial"/>
              </a:rPr>
              <a:t>n</a:t>
            </a:r>
            <a:r>
              <a:rPr lang="pl-PL" sz="1200" dirty="0">
                <a:latin typeface="Arial"/>
                <a:cs typeface="Arial"/>
              </a:rPr>
              <a:t>ika</a:t>
            </a:r>
            <a:r>
              <a:rPr lang="pl-PL" sz="1200" spc="9" dirty="0">
                <a:latin typeface="Arial"/>
                <a:cs typeface="Arial"/>
              </a:rPr>
              <a:t>m</a:t>
            </a:r>
            <a:r>
              <a:rPr lang="pl-PL" sz="1200" dirty="0">
                <a:latin typeface="Arial"/>
                <a:cs typeface="Arial"/>
              </a:rPr>
              <a:t>i</a:t>
            </a:r>
            <a:r>
              <a:rPr lang="pl-PL" sz="1200" spc="-19" dirty="0">
                <a:latin typeface="Arial"/>
                <a:cs typeface="Arial"/>
              </a:rPr>
              <a:t> </a:t>
            </a:r>
            <a:r>
              <a:rPr lang="pl-PL" sz="1200" spc="4" dirty="0">
                <a:latin typeface="Arial"/>
                <a:cs typeface="Arial"/>
              </a:rPr>
              <a:t>d</a:t>
            </a:r>
            <a:r>
              <a:rPr lang="pl-PL" sz="1200" dirty="0">
                <a:latin typeface="Arial"/>
                <a:cs typeface="Arial"/>
              </a:rPr>
              <a:t>o</a:t>
            </a:r>
            <a:r>
              <a:rPr lang="pl-PL" sz="1200" spc="-14" dirty="0">
                <a:latin typeface="Arial"/>
                <a:cs typeface="Arial"/>
              </a:rPr>
              <a:t> </a:t>
            </a:r>
            <a:r>
              <a:rPr lang="pl-PL" sz="1200" spc="4" dirty="0">
                <a:latin typeface="Arial"/>
                <a:cs typeface="Arial"/>
              </a:rPr>
              <a:t>do</a:t>
            </a:r>
            <a:r>
              <a:rPr lang="pl-PL" sz="1200" spc="-9" dirty="0">
                <a:latin typeface="Arial"/>
                <a:cs typeface="Arial"/>
              </a:rPr>
              <a:t>w</a:t>
            </a:r>
            <a:r>
              <a:rPr lang="pl-PL" sz="1200" spc="4" dirty="0">
                <a:latin typeface="Arial"/>
                <a:cs typeface="Arial"/>
              </a:rPr>
              <a:t>o</a:t>
            </a:r>
            <a:r>
              <a:rPr lang="pl-PL" sz="1200" dirty="0">
                <a:latin typeface="Arial"/>
                <a:cs typeface="Arial"/>
              </a:rPr>
              <a:t>l</a:t>
            </a:r>
            <a:r>
              <a:rPr lang="pl-PL" sz="1200" spc="4" dirty="0">
                <a:latin typeface="Arial"/>
                <a:cs typeface="Arial"/>
              </a:rPr>
              <a:t>ne</a:t>
            </a:r>
            <a:r>
              <a:rPr lang="pl-PL" sz="1200" dirty="0">
                <a:latin typeface="Arial"/>
                <a:cs typeface="Arial"/>
              </a:rPr>
              <a:t>j</a:t>
            </a:r>
            <a:r>
              <a:rPr lang="pl-PL" sz="1200" spc="-34" dirty="0">
                <a:latin typeface="Arial"/>
                <a:cs typeface="Arial"/>
              </a:rPr>
              <a:t> </a:t>
            </a:r>
            <a:r>
              <a:rPr lang="pl-PL" sz="1200" spc="4" dirty="0">
                <a:latin typeface="Arial"/>
                <a:cs typeface="Arial"/>
              </a:rPr>
              <a:t>a</a:t>
            </a:r>
            <a:r>
              <a:rPr lang="pl-PL" sz="1200" spc="-4" dirty="0">
                <a:latin typeface="Arial"/>
                <a:cs typeface="Arial"/>
              </a:rPr>
              <a:t>g</a:t>
            </a:r>
            <a:r>
              <a:rPr lang="pl-PL" sz="1200" spc="4" dirty="0">
                <a:latin typeface="Arial"/>
                <a:cs typeface="Arial"/>
              </a:rPr>
              <a:t>en</a:t>
            </a:r>
            <a:r>
              <a:rPr lang="pl-PL" sz="1200" dirty="0">
                <a:latin typeface="Arial"/>
                <a:cs typeface="Arial"/>
              </a:rPr>
              <a:t>cji</a:t>
            </a:r>
            <a:r>
              <a:rPr lang="pl-PL" sz="1200" spc="-24" dirty="0">
                <a:latin typeface="Arial"/>
                <a:cs typeface="Arial"/>
              </a:rPr>
              <a:t> </a:t>
            </a:r>
            <a:r>
              <a:rPr lang="pl-PL" sz="1200" dirty="0">
                <a:latin typeface="Arial"/>
                <a:cs typeface="Arial"/>
              </a:rPr>
              <a:t>c</a:t>
            </a:r>
            <a:r>
              <a:rPr lang="pl-PL" sz="1200" spc="9" dirty="0">
                <a:latin typeface="Arial"/>
                <a:cs typeface="Arial"/>
              </a:rPr>
              <a:t>e</a:t>
            </a:r>
            <a:r>
              <a:rPr lang="pl-PL" sz="1200" dirty="0">
                <a:latin typeface="Arial"/>
                <a:cs typeface="Arial"/>
              </a:rPr>
              <a:t>l</a:t>
            </a:r>
            <a:r>
              <a:rPr lang="pl-PL" sz="1200" spc="4" dirty="0">
                <a:latin typeface="Arial"/>
                <a:cs typeface="Arial"/>
              </a:rPr>
              <a:t>ne</a:t>
            </a:r>
            <a:r>
              <a:rPr lang="pl-PL" sz="1200" dirty="0">
                <a:latin typeface="Arial"/>
                <a:cs typeface="Arial"/>
              </a:rPr>
              <a:t>j</a:t>
            </a:r>
            <a:r>
              <a:rPr lang="pl-PL" sz="1200" spc="-59" dirty="0">
                <a:latin typeface="Arial"/>
                <a:cs typeface="Arial"/>
              </a:rPr>
              <a:t> </a:t>
            </a:r>
            <a:r>
              <a:rPr lang="pl-PL" sz="1200" spc="9" dirty="0">
                <a:latin typeface="Arial"/>
                <a:cs typeface="Arial"/>
              </a:rPr>
              <a:t>T</a:t>
            </a:r>
            <a:r>
              <a:rPr lang="pl-PL" sz="1200" dirty="0">
                <a:latin typeface="Arial"/>
                <a:cs typeface="Arial"/>
              </a:rPr>
              <a:t>N</a:t>
            </a:r>
            <a:r>
              <a:rPr lang="pl-PL" sz="1200" spc="-144" dirty="0">
                <a:latin typeface="Arial"/>
                <a:cs typeface="Arial"/>
              </a:rPr>
              <a:t>T</a:t>
            </a:r>
            <a:r>
              <a:rPr lang="pl-PL" sz="1200" dirty="0">
                <a:latin typeface="Arial"/>
                <a:cs typeface="Arial"/>
              </a:rPr>
              <a:t>.</a:t>
            </a:r>
            <a:r>
              <a:rPr lang="pl-PL" sz="1200" spc="-4" dirty="0">
                <a:latin typeface="Arial"/>
                <a:cs typeface="Arial"/>
              </a:rPr>
              <a:t> </a:t>
            </a:r>
            <a:r>
              <a:rPr lang="pl-PL" sz="1200" dirty="0">
                <a:latin typeface="Arial"/>
                <a:cs typeface="Arial"/>
              </a:rPr>
              <a:t>B</a:t>
            </a:r>
            <a:r>
              <a:rPr lang="pl-PL" sz="1200" spc="4" dirty="0">
                <a:latin typeface="Arial"/>
                <a:cs typeface="Arial"/>
              </a:rPr>
              <a:t>e</a:t>
            </a:r>
            <a:r>
              <a:rPr lang="pl-PL" sz="1200" spc="-9" dirty="0">
                <a:latin typeface="Arial"/>
                <a:cs typeface="Arial"/>
              </a:rPr>
              <a:t>z</a:t>
            </a:r>
            <a:r>
              <a:rPr lang="pl-PL" sz="1200" spc="4" dirty="0">
                <a:latin typeface="Arial"/>
                <a:cs typeface="Arial"/>
              </a:rPr>
              <a:t>p</a:t>
            </a:r>
            <a:r>
              <a:rPr lang="pl-PL" sz="1200" dirty="0">
                <a:latin typeface="Arial"/>
                <a:cs typeface="Arial"/>
              </a:rPr>
              <a:t>ła</a:t>
            </a:r>
            <a:r>
              <a:rPr lang="pl-PL" sz="1200" spc="4" dirty="0">
                <a:latin typeface="Arial"/>
                <a:cs typeface="Arial"/>
              </a:rPr>
              <a:t>tne</a:t>
            </a:r>
            <a:r>
              <a:rPr lang="pl-PL" sz="1200" spc="-4" dirty="0">
                <a:latin typeface="Arial"/>
                <a:cs typeface="Arial"/>
              </a:rPr>
              <a:t>g</a:t>
            </a:r>
            <a:r>
              <a:rPr lang="pl-PL" sz="1200" dirty="0">
                <a:latin typeface="Arial"/>
                <a:cs typeface="Arial"/>
              </a:rPr>
              <a:t>o</a:t>
            </a:r>
            <a:r>
              <a:rPr lang="pl-PL" sz="1200" spc="4" dirty="0">
                <a:latin typeface="Arial"/>
                <a:cs typeface="Arial"/>
              </a:rPr>
              <a:t> </a:t>
            </a:r>
            <a:r>
              <a:rPr lang="pl-PL" sz="1200" dirty="0">
                <a:latin typeface="Arial"/>
                <a:cs typeface="Arial"/>
              </a:rPr>
              <a:t>k</a:t>
            </a:r>
            <a:r>
              <a:rPr lang="pl-PL" sz="1200" spc="4" dirty="0">
                <a:latin typeface="Arial"/>
                <a:cs typeface="Arial"/>
              </a:rPr>
              <a:t>u</a:t>
            </a:r>
            <a:r>
              <a:rPr lang="pl-PL" sz="1200" dirty="0">
                <a:latin typeface="Arial"/>
                <a:cs typeface="Arial"/>
              </a:rPr>
              <a:t>r</a:t>
            </a:r>
            <a:r>
              <a:rPr lang="pl-PL" sz="1200" spc="-4" dirty="0">
                <a:latin typeface="Arial"/>
                <a:cs typeface="Arial"/>
              </a:rPr>
              <a:t>ie</a:t>
            </a:r>
            <a:r>
              <a:rPr lang="pl-PL" sz="1200" dirty="0">
                <a:latin typeface="Arial"/>
                <a:cs typeface="Arial"/>
              </a:rPr>
              <a:t>ra</a:t>
            </a:r>
            <a:r>
              <a:rPr lang="pl-PL" sz="1200" spc="-29" dirty="0">
                <a:latin typeface="Arial"/>
                <a:cs typeface="Arial"/>
              </a:rPr>
              <a:t> </a:t>
            </a:r>
            <a:r>
              <a:rPr lang="pl-PL" sz="1200" spc="4" dirty="0">
                <a:latin typeface="Arial"/>
                <a:cs typeface="Arial"/>
              </a:rPr>
              <a:t>umó</a:t>
            </a:r>
            <a:r>
              <a:rPr lang="pl-PL" sz="1200" spc="-14" dirty="0">
                <a:latin typeface="Arial"/>
                <a:cs typeface="Arial"/>
              </a:rPr>
              <a:t>w</a:t>
            </a:r>
            <a:r>
              <a:rPr lang="pl-PL" sz="1200" dirty="0">
                <a:latin typeface="Arial"/>
                <a:cs typeface="Arial"/>
              </a:rPr>
              <a:t>ić</a:t>
            </a:r>
            <a:r>
              <a:rPr lang="pl-PL" sz="1200" spc="-19" dirty="0">
                <a:latin typeface="Arial"/>
                <a:cs typeface="Arial"/>
              </a:rPr>
              <a:t> </a:t>
            </a:r>
            <a:r>
              <a:rPr lang="pl-PL" sz="1200" spc="4" dirty="0">
                <a:latin typeface="Arial"/>
                <a:cs typeface="Arial"/>
              </a:rPr>
              <a:t>mo</a:t>
            </a:r>
            <a:r>
              <a:rPr lang="pl-PL" sz="1200" spc="-4" dirty="0">
                <a:latin typeface="Arial"/>
                <a:cs typeface="Arial"/>
              </a:rPr>
              <a:t>g</a:t>
            </a:r>
            <a:r>
              <a:rPr lang="pl-PL" sz="1200" dirty="0">
                <a:latin typeface="Arial"/>
                <a:cs typeface="Arial"/>
              </a:rPr>
              <a:t>ą</a:t>
            </a:r>
          </a:p>
          <a:p>
            <a:pPr marL="12700">
              <a:lnSpc>
                <a:spcPct val="100041"/>
              </a:lnSpc>
            </a:pPr>
            <a:r>
              <a:rPr lang="pl-PL" sz="1200" dirty="0" smtClean="0">
                <a:latin typeface="Arial"/>
                <a:cs typeface="Arial"/>
              </a:rPr>
              <a:t>  P</a:t>
            </a:r>
            <a:r>
              <a:rPr lang="pl-PL" sz="1200" spc="4" dirty="0" smtClean="0">
                <a:latin typeface="Arial"/>
                <a:cs typeface="Arial"/>
              </a:rPr>
              <a:t>a</a:t>
            </a:r>
            <a:r>
              <a:rPr lang="pl-PL" sz="1200" dirty="0" smtClean="0">
                <a:latin typeface="Arial"/>
                <a:cs typeface="Arial"/>
              </a:rPr>
              <a:t>ńst</a:t>
            </a:r>
            <a:r>
              <a:rPr lang="pl-PL" sz="1200" spc="-14" dirty="0" smtClean="0">
                <a:latin typeface="Arial"/>
                <a:cs typeface="Arial"/>
              </a:rPr>
              <a:t>w</a:t>
            </a:r>
            <a:r>
              <a:rPr lang="pl-PL" sz="1200" dirty="0" smtClean="0">
                <a:latin typeface="Arial"/>
                <a:cs typeface="Arial"/>
              </a:rPr>
              <a:t>o</a:t>
            </a:r>
            <a:r>
              <a:rPr lang="pl-PL" sz="1200" spc="-14" dirty="0" smtClean="0">
                <a:latin typeface="Arial"/>
                <a:cs typeface="Arial"/>
              </a:rPr>
              <a:t> </a:t>
            </a:r>
            <a:r>
              <a:rPr lang="pl-PL" sz="1200" dirty="0">
                <a:latin typeface="Arial"/>
                <a:cs typeface="Arial"/>
              </a:rPr>
              <a:t>ko</a:t>
            </a:r>
            <a:r>
              <a:rPr lang="pl-PL" sz="1200" spc="4" dirty="0">
                <a:latin typeface="Arial"/>
                <a:cs typeface="Arial"/>
              </a:rPr>
              <a:t>n</a:t>
            </a:r>
            <a:r>
              <a:rPr lang="pl-PL" sz="1200" dirty="0">
                <a:latin typeface="Arial"/>
                <a:cs typeface="Arial"/>
              </a:rPr>
              <a:t>t</a:t>
            </a:r>
            <a:r>
              <a:rPr lang="pl-PL" sz="1200" spc="4" dirty="0">
                <a:latin typeface="Arial"/>
                <a:cs typeface="Arial"/>
              </a:rPr>
              <a:t>a</a:t>
            </a:r>
            <a:r>
              <a:rPr lang="pl-PL" sz="1200" dirty="0">
                <a:latin typeface="Arial"/>
                <a:cs typeface="Arial"/>
              </a:rPr>
              <a:t>ktując</a:t>
            </a:r>
            <a:r>
              <a:rPr lang="pl-PL" sz="1200" spc="-29" dirty="0">
                <a:latin typeface="Arial"/>
                <a:cs typeface="Arial"/>
              </a:rPr>
              <a:t> </a:t>
            </a:r>
            <a:r>
              <a:rPr lang="pl-PL" sz="1200" dirty="0">
                <a:latin typeface="Arial"/>
                <a:cs typeface="Arial"/>
              </a:rPr>
              <a:t>s</a:t>
            </a:r>
            <a:r>
              <a:rPr lang="pl-PL" sz="1200" spc="-4" dirty="0">
                <a:latin typeface="Arial"/>
                <a:cs typeface="Arial"/>
              </a:rPr>
              <a:t>i</a:t>
            </a:r>
            <a:r>
              <a:rPr lang="pl-PL" sz="1200" dirty="0">
                <a:latin typeface="Arial"/>
                <a:cs typeface="Arial"/>
              </a:rPr>
              <a:t>ę</a:t>
            </a:r>
            <a:r>
              <a:rPr lang="pl-PL" sz="1200" spc="-4" dirty="0">
                <a:latin typeface="Arial"/>
                <a:cs typeface="Arial"/>
              </a:rPr>
              <a:t> </a:t>
            </a:r>
            <a:r>
              <a:rPr lang="pl-PL" sz="1200" dirty="0">
                <a:latin typeface="Arial"/>
                <a:cs typeface="Arial"/>
              </a:rPr>
              <a:t>z </a:t>
            </a:r>
            <a:r>
              <a:rPr lang="pl-PL" sz="1200" b="1" dirty="0">
                <a:latin typeface="Arial"/>
                <a:cs typeface="Arial"/>
              </a:rPr>
              <a:t>D</a:t>
            </a:r>
            <a:r>
              <a:rPr lang="pl-PL" sz="1200" b="1" spc="-14" dirty="0">
                <a:latin typeface="Arial"/>
                <a:cs typeface="Arial"/>
              </a:rPr>
              <a:t>z</a:t>
            </a:r>
            <a:r>
              <a:rPr lang="pl-PL" sz="1200" b="1" dirty="0">
                <a:latin typeface="Arial"/>
                <a:cs typeface="Arial"/>
              </a:rPr>
              <a:t>iał</a:t>
            </a:r>
            <a:r>
              <a:rPr lang="pl-PL" sz="1200" b="1" spc="4" dirty="0">
                <a:latin typeface="Arial"/>
                <a:cs typeface="Arial"/>
              </a:rPr>
              <a:t>e</a:t>
            </a:r>
            <a:r>
              <a:rPr lang="pl-PL" sz="1200" b="1" dirty="0">
                <a:latin typeface="Arial"/>
                <a:cs typeface="Arial"/>
              </a:rPr>
              <a:t>m O</a:t>
            </a:r>
            <a:r>
              <a:rPr lang="pl-PL" sz="1200" b="1" spc="4" dirty="0">
                <a:latin typeface="Arial"/>
                <a:cs typeface="Arial"/>
              </a:rPr>
              <a:t>b</a:t>
            </a:r>
            <a:r>
              <a:rPr lang="pl-PL" sz="1200" b="1" dirty="0">
                <a:latin typeface="Arial"/>
                <a:cs typeface="Arial"/>
              </a:rPr>
              <a:t>słu</a:t>
            </a:r>
            <a:r>
              <a:rPr lang="pl-PL" sz="1200" b="1" spc="-4" dirty="0">
                <a:latin typeface="Arial"/>
                <a:cs typeface="Arial"/>
              </a:rPr>
              <a:t>g</a:t>
            </a:r>
            <a:r>
              <a:rPr lang="pl-PL" sz="1200" b="1" dirty="0">
                <a:latin typeface="Arial"/>
                <a:cs typeface="Arial"/>
              </a:rPr>
              <a:t>i</a:t>
            </a:r>
            <a:r>
              <a:rPr lang="pl-PL" sz="1200" b="1" spc="-19" dirty="0">
                <a:latin typeface="Arial"/>
                <a:cs typeface="Arial"/>
              </a:rPr>
              <a:t> </a:t>
            </a:r>
            <a:r>
              <a:rPr lang="pl-PL" sz="1200" b="1" dirty="0">
                <a:latin typeface="Arial"/>
                <a:cs typeface="Arial"/>
              </a:rPr>
              <a:t>Kl</a:t>
            </a:r>
            <a:r>
              <a:rPr lang="pl-PL" sz="1200" b="1" spc="-4" dirty="0">
                <a:latin typeface="Arial"/>
                <a:cs typeface="Arial"/>
              </a:rPr>
              <a:t>i</a:t>
            </a:r>
            <a:r>
              <a:rPr lang="pl-PL" sz="1200" b="1" spc="4" dirty="0">
                <a:latin typeface="Arial"/>
                <a:cs typeface="Arial"/>
              </a:rPr>
              <a:t>en</a:t>
            </a:r>
            <a:r>
              <a:rPr lang="pl-PL" sz="1200" b="1" dirty="0">
                <a:latin typeface="Arial"/>
                <a:cs typeface="Arial"/>
              </a:rPr>
              <a:t>ta</a:t>
            </a:r>
            <a:r>
              <a:rPr lang="pl-PL" sz="1200" b="1" spc="-9" dirty="0">
                <a:latin typeface="Arial"/>
                <a:cs typeface="Arial"/>
              </a:rPr>
              <a:t> </a:t>
            </a:r>
            <a:r>
              <a:rPr lang="pl-PL" sz="1200" b="1" spc="4" dirty="0">
                <a:solidFill>
                  <a:srgbClr val="449BBE"/>
                </a:solidFill>
                <a:latin typeface="Arial"/>
                <a:cs typeface="Arial"/>
              </a:rPr>
              <a:t>80</a:t>
            </a:r>
            <a:r>
              <a:rPr lang="pl-PL" sz="1200" b="1" dirty="0">
                <a:solidFill>
                  <a:srgbClr val="449BBE"/>
                </a:solidFill>
                <a:latin typeface="Arial"/>
                <a:cs typeface="Arial"/>
              </a:rPr>
              <a:t>1</a:t>
            </a:r>
            <a:r>
              <a:rPr lang="pl-PL" sz="1200" b="1" spc="-29" dirty="0">
                <a:solidFill>
                  <a:srgbClr val="449BBE"/>
                </a:solidFill>
                <a:latin typeface="Arial"/>
                <a:cs typeface="Arial"/>
              </a:rPr>
              <a:t> </a:t>
            </a:r>
            <a:r>
              <a:rPr lang="pl-PL" sz="1200" b="1" spc="4" dirty="0">
                <a:solidFill>
                  <a:srgbClr val="449BBE"/>
                </a:solidFill>
                <a:latin typeface="Arial"/>
                <a:cs typeface="Arial"/>
              </a:rPr>
              <a:t>3</a:t>
            </a:r>
            <a:r>
              <a:rPr lang="pl-PL" sz="1200" b="1" dirty="0">
                <a:solidFill>
                  <a:srgbClr val="449BBE"/>
                </a:solidFill>
                <a:latin typeface="Arial"/>
                <a:cs typeface="Arial"/>
              </a:rPr>
              <a:t>1</a:t>
            </a:r>
            <a:r>
              <a:rPr lang="pl-PL" sz="1200" b="1" spc="-4" dirty="0">
                <a:solidFill>
                  <a:srgbClr val="449BBE"/>
                </a:solidFill>
                <a:latin typeface="Arial"/>
                <a:cs typeface="Arial"/>
              </a:rPr>
              <a:t> </a:t>
            </a:r>
            <a:r>
              <a:rPr lang="pl-PL" sz="1200" b="1" spc="4" dirty="0">
                <a:solidFill>
                  <a:srgbClr val="449BBE"/>
                </a:solidFill>
                <a:latin typeface="Arial"/>
                <a:cs typeface="Arial"/>
              </a:rPr>
              <a:t>0</a:t>
            </a:r>
            <a:r>
              <a:rPr lang="pl-PL" sz="1200" b="1" dirty="0">
                <a:solidFill>
                  <a:srgbClr val="449BBE"/>
                </a:solidFill>
                <a:latin typeface="Arial"/>
                <a:cs typeface="Arial"/>
              </a:rPr>
              <a:t>0</a:t>
            </a:r>
            <a:r>
              <a:rPr lang="pl-PL" sz="1200" b="1" spc="-4" dirty="0">
                <a:solidFill>
                  <a:srgbClr val="449BBE"/>
                </a:solidFill>
                <a:latin typeface="Arial"/>
                <a:cs typeface="Arial"/>
              </a:rPr>
              <a:t> </a:t>
            </a:r>
            <a:r>
              <a:rPr lang="pl-PL" sz="1200" b="1" spc="4" dirty="0">
                <a:solidFill>
                  <a:srgbClr val="449BBE"/>
                </a:solidFill>
                <a:latin typeface="Arial"/>
                <a:cs typeface="Arial"/>
              </a:rPr>
              <a:t>0</a:t>
            </a:r>
            <a:r>
              <a:rPr lang="pl-PL" sz="1200" b="1" dirty="0">
                <a:solidFill>
                  <a:srgbClr val="449BBE"/>
                </a:solidFill>
                <a:latin typeface="Arial"/>
                <a:cs typeface="Arial"/>
              </a:rPr>
              <a:t>0</a:t>
            </a:r>
            <a:r>
              <a:rPr lang="pl-PL" sz="1200" b="1" dirty="0">
                <a:solidFill>
                  <a:srgbClr val="4471C4"/>
                </a:solidFill>
                <a:latin typeface="Arial"/>
                <a:cs typeface="Arial"/>
              </a:rPr>
              <a:t> </a:t>
            </a:r>
            <a:r>
              <a:rPr lang="pl-PL" sz="1200" b="1" dirty="0">
                <a:latin typeface="Arial"/>
                <a:cs typeface="Arial"/>
              </a:rPr>
              <a:t>lub</a:t>
            </a:r>
            <a:r>
              <a:rPr lang="pl-PL" sz="1200" b="1" spc="-14" dirty="0">
                <a:latin typeface="Arial"/>
                <a:cs typeface="Arial"/>
              </a:rPr>
              <a:t> </a:t>
            </a:r>
            <a:r>
              <a:rPr lang="pl-PL" sz="1200" b="1" spc="-4" dirty="0">
                <a:solidFill>
                  <a:srgbClr val="449BBE"/>
                </a:solidFill>
                <a:latin typeface="Arial"/>
                <a:cs typeface="Arial"/>
              </a:rPr>
              <a:t>(</a:t>
            </a:r>
            <a:r>
              <a:rPr lang="pl-PL" sz="1200" b="1" spc="4" dirty="0">
                <a:solidFill>
                  <a:srgbClr val="449BBE"/>
                </a:solidFill>
                <a:latin typeface="Arial"/>
                <a:cs typeface="Arial"/>
              </a:rPr>
              <a:t>22</a:t>
            </a:r>
            <a:r>
              <a:rPr lang="pl-PL" sz="1200" b="1" dirty="0">
                <a:solidFill>
                  <a:srgbClr val="449BBE"/>
                </a:solidFill>
                <a:latin typeface="Arial"/>
                <a:cs typeface="Arial"/>
              </a:rPr>
              <a:t>) 7</a:t>
            </a:r>
            <a:r>
              <a:rPr lang="pl-PL" sz="1200" b="1" spc="4" dirty="0">
                <a:solidFill>
                  <a:srgbClr val="449BBE"/>
                </a:solidFill>
                <a:latin typeface="Arial"/>
                <a:cs typeface="Arial"/>
              </a:rPr>
              <a:t>7</a:t>
            </a:r>
            <a:r>
              <a:rPr lang="pl-PL" sz="1200" b="1" dirty="0">
                <a:solidFill>
                  <a:srgbClr val="449BBE"/>
                </a:solidFill>
                <a:latin typeface="Arial"/>
                <a:cs typeface="Arial"/>
              </a:rPr>
              <a:t>1</a:t>
            </a:r>
            <a:r>
              <a:rPr lang="pl-PL" sz="1200" b="1" spc="-29" dirty="0">
                <a:solidFill>
                  <a:srgbClr val="449BBE"/>
                </a:solidFill>
                <a:latin typeface="Arial"/>
                <a:cs typeface="Arial"/>
              </a:rPr>
              <a:t> </a:t>
            </a:r>
            <a:r>
              <a:rPr lang="pl-PL" sz="1200" b="1" spc="4" dirty="0">
                <a:solidFill>
                  <a:srgbClr val="449BBE"/>
                </a:solidFill>
                <a:latin typeface="Arial"/>
                <a:cs typeface="Arial"/>
              </a:rPr>
              <a:t>7</a:t>
            </a:r>
            <a:r>
              <a:rPr lang="pl-PL" sz="1200" b="1" dirty="0">
                <a:solidFill>
                  <a:srgbClr val="449BBE"/>
                </a:solidFill>
                <a:latin typeface="Arial"/>
                <a:cs typeface="Arial"/>
              </a:rPr>
              <a:t>1</a:t>
            </a:r>
            <a:r>
              <a:rPr lang="pl-PL" sz="1200" b="1" spc="4" dirty="0">
                <a:solidFill>
                  <a:srgbClr val="449BBE"/>
                </a:solidFill>
                <a:latin typeface="Arial"/>
                <a:cs typeface="Arial"/>
              </a:rPr>
              <a:t> </a:t>
            </a:r>
            <a:r>
              <a:rPr lang="pl-PL" sz="1200" b="1" spc="4" dirty="0" smtClean="0">
                <a:solidFill>
                  <a:srgbClr val="449BBE"/>
                </a:solidFill>
                <a:latin typeface="Arial"/>
                <a:cs typeface="Arial"/>
              </a:rPr>
              <a:t>71</a:t>
            </a:r>
            <a:endParaRPr lang="pl-PL" sz="1200" dirty="0">
              <a:latin typeface="Arial"/>
              <a:cs typeface="Arial"/>
            </a:endParaRPr>
          </a:p>
          <a:p>
            <a:pPr marL="98043" indent="-85343">
              <a:lnSpc>
                <a:spcPct val="100041"/>
              </a:lnSpc>
            </a:pPr>
            <a:endParaRPr lang="pl-PL" sz="1200" dirty="0">
              <a:latin typeface="Arial"/>
              <a:cs typeface="Arial"/>
            </a:endParaRPr>
          </a:p>
          <a:p>
            <a:pPr marL="12700" marR="22905">
              <a:lnSpc>
                <a:spcPct val="95825"/>
              </a:lnSpc>
            </a:pPr>
            <a:endParaRPr lang="pl-PL" sz="1200" dirty="0">
              <a:latin typeface="Arial"/>
              <a:cs typeface="Arial"/>
            </a:endParaRPr>
          </a:p>
          <a:p>
            <a:pPr marL="12700" marR="22859">
              <a:lnSpc>
                <a:spcPct val="95825"/>
              </a:lnSpc>
            </a:pPr>
            <a:endParaRPr sz="1200" dirty="0">
              <a:latin typeface="Arial"/>
              <a:cs typeface="Arial"/>
            </a:endParaRPr>
          </a:p>
        </p:txBody>
      </p:sp>
      <p:sp>
        <p:nvSpPr>
          <p:cNvPr id="10" name="object 10"/>
          <p:cNvSpPr txBox="1"/>
          <p:nvPr/>
        </p:nvSpPr>
        <p:spPr>
          <a:xfrm>
            <a:off x="2411095" y="2829519"/>
            <a:ext cx="7075294" cy="361307"/>
          </a:xfrm>
          <a:prstGeom prst="rect">
            <a:avLst/>
          </a:prstGeom>
        </p:spPr>
        <p:txBody>
          <a:bodyPr wrap="square" lIns="0" tIns="0" rIns="0" bIns="0" rtlCol="0">
            <a:noAutofit/>
          </a:bodyPr>
          <a:lstStyle/>
          <a:p>
            <a:pPr marL="12700">
              <a:lnSpc>
                <a:spcPts val="1330"/>
              </a:lnSpc>
              <a:spcBef>
                <a:spcPts val="66"/>
              </a:spcBef>
            </a:pPr>
            <a:endParaRPr sz="1200" dirty="0">
              <a:latin typeface="Arial"/>
              <a:cs typeface="Arial"/>
            </a:endParaRPr>
          </a:p>
        </p:txBody>
      </p:sp>
      <p:sp>
        <p:nvSpPr>
          <p:cNvPr id="9" name="object 9"/>
          <p:cNvSpPr txBox="1"/>
          <p:nvPr/>
        </p:nvSpPr>
        <p:spPr>
          <a:xfrm>
            <a:off x="703275" y="2985849"/>
            <a:ext cx="565962"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Fakt</a:t>
            </a:r>
            <a:r>
              <a:rPr sz="1200" spc="4" dirty="0" smtClean="0">
                <a:solidFill>
                  <a:srgbClr val="FFFFFF"/>
                </a:solidFill>
                <a:latin typeface="Arial"/>
                <a:cs typeface="Arial"/>
              </a:rPr>
              <a:t>u</a:t>
            </a:r>
            <a:r>
              <a:rPr sz="1200" spc="0" dirty="0" smtClean="0">
                <a:solidFill>
                  <a:srgbClr val="FFFFFF"/>
                </a:solidFill>
                <a:latin typeface="Arial"/>
                <a:cs typeface="Arial"/>
              </a:rPr>
              <a:t>ra</a:t>
            </a:r>
            <a:endParaRPr sz="1200">
              <a:latin typeface="Arial"/>
              <a:cs typeface="Arial"/>
            </a:endParaRPr>
          </a:p>
        </p:txBody>
      </p:sp>
      <p:sp>
        <p:nvSpPr>
          <p:cNvPr id="7" name="object 7"/>
          <p:cNvSpPr txBox="1"/>
          <p:nvPr/>
        </p:nvSpPr>
        <p:spPr>
          <a:xfrm>
            <a:off x="513689" y="3760676"/>
            <a:ext cx="1004417" cy="36068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Up</a:t>
            </a:r>
            <a:r>
              <a:rPr sz="1200" spc="4" dirty="0" smtClean="0">
                <a:latin typeface="Arial"/>
                <a:cs typeface="Arial"/>
              </a:rPr>
              <a:t>o</a:t>
            </a:r>
            <a:r>
              <a:rPr sz="1200" spc="-14" dirty="0" smtClean="0">
                <a:latin typeface="Arial"/>
                <a:cs typeface="Arial"/>
              </a:rPr>
              <a:t>w</a:t>
            </a:r>
            <a:r>
              <a:rPr sz="1200" spc="4" dirty="0" smtClean="0">
                <a:latin typeface="Arial"/>
                <a:cs typeface="Arial"/>
              </a:rPr>
              <a:t>a</a:t>
            </a:r>
            <a:r>
              <a:rPr sz="1200" spc="-9" dirty="0" smtClean="0">
                <a:latin typeface="Arial"/>
                <a:cs typeface="Arial"/>
              </a:rPr>
              <a:t>ż</a:t>
            </a:r>
            <a:r>
              <a:rPr sz="1200" spc="4" dirty="0" smtClean="0">
                <a:latin typeface="Arial"/>
                <a:cs typeface="Arial"/>
              </a:rPr>
              <a:t>n</a:t>
            </a:r>
            <a:r>
              <a:rPr sz="1200" spc="0" dirty="0" smtClean="0">
                <a:latin typeface="Arial"/>
                <a:cs typeface="Arial"/>
              </a:rPr>
              <a:t>ie</a:t>
            </a:r>
            <a:r>
              <a:rPr sz="1200" spc="4" dirty="0" smtClean="0">
                <a:latin typeface="Arial"/>
                <a:cs typeface="Arial"/>
              </a:rPr>
              <a:t>n</a:t>
            </a:r>
            <a:r>
              <a:rPr sz="1200" spc="0" dirty="0" smtClean="0">
                <a:latin typeface="Arial"/>
                <a:cs typeface="Arial"/>
              </a:rPr>
              <a:t>ie</a:t>
            </a:r>
            <a:endParaRPr sz="1200" dirty="0">
              <a:latin typeface="Arial"/>
              <a:cs typeface="Arial"/>
            </a:endParaRPr>
          </a:p>
          <a:p>
            <a:pPr marL="34036" marR="22859">
              <a:lnSpc>
                <a:spcPct val="95825"/>
              </a:lnSpc>
            </a:pPr>
            <a:r>
              <a:rPr lang="pl-PL" sz="1200" spc="4" dirty="0">
                <a:latin typeface="Arial"/>
                <a:cs typeface="Arial"/>
              </a:rPr>
              <a:t>d</a:t>
            </a:r>
            <a:r>
              <a:rPr lang="pl-PL" sz="1200" spc="4" dirty="0" smtClean="0">
                <a:latin typeface="Arial"/>
                <a:cs typeface="Arial"/>
              </a:rPr>
              <a:t>o odprawy</a:t>
            </a:r>
            <a:endParaRPr sz="1200" dirty="0">
              <a:latin typeface="Arial"/>
              <a:cs typeface="Arial"/>
            </a:endParaRPr>
          </a:p>
        </p:txBody>
      </p:sp>
      <p:sp>
        <p:nvSpPr>
          <p:cNvPr id="5" name="object 5"/>
          <p:cNvSpPr txBox="1"/>
          <p:nvPr/>
        </p:nvSpPr>
        <p:spPr>
          <a:xfrm>
            <a:off x="399084" y="4602559"/>
            <a:ext cx="1225550" cy="360680"/>
          </a:xfrm>
          <a:prstGeom prst="rect">
            <a:avLst/>
          </a:prstGeom>
        </p:spPr>
        <p:txBody>
          <a:bodyPr wrap="square" lIns="0" tIns="0" rIns="0" bIns="0" rtlCol="0">
            <a:noAutofit/>
          </a:bodyPr>
          <a:lstStyle/>
          <a:p>
            <a:pPr marL="147065" marR="158953" algn="ctr">
              <a:lnSpc>
                <a:spcPts val="1325"/>
              </a:lnSpc>
              <a:spcBef>
                <a:spcPts val="66"/>
              </a:spcBef>
            </a:pPr>
            <a:r>
              <a:rPr sz="1200" spc="0" dirty="0" smtClean="0">
                <a:solidFill>
                  <a:srgbClr val="FFFFFF"/>
                </a:solidFill>
                <a:latin typeface="Arial"/>
                <a:cs typeface="Arial"/>
              </a:rPr>
              <a:t>Nu</a:t>
            </a:r>
            <a:r>
              <a:rPr sz="1200" spc="9" dirty="0" smtClean="0">
                <a:solidFill>
                  <a:srgbClr val="FFFFFF"/>
                </a:solidFill>
                <a:latin typeface="Arial"/>
                <a:cs typeface="Arial"/>
              </a:rPr>
              <a:t>m</a:t>
            </a:r>
            <a:r>
              <a:rPr sz="1200" spc="4" dirty="0" smtClean="0">
                <a:solidFill>
                  <a:srgbClr val="FFFFFF"/>
                </a:solidFill>
                <a:latin typeface="Arial"/>
                <a:cs typeface="Arial"/>
              </a:rPr>
              <a:t>e</a:t>
            </a:r>
            <a:r>
              <a:rPr sz="1200" spc="0" dirty="0" smtClean="0">
                <a:solidFill>
                  <a:srgbClr val="FFFFFF"/>
                </a:solidFill>
                <a:latin typeface="Arial"/>
                <a:cs typeface="Arial"/>
              </a:rPr>
              <a:t>r</a:t>
            </a:r>
            <a:r>
              <a:rPr sz="1200" spc="-19" dirty="0" smtClean="0">
                <a:solidFill>
                  <a:srgbClr val="FFFFFF"/>
                </a:solidFill>
                <a:latin typeface="Arial"/>
                <a:cs typeface="Arial"/>
              </a:rPr>
              <a:t> </a:t>
            </a:r>
            <a:r>
              <a:rPr sz="1200" spc="0" dirty="0" smtClean="0">
                <a:solidFill>
                  <a:srgbClr val="FFFFFF"/>
                </a:solidFill>
                <a:latin typeface="Arial"/>
                <a:cs typeface="Arial"/>
              </a:rPr>
              <a:t>EORI</a:t>
            </a:r>
            <a:endParaRPr sz="1200" dirty="0">
              <a:latin typeface="Arial"/>
              <a:cs typeface="Arial"/>
            </a:endParaRPr>
          </a:p>
          <a:p>
            <a:pPr algn="ctr">
              <a:lnSpc>
                <a:spcPct val="95825"/>
              </a:lnSpc>
            </a:pPr>
            <a:endParaRPr sz="1200" dirty="0">
              <a:latin typeface="Arial"/>
              <a:cs typeface="Arial"/>
            </a:endParaRPr>
          </a:p>
        </p:txBody>
      </p:sp>
      <p:sp>
        <p:nvSpPr>
          <p:cNvPr id="3" name="object 3">
            <a:hlinkClick r:id="rId24"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3</a:t>
            </a:r>
            <a:r>
              <a:rPr lang="pl-PL" sz="1600" spc="-4" dirty="0" smtClean="0">
                <a:latin typeface="Calibri"/>
                <a:cs typeface="Calibri"/>
              </a:rPr>
              <a:t>4</a:t>
            </a:r>
            <a:endParaRPr sz="1600" dirty="0">
              <a:latin typeface="Calibri"/>
              <a:cs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bject 50"/>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29" name="object 29"/>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0" name="object 30"/>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1" name="object 31"/>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2" name="object 32"/>
          <p:cNvSpPr/>
          <p:nvPr/>
        </p:nvSpPr>
        <p:spPr>
          <a:xfrm>
            <a:off x="10044684"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3" name="object 33"/>
          <p:cNvSpPr/>
          <p:nvPr/>
        </p:nvSpPr>
        <p:spPr>
          <a:xfrm>
            <a:off x="10030968" y="4669535"/>
            <a:ext cx="2353055" cy="2188464"/>
          </a:xfrm>
          <a:prstGeom prst="rect">
            <a:avLst/>
          </a:prstGeom>
          <a:blipFill>
            <a:blip r:embed="rId3" cstate="print"/>
            <a:stretch>
              <a:fillRect/>
            </a:stretch>
          </a:blipFill>
        </p:spPr>
        <p:txBody>
          <a:bodyPr wrap="square" lIns="0" tIns="0" rIns="0" bIns="0" rtlCol="0">
            <a:noAutofit/>
          </a:bodyPr>
          <a:lstStyle/>
          <a:p>
            <a:endParaRPr/>
          </a:p>
        </p:txBody>
      </p:sp>
      <p:sp>
        <p:nvSpPr>
          <p:cNvPr id="34" name="object 34"/>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146304"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0" name="object 40">
            <a:hlinkClick r:id="rId4" action="ppaction://hlinksldjump"/>
          </p:cNvPr>
          <p:cNvSpPr/>
          <p:nvPr/>
        </p:nvSpPr>
        <p:spPr>
          <a:xfrm>
            <a:off x="0" y="3302508"/>
            <a:ext cx="2514600" cy="1232915"/>
          </a:xfrm>
          <a:prstGeom prst="rect">
            <a:avLst/>
          </a:prstGeom>
          <a:blipFill>
            <a:blip r:embed="rId5" cstate="print"/>
            <a:stretch>
              <a:fillRect/>
            </a:stretch>
          </a:blipFill>
        </p:spPr>
        <p:txBody>
          <a:bodyPr wrap="square" lIns="0" tIns="0" rIns="0" bIns="0" rtlCol="0">
            <a:noAutofit/>
          </a:bodyPr>
          <a:lstStyle/>
          <a:p>
            <a:endParaRPr/>
          </a:p>
        </p:txBody>
      </p:sp>
      <p:sp>
        <p:nvSpPr>
          <p:cNvPr id="41" name="object 41">
            <a:hlinkClick r:id="rId6" action="ppaction://hlinksldjump"/>
          </p:cNvPr>
          <p:cNvSpPr/>
          <p:nvPr/>
        </p:nvSpPr>
        <p:spPr>
          <a:xfrm>
            <a:off x="0" y="4157472"/>
            <a:ext cx="2514600" cy="1231391"/>
          </a:xfrm>
          <a:prstGeom prst="rect">
            <a:avLst/>
          </a:prstGeom>
          <a:blipFill>
            <a:blip r:embed="rId7" cstate="print"/>
            <a:stretch>
              <a:fillRect/>
            </a:stretch>
          </a:blipFill>
        </p:spPr>
        <p:txBody>
          <a:bodyPr wrap="square" lIns="0" tIns="0" rIns="0" bIns="0" rtlCol="0">
            <a:noAutofit/>
          </a:bodyPr>
          <a:lstStyle/>
          <a:p>
            <a:endParaRPr/>
          </a:p>
        </p:txBody>
      </p:sp>
      <p:sp>
        <p:nvSpPr>
          <p:cNvPr id="42" name="object 42">
            <a:hlinkClick r:id="rId8" action="ppaction://hlinksldjump"/>
          </p:cNvPr>
          <p:cNvSpPr/>
          <p:nvPr/>
        </p:nvSpPr>
        <p:spPr>
          <a:xfrm>
            <a:off x="0" y="2449068"/>
            <a:ext cx="2514600" cy="1231391"/>
          </a:xfrm>
          <a:prstGeom prst="rect">
            <a:avLst/>
          </a:prstGeom>
          <a:blipFill>
            <a:blip r:embed="rId9" cstate="print"/>
            <a:stretch>
              <a:fillRect/>
            </a:stretch>
          </a:blipFill>
        </p:spPr>
        <p:txBody>
          <a:bodyPr wrap="square" lIns="0" tIns="0" rIns="0" bIns="0" rtlCol="0">
            <a:noAutofit/>
          </a:bodyPr>
          <a:lstStyle/>
          <a:p>
            <a:endParaRPr/>
          </a:p>
        </p:txBody>
      </p:sp>
      <p:sp>
        <p:nvSpPr>
          <p:cNvPr id="43" name="object 43">
            <a:hlinkClick r:id="rId10" action="ppaction://hlinksldjump"/>
          </p:cNvPr>
          <p:cNvSpPr/>
          <p:nvPr/>
        </p:nvSpPr>
        <p:spPr>
          <a:xfrm>
            <a:off x="3128772" y="336803"/>
            <a:ext cx="2154936" cy="1232916"/>
          </a:xfrm>
          <a:prstGeom prst="rect">
            <a:avLst/>
          </a:prstGeom>
          <a:blipFill>
            <a:blip r:embed="rId11" cstate="print"/>
            <a:stretch>
              <a:fillRect/>
            </a:stretch>
          </a:blipFill>
        </p:spPr>
        <p:txBody>
          <a:bodyPr wrap="square" lIns="0" tIns="0" rIns="0" bIns="0" rtlCol="0">
            <a:noAutofit/>
          </a:bodyPr>
          <a:lstStyle/>
          <a:p>
            <a:endParaRPr/>
          </a:p>
        </p:txBody>
      </p:sp>
      <p:sp>
        <p:nvSpPr>
          <p:cNvPr id="44" name="object 44">
            <a:hlinkClick r:id="rId12" action="ppaction://hlinksldjump"/>
          </p:cNvPr>
          <p:cNvSpPr/>
          <p:nvPr/>
        </p:nvSpPr>
        <p:spPr>
          <a:xfrm>
            <a:off x="4756404" y="336803"/>
            <a:ext cx="2154936" cy="1232916"/>
          </a:xfrm>
          <a:prstGeom prst="rect">
            <a:avLst/>
          </a:prstGeom>
          <a:blipFill>
            <a:blip r:embed="rId13" cstate="print"/>
            <a:stretch>
              <a:fillRect/>
            </a:stretch>
          </a:blipFill>
        </p:spPr>
        <p:txBody>
          <a:bodyPr wrap="square" lIns="0" tIns="0" rIns="0" bIns="0" rtlCol="0">
            <a:noAutofit/>
          </a:bodyPr>
          <a:lstStyle/>
          <a:p>
            <a:endParaRPr/>
          </a:p>
        </p:txBody>
      </p:sp>
      <p:sp>
        <p:nvSpPr>
          <p:cNvPr id="45" name="object 45">
            <a:hlinkClick r:id="rId8" action="ppaction://hlinksldjump"/>
          </p:cNvPr>
          <p:cNvSpPr/>
          <p:nvPr/>
        </p:nvSpPr>
        <p:spPr>
          <a:xfrm>
            <a:off x="1525524" y="336803"/>
            <a:ext cx="2153412" cy="1232916"/>
          </a:xfrm>
          <a:prstGeom prst="rect">
            <a:avLst/>
          </a:prstGeom>
          <a:blipFill>
            <a:blip r:embed="rId14" cstate="print"/>
            <a:stretch>
              <a:fillRect/>
            </a:stretch>
          </a:blipFill>
        </p:spPr>
        <p:txBody>
          <a:bodyPr wrap="square" lIns="0" tIns="0" rIns="0" bIns="0" rtlCol="0">
            <a:noAutofit/>
          </a:bodyPr>
          <a:lstStyle/>
          <a:p>
            <a:endParaRPr/>
          </a:p>
        </p:txBody>
      </p:sp>
      <p:sp>
        <p:nvSpPr>
          <p:cNvPr id="46" name="object 46">
            <a:hlinkClick r:id="rId15" action="ppaction://hlinksldjump"/>
          </p:cNvPr>
          <p:cNvSpPr/>
          <p:nvPr/>
        </p:nvSpPr>
        <p:spPr>
          <a:xfrm>
            <a:off x="0" y="336803"/>
            <a:ext cx="2052827" cy="1232916"/>
          </a:xfrm>
          <a:prstGeom prst="rect">
            <a:avLst/>
          </a:prstGeom>
          <a:blipFill>
            <a:blip r:embed="rId16" cstate="print"/>
            <a:stretch>
              <a:fillRect/>
            </a:stretch>
          </a:blipFill>
        </p:spPr>
        <p:txBody>
          <a:bodyPr wrap="square" lIns="0" tIns="0" rIns="0" bIns="0" rtlCol="0">
            <a:noAutofit/>
          </a:bodyPr>
          <a:lstStyle/>
          <a:p>
            <a:endParaRPr/>
          </a:p>
        </p:txBody>
      </p:sp>
      <p:sp>
        <p:nvSpPr>
          <p:cNvPr id="47" name="object 47">
            <a:hlinkClick r:id="rId17" action="ppaction://hlinksldjump"/>
          </p:cNvPr>
          <p:cNvSpPr/>
          <p:nvPr/>
        </p:nvSpPr>
        <p:spPr>
          <a:xfrm>
            <a:off x="6384036" y="336803"/>
            <a:ext cx="2153412" cy="1232916"/>
          </a:xfrm>
          <a:prstGeom prst="rect">
            <a:avLst/>
          </a:prstGeom>
          <a:blipFill>
            <a:blip r:embed="rId18" cstate="print"/>
            <a:stretch>
              <a:fillRect/>
            </a:stretch>
          </a:blipFill>
        </p:spPr>
        <p:txBody>
          <a:bodyPr wrap="square" lIns="0" tIns="0" rIns="0" bIns="0" rtlCol="0">
            <a:noAutofit/>
          </a:bodyPr>
          <a:lstStyle/>
          <a:p>
            <a:endParaRPr/>
          </a:p>
        </p:txBody>
      </p:sp>
      <p:sp>
        <p:nvSpPr>
          <p:cNvPr id="48" name="object 48">
            <a:hlinkClick r:id="rId19" action="ppaction://hlinksldjump"/>
          </p:cNvPr>
          <p:cNvSpPr/>
          <p:nvPr/>
        </p:nvSpPr>
        <p:spPr>
          <a:xfrm>
            <a:off x="8033004" y="336803"/>
            <a:ext cx="2154936" cy="1232916"/>
          </a:xfrm>
          <a:prstGeom prst="rect">
            <a:avLst/>
          </a:prstGeom>
          <a:blipFill>
            <a:blip r:embed="rId20" cstate="print"/>
            <a:stretch>
              <a:fillRect/>
            </a:stretch>
          </a:blipFill>
        </p:spPr>
        <p:txBody>
          <a:bodyPr wrap="square" lIns="0" tIns="0" rIns="0" bIns="0" rtlCol="0">
            <a:noAutofit/>
          </a:bodyPr>
          <a:lstStyle/>
          <a:p>
            <a:endParaRPr/>
          </a:p>
        </p:txBody>
      </p:sp>
      <p:sp>
        <p:nvSpPr>
          <p:cNvPr id="49" name="object 49">
            <a:hlinkClick r:id="rId21" action="ppaction://hlinksldjump"/>
          </p:cNvPr>
          <p:cNvSpPr/>
          <p:nvPr/>
        </p:nvSpPr>
        <p:spPr>
          <a:xfrm>
            <a:off x="9660636" y="336803"/>
            <a:ext cx="2154935" cy="1232916"/>
          </a:xfrm>
          <a:prstGeom prst="rect">
            <a:avLst/>
          </a:prstGeom>
          <a:blipFill>
            <a:blip r:embed="rId22" cstate="print"/>
            <a:stretch>
              <a:fillRect/>
            </a:stretch>
          </a:blipFill>
        </p:spPr>
        <p:txBody>
          <a:bodyPr wrap="square" lIns="0" tIns="0" rIns="0" bIns="0" rtlCol="0">
            <a:noAutofit/>
          </a:bodyPr>
          <a:lstStyle/>
          <a:p>
            <a:endParaRPr/>
          </a:p>
        </p:txBody>
      </p:sp>
      <p:sp>
        <p:nvSpPr>
          <p:cNvPr id="26" name="object 26"/>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27" name="object 27"/>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4" name="object 24">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5" name="object 25">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2" name="object 22"/>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3" name="object 23">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0" name="object 20"/>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1" name="object 21"/>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19" name="object 19"/>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18" name="object 18"/>
          <p:cNvSpPr txBox="1"/>
          <p:nvPr/>
        </p:nvSpPr>
        <p:spPr>
          <a:xfrm>
            <a:off x="3727830" y="690705"/>
            <a:ext cx="955483" cy="543560"/>
          </a:xfrm>
          <a:prstGeom prst="rect">
            <a:avLst/>
          </a:prstGeom>
        </p:spPr>
        <p:txBody>
          <a:bodyPr wrap="square" lIns="0" tIns="0" rIns="0" bIns="0" rtlCol="0">
            <a:noAutofit/>
          </a:bodyPr>
          <a:lstStyle/>
          <a:p>
            <a:pPr marL="150113" marR="147864" algn="ctr">
              <a:lnSpc>
                <a:spcPts val="1325"/>
              </a:lnSpc>
              <a:spcBef>
                <a:spcPts val="66"/>
              </a:spcBef>
            </a:pPr>
            <a:r>
              <a:rPr sz="1200" spc="-119"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ry</a:t>
            </a:r>
            <a:r>
              <a:rPr sz="1200" spc="-9" dirty="0" smtClean="0">
                <a:solidFill>
                  <a:srgbClr val="FFFFFF"/>
                </a:solidFill>
                <a:latin typeface="Arial"/>
                <a:cs typeface="Arial"/>
              </a:rPr>
              <a:t> </a:t>
            </a:r>
            <a:r>
              <a:rPr sz="1200" spc="0" dirty="0" smtClean="0">
                <a:solidFill>
                  <a:srgbClr val="FFFFFF"/>
                </a:solidFill>
                <a:latin typeface="Arial"/>
                <a:cs typeface="Arial"/>
              </a:rPr>
              <a:t>o</a:t>
            </a:r>
            <a:endParaRPr sz="1200" dirty="0">
              <a:latin typeface="Arial"/>
              <a:cs typeface="Arial"/>
            </a:endParaRPr>
          </a:p>
          <a:p>
            <a:pPr indent="457" algn="ctr">
              <a:lnSpc>
                <a:spcPct val="100041"/>
              </a:lnSpc>
            </a:pPr>
            <a:r>
              <a:rPr sz="1200" spc="0" dirty="0" smtClean="0">
                <a:solidFill>
                  <a:srgbClr val="FFFFFF"/>
                </a:solidFill>
                <a:latin typeface="Arial"/>
                <a:cs typeface="Arial"/>
              </a:rPr>
              <a:t>s</a:t>
            </a:r>
            <a:r>
              <a:rPr sz="1200" spc="4" dirty="0" smtClean="0">
                <a:solidFill>
                  <a:srgbClr val="FFFFFF"/>
                </a:solidFill>
                <a:latin typeface="Arial"/>
                <a:cs typeface="Arial"/>
              </a:rPr>
              <a:t>pe</a:t>
            </a:r>
            <a:r>
              <a:rPr sz="1200" spc="0" dirty="0" smtClean="0">
                <a:solidFill>
                  <a:srgbClr val="FFFFFF"/>
                </a:solidFill>
                <a:latin typeface="Arial"/>
                <a:cs typeface="Arial"/>
              </a:rPr>
              <a:t>cjal</a:t>
            </a:r>
            <a:r>
              <a:rPr sz="1200" spc="4" dirty="0" smtClean="0">
                <a:solidFill>
                  <a:srgbClr val="FFFFFF"/>
                </a:solidFill>
                <a:latin typeface="Arial"/>
                <a:cs typeface="Arial"/>
              </a:rPr>
              <a:t>n</a:t>
            </a:r>
            <a:r>
              <a:rPr sz="1200" spc="-9" dirty="0" smtClean="0">
                <a:solidFill>
                  <a:srgbClr val="FFFFFF"/>
                </a:solidFill>
                <a:latin typeface="Arial"/>
                <a:cs typeface="Arial"/>
              </a:rPr>
              <a:t>y</a:t>
            </a:r>
            <a:r>
              <a:rPr sz="1200" spc="0" dirty="0" smtClean="0">
                <a:solidFill>
                  <a:srgbClr val="FFFFFF"/>
                </a:solidFill>
                <a:latin typeface="Arial"/>
                <a:cs typeface="Arial"/>
              </a:rPr>
              <a:t>ch </a:t>
            </a:r>
            <a:r>
              <a:rPr sz="1200" spc="-14" dirty="0" smtClean="0">
                <a:solidFill>
                  <a:srgbClr val="FFFFFF"/>
                </a:solidFill>
                <a:latin typeface="Arial"/>
                <a:cs typeface="Arial"/>
              </a:rPr>
              <a:t>w</a:t>
            </a:r>
            <a:r>
              <a:rPr sz="1200" spc="-9" dirty="0" smtClean="0">
                <a:solidFill>
                  <a:srgbClr val="FFFFFF"/>
                </a:solidFill>
                <a:latin typeface="Arial"/>
                <a:cs typeface="Arial"/>
              </a:rPr>
              <a:t>y</a:t>
            </a:r>
            <a:r>
              <a:rPr sz="1200" spc="4" dirty="0" smtClean="0">
                <a:solidFill>
                  <a:srgbClr val="FFFFFF"/>
                </a:solidFill>
                <a:latin typeface="Arial"/>
                <a:cs typeface="Arial"/>
              </a:rPr>
              <a:t>ma</a:t>
            </a:r>
            <a:r>
              <a:rPr sz="1200" spc="-4" dirty="0" smtClean="0">
                <a:solidFill>
                  <a:srgbClr val="FFFFFF"/>
                </a:solidFill>
                <a:latin typeface="Arial"/>
                <a:cs typeface="Arial"/>
              </a:rPr>
              <a:t>g</a:t>
            </a:r>
            <a:r>
              <a:rPr sz="1200" spc="4" dirty="0" smtClean="0">
                <a:solidFill>
                  <a:srgbClr val="FFFFFF"/>
                </a:solidFill>
                <a:latin typeface="Arial"/>
                <a:cs typeface="Arial"/>
              </a:rPr>
              <a:t>an</a:t>
            </a:r>
            <a:r>
              <a:rPr sz="1200" spc="0" dirty="0" smtClean="0">
                <a:solidFill>
                  <a:srgbClr val="FFFFFF"/>
                </a:solidFill>
                <a:latin typeface="Arial"/>
                <a:cs typeface="Arial"/>
              </a:rPr>
              <a:t>iach</a:t>
            </a:r>
            <a:endParaRPr sz="1200" dirty="0">
              <a:latin typeface="Arial"/>
              <a:cs typeface="Arial"/>
            </a:endParaRPr>
          </a:p>
        </p:txBody>
      </p:sp>
      <p:sp>
        <p:nvSpPr>
          <p:cNvPr id="17" name="object 17"/>
          <p:cNvSpPr txBox="1"/>
          <p:nvPr/>
        </p:nvSpPr>
        <p:spPr>
          <a:xfrm>
            <a:off x="5456047" y="690705"/>
            <a:ext cx="765759" cy="543560"/>
          </a:xfrm>
          <a:prstGeom prst="rect">
            <a:avLst/>
          </a:prstGeom>
        </p:spPr>
        <p:txBody>
          <a:bodyPr wrap="square" lIns="0" tIns="0" rIns="0" bIns="0" rtlCol="0">
            <a:noAutofit/>
          </a:bodyPr>
          <a:lstStyle/>
          <a:p>
            <a:pPr marL="73914" marR="84886" algn="ctr">
              <a:lnSpc>
                <a:spcPts val="1325"/>
              </a:lnSpc>
              <a:spcBef>
                <a:spcPts val="66"/>
              </a:spcBef>
            </a:pPr>
            <a:r>
              <a:rPr sz="1200" spc="0" dirty="0" smtClean="0">
                <a:solidFill>
                  <a:srgbClr val="FFFFFF"/>
                </a:solidFill>
                <a:latin typeface="Arial"/>
                <a:cs typeface="Arial"/>
              </a:rPr>
              <a:t>Ro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je</a:t>
            </a:r>
            <a:endParaRPr sz="1200">
              <a:latin typeface="Arial"/>
              <a:cs typeface="Arial"/>
            </a:endParaRPr>
          </a:p>
          <a:p>
            <a:pPr marL="104394" marR="112014"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raw</a:t>
            </a:r>
            <a:endParaRPr sz="1200">
              <a:latin typeface="Arial"/>
              <a:cs typeface="Arial"/>
            </a:endParaRPr>
          </a:p>
          <a:p>
            <a:pPr algn="ctr">
              <a:lnSpc>
                <a:spcPct val="95825"/>
              </a:lnSpc>
              <a:spcBef>
                <a:spcPts val="60"/>
              </a:spcBef>
            </a:pPr>
            <a:r>
              <a:rPr sz="1200" spc="0" dirty="0" smtClean="0">
                <a:solidFill>
                  <a:srgbClr val="FFFFFF"/>
                </a:solidFill>
                <a:latin typeface="Arial"/>
                <a:cs typeface="Arial"/>
              </a:rPr>
              <a:t>w i</a:t>
            </a:r>
            <a:r>
              <a:rPr sz="1200" spc="4" dirty="0" smtClean="0">
                <a:solidFill>
                  <a:srgbClr val="FFFFFF"/>
                </a:solidFill>
                <a:latin typeface="Arial"/>
                <a:cs typeface="Arial"/>
              </a:rPr>
              <a:t>mpo</a:t>
            </a:r>
            <a:r>
              <a:rPr sz="1200" spc="0" dirty="0" smtClean="0">
                <a:solidFill>
                  <a:srgbClr val="FFFFFF"/>
                </a:solidFill>
                <a:latin typeface="Arial"/>
                <a:cs typeface="Arial"/>
              </a:rPr>
              <a:t>rc</a:t>
            </a:r>
            <a:r>
              <a:rPr sz="1200" spc="-4" dirty="0" smtClean="0">
                <a:solidFill>
                  <a:srgbClr val="FFFFFF"/>
                </a:solidFill>
                <a:latin typeface="Arial"/>
                <a:cs typeface="Arial"/>
              </a:rPr>
              <a:t>i</a:t>
            </a:r>
            <a:r>
              <a:rPr sz="1200" spc="0" dirty="0" smtClean="0">
                <a:solidFill>
                  <a:srgbClr val="FFFFFF"/>
                </a:solidFill>
                <a:latin typeface="Arial"/>
                <a:cs typeface="Arial"/>
              </a:rPr>
              <a:t>e</a:t>
            </a:r>
            <a:endParaRPr sz="1200">
              <a:latin typeface="Arial"/>
              <a:cs typeface="Arial"/>
            </a:endParaRPr>
          </a:p>
        </p:txBody>
      </p:sp>
      <p:sp>
        <p:nvSpPr>
          <p:cNvPr id="16" name="object 16"/>
          <p:cNvSpPr txBox="1"/>
          <p:nvPr/>
        </p:nvSpPr>
        <p:spPr>
          <a:xfrm>
            <a:off x="464007" y="782145"/>
            <a:ext cx="1032459"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Pr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a:p>
            <a:pPr marL="93726" marR="103022" algn="ctr">
              <a:lnSpc>
                <a:spcPct val="95825"/>
              </a:lnSpc>
            </a:pPr>
            <a:r>
              <a:rPr sz="1200" spc="4" dirty="0" smtClean="0">
                <a:solidFill>
                  <a:srgbClr val="FFFFFF"/>
                </a:solidFill>
                <a:latin typeface="Arial"/>
                <a:cs typeface="Arial"/>
              </a:rPr>
              <a:t>d</a:t>
            </a:r>
            <a:r>
              <a:rPr sz="1200" spc="0" dirty="0" smtClean="0">
                <a:solidFill>
                  <a:srgbClr val="FFFFFF"/>
                </a:solidFill>
                <a:latin typeface="Arial"/>
                <a:cs typeface="Arial"/>
              </a:rPr>
              <a:t>o</a:t>
            </a:r>
            <a:r>
              <a:rPr sz="1200" spc="-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p:txBody>
      </p:sp>
      <p:sp>
        <p:nvSpPr>
          <p:cNvPr id="15" name="object 15"/>
          <p:cNvSpPr txBox="1"/>
          <p:nvPr/>
        </p:nvSpPr>
        <p:spPr>
          <a:xfrm>
            <a:off x="2204085" y="782145"/>
            <a:ext cx="819861" cy="360679"/>
          </a:xfrm>
          <a:prstGeom prst="rect">
            <a:avLst/>
          </a:prstGeom>
        </p:spPr>
        <p:txBody>
          <a:bodyPr wrap="square" lIns="0" tIns="0" rIns="0" bIns="0" rtlCol="0">
            <a:noAutofit/>
          </a:bodyPr>
          <a:lstStyle/>
          <a:p>
            <a:pPr marL="12700">
              <a:lnSpc>
                <a:spcPts val="1325"/>
              </a:lnSpc>
              <a:spcBef>
                <a:spcPts val="66"/>
              </a:spcBef>
            </a:pPr>
            <a:r>
              <a:rPr sz="1200" spc="29" dirty="0" smtClean="0">
                <a:latin typeface="Arial"/>
                <a:cs typeface="Arial"/>
              </a:rPr>
              <a:t>W</a:t>
            </a:r>
            <a:r>
              <a:rPr sz="1200" spc="-9" dirty="0" smtClean="0">
                <a:latin typeface="Arial"/>
                <a:cs typeface="Arial"/>
              </a:rPr>
              <a:t>y</a:t>
            </a:r>
            <a:r>
              <a:rPr sz="1200" spc="4" dirty="0" smtClean="0">
                <a:latin typeface="Arial"/>
                <a:cs typeface="Arial"/>
              </a:rPr>
              <a:t>m</a:t>
            </a:r>
            <a:r>
              <a:rPr sz="1200" spc="-4" dirty="0" smtClean="0">
                <a:latin typeface="Arial"/>
                <a:cs typeface="Arial"/>
              </a:rPr>
              <a:t>ag</a:t>
            </a:r>
            <a:r>
              <a:rPr sz="1200" spc="4" dirty="0" smtClean="0">
                <a:latin typeface="Arial"/>
                <a:cs typeface="Arial"/>
              </a:rPr>
              <a:t>a</a:t>
            </a:r>
            <a:r>
              <a:rPr sz="1200" spc="-4" dirty="0" smtClean="0">
                <a:latin typeface="Arial"/>
                <a:cs typeface="Arial"/>
              </a:rPr>
              <a:t>n</a:t>
            </a:r>
            <a:r>
              <a:rPr sz="1200" spc="0" dirty="0" smtClean="0">
                <a:latin typeface="Arial"/>
                <a:cs typeface="Arial"/>
              </a:rPr>
              <a:t>e</a:t>
            </a:r>
            <a:endParaRPr sz="1200">
              <a:latin typeface="Arial"/>
              <a:cs typeface="Arial"/>
            </a:endParaRPr>
          </a:p>
          <a:p>
            <a:pPr marL="24891" marR="22860">
              <a:lnSpc>
                <a:spcPct val="95825"/>
              </a:lnSpc>
            </a:pPr>
            <a:r>
              <a:rPr sz="1200" spc="4" dirty="0" smtClean="0">
                <a:latin typeface="Arial"/>
                <a:cs typeface="Arial"/>
              </a:rPr>
              <a:t>do</a:t>
            </a:r>
            <a:r>
              <a:rPr sz="1200" spc="0" dirty="0" smtClean="0">
                <a:latin typeface="Arial"/>
                <a:cs typeface="Arial"/>
              </a:rPr>
              <a:t>k</a:t>
            </a:r>
            <a:r>
              <a:rPr sz="1200" spc="4" dirty="0" smtClean="0">
                <a:latin typeface="Arial"/>
                <a:cs typeface="Arial"/>
              </a:rPr>
              <a:t>um</a:t>
            </a:r>
            <a:r>
              <a:rPr sz="1200" spc="-4" dirty="0" smtClean="0">
                <a:latin typeface="Arial"/>
                <a:cs typeface="Arial"/>
              </a:rPr>
              <a:t>en</a:t>
            </a:r>
            <a:r>
              <a:rPr sz="1200" spc="0" dirty="0" smtClean="0">
                <a:latin typeface="Arial"/>
                <a:cs typeface="Arial"/>
              </a:rPr>
              <a:t>ty</a:t>
            </a:r>
            <a:endParaRPr sz="1200">
              <a:latin typeface="Arial"/>
              <a:cs typeface="Arial"/>
            </a:endParaRPr>
          </a:p>
        </p:txBody>
      </p:sp>
      <p:sp>
        <p:nvSpPr>
          <p:cNvPr id="14" name="object 14"/>
          <p:cNvSpPr txBox="1"/>
          <p:nvPr/>
        </p:nvSpPr>
        <p:spPr>
          <a:xfrm>
            <a:off x="6946138" y="782145"/>
            <a:ext cx="1040841"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p</a:t>
            </a:r>
            <a:r>
              <a:rPr sz="1200" spc="0" dirty="0" smtClean="0">
                <a:solidFill>
                  <a:srgbClr val="FFFFFF"/>
                </a:solidFill>
                <a:latin typeface="Arial"/>
                <a:cs typeface="Arial"/>
              </a:rPr>
              <a:t>łac</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39" dirty="0" smtClean="0">
                <a:solidFill>
                  <a:srgbClr val="FFFFFF"/>
                </a:solidFill>
                <a:latin typeface="Arial"/>
                <a:cs typeface="Arial"/>
              </a:rPr>
              <a:t> </a:t>
            </a:r>
            <a:r>
              <a:rPr sz="1200" spc="0" dirty="0" err="1" smtClean="0">
                <a:solidFill>
                  <a:srgbClr val="FFFFFF"/>
                </a:solidFill>
                <a:latin typeface="Arial"/>
                <a:cs typeface="Arial"/>
              </a:rPr>
              <a:t>cła</a:t>
            </a:r>
            <a:r>
              <a:rPr sz="1200" spc="-4" dirty="0" smtClean="0">
                <a:solidFill>
                  <a:srgbClr val="FFFFFF"/>
                </a:solidFill>
                <a:latin typeface="Arial"/>
                <a:cs typeface="Arial"/>
              </a:rPr>
              <a:t> </a:t>
            </a:r>
            <a:r>
              <a:rPr lang="pl-PL" sz="1200" spc="-4" dirty="0" smtClean="0">
                <a:solidFill>
                  <a:srgbClr val="FFFFFF"/>
                </a:solidFill>
                <a:latin typeface="Arial"/>
                <a:cs typeface="Arial"/>
              </a:rPr>
              <a:t>i</a:t>
            </a:r>
            <a:endParaRPr sz="1200" dirty="0">
              <a:latin typeface="Arial"/>
              <a:cs typeface="Arial"/>
            </a:endParaRPr>
          </a:p>
          <a:p>
            <a:pPr marL="218693" marR="229819" algn="ctr">
              <a:lnSpc>
                <a:spcPct val="95825"/>
              </a:lnSpc>
            </a:pPr>
            <a:r>
              <a:rPr sz="1200" spc="4" dirty="0" smtClean="0">
                <a:solidFill>
                  <a:srgbClr val="FFFFFF"/>
                </a:solidFill>
                <a:latin typeface="Arial"/>
                <a:cs typeface="Arial"/>
              </a:rPr>
              <a:t>poda</a:t>
            </a:r>
            <a:r>
              <a:rPr sz="1200" spc="0" dirty="0" smtClean="0">
                <a:solidFill>
                  <a:srgbClr val="FFFFFF"/>
                </a:solidFill>
                <a:latin typeface="Arial"/>
                <a:cs typeface="Arial"/>
              </a:rPr>
              <a:t>tku</a:t>
            </a:r>
            <a:endParaRPr sz="1200" dirty="0">
              <a:latin typeface="Arial"/>
              <a:cs typeface="Arial"/>
            </a:endParaRPr>
          </a:p>
        </p:txBody>
      </p:sp>
      <p:sp>
        <p:nvSpPr>
          <p:cNvPr id="13" name="object 13"/>
          <p:cNvSpPr txBox="1"/>
          <p:nvPr/>
        </p:nvSpPr>
        <p:spPr>
          <a:xfrm>
            <a:off x="8527542" y="782145"/>
            <a:ext cx="1179626" cy="360679"/>
          </a:xfrm>
          <a:prstGeom prst="rect">
            <a:avLst/>
          </a:prstGeom>
        </p:spPr>
        <p:txBody>
          <a:bodyPr wrap="square" lIns="0" tIns="0" rIns="0" bIns="0" rtlCol="0">
            <a:noAutofit/>
          </a:bodyPr>
          <a:lstStyle/>
          <a:p>
            <a:pPr algn="ctr">
              <a:lnSpc>
                <a:spcPts val="1325"/>
              </a:lnSpc>
              <a:spcBef>
                <a:spcPts val="66"/>
              </a:spcBef>
            </a:pPr>
            <a:r>
              <a:rPr sz="1200" spc="4" dirty="0" smtClean="0">
                <a:solidFill>
                  <a:srgbClr val="FFFFFF"/>
                </a:solidFill>
                <a:latin typeface="Arial"/>
                <a:cs typeface="Arial"/>
              </a:rPr>
              <a:t>Ko</a:t>
            </a:r>
            <a:r>
              <a:rPr sz="1200" spc="0" dirty="0" smtClean="0">
                <a:solidFill>
                  <a:srgbClr val="FFFFFF"/>
                </a:solidFill>
                <a:latin typeface="Arial"/>
                <a:cs typeface="Arial"/>
              </a:rPr>
              <a:t>re</a:t>
            </a:r>
            <a:r>
              <a:rPr sz="1200" spc="4" dirty="0" smtClean="0">
                <a:solidFill>
                  <a:srgbClr val="FFFFFF"/>
                </a:solidFill>
                <a:latin typeface="Arial"/>
                <a:cs typeface="Arial"/>
              </a:rPr>
              <a:t>k</a:t>
            </a:r>
            <a:r>
              <a:rPr sz="1200" spc="0" dirty="0" smtClean="0">
                <a:solidFill>
                  <a:srgbClr val="FFFFFF"/>
                </a:solidFill>
                <a:latin typeface="Arial"/>
                <a:cs typeface="Arial"/>
              </a:rPr>
              <a:t>ta</a:t>
            </a:r>
            <a:r>
              <a:rPr sz="1200" spc="-1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680" marR="371398"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2" name="object 12"/>
          <p:cNvSpPr txBox="1"/>
          <p:nvPr/>
        </p:nvSpPr>
        <p:spPr>
          <a:xfrm>
            <a:off x="10176510" y="873585"/>
            <a:ext cx="1145844"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M</a:t>
            </a:r>
            <a:r>
              <a:rPr sz="1200" spc="4" dirty="0" smtClean="0">
                <a:solidFill>
                  <a:srgbClr val="FFFFFF"/>
                </a:solidFill>
                <a:latin typeface="Arial"/>
                <a:cs typeface="Arial"/>
              </a:rPr>
              <a:t>a</a:t>
            </a:r>
            <a:r>
              <a:rPr sz="1200" spc="-4" dirty="0" smtClean="0">
                <a:solidFill>
                  <a:srgbClr val="FFFFFF"/>
                </a:solidFill>
                <a:latin typeface="Arial"/>
                <a:cs typeface="Arial"/>
              </a:rPr>
              <a:t>g</a:t>
            </a:r>
            <a:r>
              <a:rPr sz="1200" spc="4" dirty="0" smtClean="0">
                <a:solidFill>
                  <a:srgbClr val="FFFFFF"/>
                </a:solidFill>
                <a:latin typeface="Arial"/>
                <a:cs typeface="Arial"/>
              </a:rPr>
              <a:t>a</a:t>
            </a:r>
            <a:r>
              <a:rPr sz="1200" spc="-9" dirty="0" smtClean="0">
                <a:solidFill>
                  <a:srgbClr val="FFFFFF"/>
                </a:solidFill>
                <a:latin typeface="Arial"/>
                <a:cs typeface="Arial"/>
              </a:rPr>
              <a:t>zy</a:t>
            </a:r>
            <a:r>
              <a:rPr sz="1200" spc="4" dirty="0" smtClean="0">
                <a:solidFill>
                  <a:srgbClr val="FFFFFF"/>
                </a:solidFill>
                <a:latin typeface="Arial"/>
                <a:cs typeface="Arial"/>
              </a:rPr>
              <a:t>no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dirty="0">
              <a:latin typeface="Arial"/>
              <a:cs typeface="Arial"/>
            </a:endParaRPr>
          </a:p>
        </p:txBody>
      </p:sp>
      <p:sp>
        <p:nvSpPr>
          <p:cNvPr id="11" name="object 11"/>
          <p:cNvSpPr txBox="1"/>
          <p:nvPr/>
        </p:nvSpPr>
        <p:spPr>
          <a:xfrm>
            <a:off x="10859770" y="1859311"/>
            <a:ext cx="93583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I</a:t>
            </a:r>
            <a:r>
              <a:rPr sz="2400" spc="4" dirty="0" smtClean="0">
                <a:solidFill>
                  <a:srgbClr val="FFFFFF"/>
                </a:solidFill>
                <a:latin typeface="Arial"/>
                <a:cs typeface="Arial"/>
              </a:rPr>
              <a:t>m</a:t>
            </a:r>
            <a:r>
              <a:rPr sz="2400" spc="0" dirty="0" smtClean="0">
                <a:solidFill>
                  <a:srgbClr val="FFFFFF"/>
                </a:solidFill>
                <a:latin typeface="Arial"/>
                <a:cs typeface="Arial"/>
              </a:rPr>
              <a:t>port</a:t>
            </a:r>
            <a:endParaRPr sz="2400">
              <a:latin typeface="Arial"/>
              <a:cs typeface="Arial"/>
            </a:endParaRPr>
          </a:p>
          <a:p>
            <a:pPr marL="256539" marR="11887">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10" name="object 10"/>
          <p:cNvSpPr txBox="1"/>
          <p:nvPr/>
        </p:nvSpPr>
        <p:spPr>
          <a:xfrm>
            <a:off x="2514600" y="2332131"/>
            <a:ext cx="7565940" cy="3619698"/>
          </a:xfrm>
          <a:prstGeom prst="rect">
            <a:avLst/>
          </a:prstGeom>
        </p:spPr>
        <p:txBody>
          <a:bodyPr wrap="square" lIns="0" tIns="0" rIns="0" bIns="0" rtlCol="0">
            <a:noAutofit/>
          </a:bodyPr>
          <a:lstStyle/>
          <a:p>
            <a:pPr marL="12700" marR="22859">
              <a:lnSpc>
                <a:spcPts val="1325"/>
              </a:lnSpc>
              <a:spcBef>
                <a:spcPts val="66"/>
              </a:spcBef>
            </a:pPr>
            <a:r>
              <a:rPr lang="pl-PL" sz="1600" b="1" dirty="0">
                <a:latin typeface="Arial"/>
                <a:cs typeface="Arial"/>
              </a:rPr>
              <a:t>Nu</a:t>
            </a:r>
            <a:r>
              <a:rPr lang="pl-PL" sz="1600" b="1" spc="9" dirty="0">
                <a:latin typeface="Arial"/>
                <a:cs typeface="Arial"/>
              </a:rPr>
              <a:t>m</a:t>
            </a:r>
            <a:r>
              <a:rPr lang="pl-PL" sz="1600" b="1" spc="4" dirty="0">
                <a:latin typeface="Arial"/>
                <a:cs typeface="Arial"/>
              </a:rPr>
              <a:t>e</a:t>
            </a:r>
            <a:r>
              <a:rPr lang="pl-PL" sz="1600" b="1" dirty="0">
                <a:latin typeface="Arial"/>
                <a:cs typeface="Arial"/>
              </a:rPr>
              <a:t>r</a:t>
            </a:r>
            <a:r>
              <a:rPr lang="pl-PL" sz="1600" b="1" spc="-19" dirty="0">
                <a:latin typeface="Arial"/>
                <a:cs typeface="Arial"/>
              </a:rPr>
              <a:t> </a:t>
            </a:r>
            <a:r>
              <a:rPr lang="pl-PL" sz="1600" b="1" dirty="0">
                <a:latin typeface="Arial"/>
                <a:cs typeface="Arial"/>
              </a:rPr>
              <a:t>EORI</a:t>
            </a:r>
          </a:p>
          <a:p>
            <a:pPr marL="12700" marR="22859">
              <a:lnSpc>
                <a:spcPts val="1325"/>
              </a:lnSpc>
              <a:spcBef>
                <a:spcPts val="66"/>
              </a:spcBef>
            </a:pPr>
            <a:endParaRPr lang="pl-PL" sz="1600" dirty="0" smtClean="0">
              <a:latin typeface="Arial"/>
              <a:cs typeface="Arial"/>
            </a:endParaRPr>
          </a:p>
          <a:p>
            <a:pPr marL="12700" marR="22859">
              <a:lnSpc>
                <a:spcPts val="1325"/>
              </a:lnSpc>
              <a:spcBef>
                <a:spcPts val="66"/>
              </a:spcBef>
            </a:pPr>
            <a:endParaRPr lang="pl-PL" sz="1600" dirty="0">
              <a:latin typeface="Arial"/>
              <a:cs typeface="Arial"/>
            </a:endParaRPr>
          </a:p>
          <a:p>
            <a:pPr marL="12700" marR="22859">
              <a:lnSpc>
                <a:spcPts val="1325"/>
              </a:lnSpc>
              <a:spcBef>
                <a:spcPts val="66"/>
              </a:spcBef>
            </a:pPr>
            <a:r>
              <a:rPr lang="pl-PL" sz="1200" spc="4" dirty="0">
                <a:latin typeface="Arial"/>
                <a:cs typeface="Arial"/>
              </a:rPr>
              <a:t>To 17 znakowy, unikalny numer nadany </a:t>
            </a:r>
            <a:r>
              <a:rPr lang="pl-PL" sz="1200" spc="4" dirty="0" smtClean="0">
                <a:latin typeface="Arial"/>
                <a:cs typeface="Arial"/>
              </a:rPr>
              <a:t>przedsiębiorcom </a:t>
            </a:r>
            <a:r>
              <a:rPr lang="pl-PL" sz="1200" spc="4" dirty="0">
                <a:latin typeface="Arial"/>
                <a:cs typeface="Arial"/>
              </a:rPr>
              <a:t>przez Urząd Celny.</a:t>
            </a:r>
          </a:p>
          <a:p>
            <a:pPr marL="12700">
              <a:lnSpc>
                <a:spcPct val="95825"/>
              </a:lnSpc>
            </a:pPr>
            <a:endParaRPr lang="pl-PL" sz="1200" spc="4" dirty="0">
              <a:latin typeface="Arial"/>
              <a:cs typeface="Arial"/>
            </a:endParaRPr>
          </a:p>
          <a:p>
            <a:pPr marL="12700">
              <a:lnSpc>
                <a:spcPts val="1325"/>
              </a:lnSpc>
              <a:spcBef>
                <a:spcPts val="66"/>
              </a:spcBef>
            </a:pPr>
            <a:r>
              <a:rPr lang="pl-PL" sz="1200" spc="4" dirty="0">
                <a:latin typeface="Arial"/>
                <a:cs typeface="Arial"/>
              </a:rPr>
              <a:t>Jest on niezbędny dla celów odprawy celnej (nie dotyczy to importerów</a:t>
            </a:r>
          </a:p>
          <a:p>
            <a:pPr marL="12700" marR="22859">
              <a:lnSpc>
                <a:spcPct val="95825"/>
              </a:lnSpc>
            </a:pPr>
            <a:r>
              <a:rPr lang="pl-PL" sz="1200" spc="4" dirty="0">
                <a:latin typeface="Arial"/>
                <a:cs typeface="Arial"/>
              </a:rPr>
              <a:t>będących osobami fizycznymi).</a:t>
            </a:r>
          </a:p>
          <a:p>
            <a:pPr marL="12700" marR="22859">
              <a:lnSpc>
                <a:spcPct val="95825"/>
              </a:lnSpc>
            </a:pPr>
            <a:endParaRPr lang="pl-PL" sz="1200" spc="4" dirty="0">
              <a:latin typeface="Arial"/>
              <a:cs typeface="Arial"/>
            </a:endParaRPr>
          </a:p>
          <a:p>
            <a:pPr marL="12700">
              <a:lnSpc>
                <a:spcPts val="1325"/>
              </a:lnSpc>
              <a:spcBef>
                <a:spcPts val="66"/>
              </a:spcBef>
            </a:pPr>
            <a:r>
              <a:rPr lang="pl-PL" sz="1200" spc="4" dirty="0">
                <a:latin typeface="Arial"/>
                <a:cs typeface="Arial"/>
              </a:rPr>
              <a:t>Sprawdzenia czy importer posiada taki numer czy też nie można dokonać na stronie internetowej </a:t>
            </a:r>
            <a:r>
              <a:rPr lang="pl-PL" sz="1200" dirty="0">
                <a:latin typeface="Arial"/>
                <a:cs typeface="Arial"/>
              </a:rPr>
              <a:t>Ministerstwa Finansów</a:t>
            </a:r>
            <a:r>
              <a:rPr lang="pl-PL" sz="1200" spc="-34" dirty="0">
                <a:latin typeface="Arial"/>
                <a:cs typeface="Arial"/>
              </a:rPr>
              <a:t> </a:t>
            </a:r>
            <a:r>
              <a:rPr lang="pl-PL" sz="1200" b="1" dirty="0" smtClean="0">
                <a:solidFill>
                  <a:srgbClr val="FF6600"/>
                </a:solidFill>
                <a:latin typeface="Arial"/>
                <a:cs typeface="Arial"/>
                <a:hlinkClick r:id="rId23"/>
              </a:rPr>
              <a:t>EORI</a:t>
            </a:r>
            <a:r>
              <a:rPr lang="pl-PL" sz="1200" b="1" dirty="0" smtClean="0">
                <a:solidFill>
                  <a:srgbClr val="FF6600"/>
                </a:solidFill>
                <a:latin typeface="Arial"/>
                <a:cs typeface="Arial"/>
              </a:rPr>
              <a:t>.</a:t>
            </a:r>
            <a:endParaRPr lang="pl-PL" sz="1200" spc="4" dirty="0">
              <a:latin typeface="Arial"/>
              <a:cs typeface="Arial"/>
            </a:endParaRPr>
          </a:p>
          <a:p>
            <a:pPr marL="12700" marR="22859">
              <a:lnSpc>
                <a:spcPct val="95825"/>
              </a:lnSpc>
              <a:spcBef>
                <a:spcPts val="60"/>
              </a:spcBef>
            </a:pPr>
            <a:endParaRPr lang="pl-PL" sz="1200" spc="4" dirty="0">
              <a:latin typeface="Arial"/>
              <a:cs typeface="Arial"/>
            </a:endParaRPr>
          </a:p>
          <a:p>
            <a:pPr marL="12700" marR="418393">
              <a:lnSpc>
                <a:spcPct val="100041"/>
              </a:lnSpc>
              <a:spcBef>
                <a:spcPts val="60"/>
              </a:spcBef>
            </a:pPr>
            <a:r>
              <a:rPr lang="pl-PL" sz="1200" spc="4" dirty="0">
                <a:latin typeface="Arial"/>
                <a:cs typeface="Arial"/>
              </a:rPr>
              <a:t>Jeżeli Twoja firma nie posiada jeszcze numeru EORI, należy o niego zawnioskować do właściwego dla siedziby Twojej firmy Urzędu Celnego. Procedura wnioskowania jest dostępna na </a:t>
            </a:r>
            <a:r>
              <a:rPr lang="pl-PL" sz="1200" spc="4" dirty="0" smtClean="0">
                <a:latin typeface="Arial"/>
                <a:cs typeface="Arial"/>
              </a:rPr>
              <a:t>stronie </a:t>
            </a:r>
            <a:r>
              <a:rPr lang="pl-PL" sz="1200" dirty="0">
                <a:latin typeface="Arial"/>
                <a:cs typeface="Arial"/>
              </a:rPr>
              <a:t>Ministerstwa Finansów: </a:t>
            </a:r>
            <a:r>
              <a:rPr lang="pl-PL" sz="1200" spc="4" dirty="0" smtClean="0">
                <a:latin typeface="Arial"/>
                <a:cs typeface="Arial"/>
              </a:rPr>
              <a:t> </a:t>
            </a:r>
            <a:r>
              <a:rPr lang="pl-PL" sz="1200" b="1" spc="4" dirty="0">
                <a:latin typeface="Arial"/>
                <a:cs typeface="Arial"/>
                <a:hlinkClick r:id="rId24"/>
              </a:rPr>
              <a:t>PROCEDURA WNIOSKOWANIA</a:t>
            </a:r>
            <a:endParaRPr lang="pl-PL" sz="1200" b="1" spc="4" dirty="0">
              <a:latin typeface="Arial"/>
              <a:cs typeface="Arial"/>
            </a:endParaRPr>
          </a:p>
          <a:p>
            <a:pPr marL="12700" marR="26286">
              <a:lnSpc>
                <a:spcPct val="95825"/>
              </a:lnSpc>
              <a:spcBef>
                <a:spcPts val="60"/>
              </a:spcBef>
            </a:pPr>
            <a:endParaRPr lang="pl-PL" sz="1200" dirty="0">
              <a:latin typeface="Arial"/>
              <a:cs typeface="Arial"/>
            </a:endParaRPr>
          </a:p>
          <a:p>
            <a:pPr marL="12700" marR="22859">
              <a:lnSpc>
                <a:spcPct val="95825"/>
              </a:lnSpc>
            </a:pPr>
            <a:endParaRPr sz="1200" dirty="0">
              <a:latin typeface="Arial"/>
              <a:cs typeface="Arial"/>
            </a:endParaRPr>
          </a:p>
        </p:txBody>
      </p:sp>
      <p:sp>
        <p:nvSpPr>
          <p:cNvPr id="9" name="object 9"/>
          <p:cNvSpPr txBox="1"/>
          <p:nvPr/>
        </p:nvSpPr>
        <p:spPr>
          <a:xfrm>
            <a:off x="703275" y="2985849"/>
            <a:ext cx="565962"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Fakt</a:t>
            </a:r>
            <a:r>
              <a:rPr sz="1200" spc="4" dirty="0" smtClean="0">
                <a:solidFill>
                  <a:srgbClr val="FFFFFF"/>
                </a:solidFill>
                <a:latin typeface="Arial"/>
                <a:cs typeface="Arial"/>
              </a:rPr>
              <a:t>u</a:t>
            </a:r>
            <a:r>
              <a:rPr sz="1200" spc="0" dirty="0" smtClean="0">
                <a:solidFill>
                  <a:srgbClr val="FFFFFF"/>
                </a:solidFill>
                <a:latin typeface="Arial"/>
                <a:cs typeface="Arial"/>
              </a:rPr>
              <a:t>ra</a:t>
            </a:r>
            <a:endParaRPr sz="1200">
              <a:latin typeface="Arial"/>
              <a:cs typeface="Arial"/>
            </a:endParaRPr>
          </a:p>
        </p:txBody>
      </p:sp>
      <p:sp>
        <p:nvSpPr>
          <p:cNvPr id="7" name="object 7"/>
          <p:cNvSpPr txBox="1"/>
          <p:nvPr/>
        </p:nvSpPr>
        <p:spPr>
          <a:xfrm>
            <a:off x="483819" y="3748484"/>
            <a:ext cx="100441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Up</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9" dirty="0" smtClean="0">
                <a:solidFill>
                  <a:srgbClr val="FFFFFF"/>
                </a:solidFill>
                <a:latin typeface="Arial"/>
                <a:cs typeface="Arial"/>
              </a:rPr>
              <a:t>ż</a:t>
            </a:r>
            <a:r>
              <a:rPr sz="1200" spc="4" dirty="0" smtClean="0">
                <a:solidFill>
                  <a:srgbClr val="FFFFFF"/>
                </a:solidFill>
                <a:latin typeface="Arial"/>
                <a:cs typeface="Arial"/>
              </a:rPr>
              <a:t>n</a:t>
            </a:r>
            <a:r>
              <a:rPr sz="1200" spc="0" dirty="0" smtClean="0">
                <a:solidFill>
                  <a:srgbClr val="FFFFFF"/>
                </a:solidFill>
                <a:latin typeface="Arial"/>
                <a:cs typeface="Arial"/>
              </a:rPr>
              <a:t>ie</a:t>
            </a:r>
            <a:r>
              <a:rPr sz="1200" spc="4" dirty="0" smtClean="0">
                <a:solidFill>
                  <a:srgbClr val="FFFFFF"/>
                </a:solidFill>
                <a:latin typeface="Arial"/>
                <a:cs typeface="Arial"/>
              </a:rPr>
              <a:t>n</a:t>
            </a:r>
            <a:r>
              <a:rPr sz="1200" spc="0" dirty="0" smtClean="0">
                <a:solidFill>
                  <a:srgbClr val="FFFFFF"/>
                </a:solidFill>
                <a:latin typeface="Arial"/>
                <a:cs typeface="Arial"/>
              </a:rPr>
              <a:t>ie</a:t>
            </a:r>
            <a:endParaRPr sz="1200" dirty="0">
              <a:latin typeface="Arial"/>
              <a:cs typeface="Arial"/>
            </a:endParaRPr>
          </a:p>
          <a:p>
            <a:pPr marL="34036" marR="22859">
              <a:lnSpc>
                <a:spcPct val="95825"/>
              </a:lnSpc>
            </a:pPr>
            <a:r>
              <a:rPr sz="1200" spc="4" dirty="0" smtClean="0">
                <a:solidFill>
                  <a:srgbClr val="FFFFFF"/>
                </a:solidFill>
                <a:latin typeface="Arial"/>
                <a:cs typeface="Arial"/>
              </a:rPr>
              <a:t>be</a:t>
            </a:r>
            <a:r>
              <a:rPr sz="1200" spc="-9" dirty="0" smtClean="0">
                <a:solidFill>
                  <a:srgbClr val="FFFFFF"/>
                </a:solidFill>
                <a:latin typeface="Arial"/>
                <a:cs typeface="Arial"/>
              </a:rPr>
              <a:t>z</a:t>
            </a:r>
            <a:r>
              <a:rPr sz="1200" spc="4" dirty="0" smtClean="0">
                <a:solidFill>
                  <a:srgbClr val="FFFFFF"/>
                </a:solidFill>
                <a:latin typeface="Arial"/>
                <a:cs typeface="Arial"/>
              </a:rPr>
              <a:t>po</a:t>
            </a:r>
            <a:r>
              <a:rPr sz="1200" spc="0" dirty="0" smtClean="0">
                <a:solidFill>
                  <a:srgbClr val="FFFFFF"/>
                </a:solidFill>
                <a:latin typeface="Arial"/>
                <a:cs typeface="Arial"/>
              </a:rPr>
              <a:t>śre</a:t>
            </a:r>
            <a:r>
              <a:rPr sz="1200" spc="4" dirty="0" smtClean="0">
                <a:solidFill>
                  <a:srgbClr val="FFFFFF"/>
                </a:solidFill>
                <a:latin typeface="Arial"/>
                <a:cs typeface="Arial"/>
              </a:rPr>
              <a:t>d</a:t>
            </a:r>
            <a:r>
              <a:rPr sz="1200" spc="-4" dirty="0" smtClean="0">
                <a:solidFill>
                  <a:srgbClr val="FFFFFF"/>
                </a:solidFill>
                <a:latin typeface="Arial"/>
                <a:cs typeface="Arial"/>
              </a:rPr>
              <a:t>n</a:t>
            </a:r>
            <a:r>
              <a:rPr sz="1200" spc="0" dirty="0" smtClean="0">
                <a:solidFill>
                  <a:srgbClr val="FFFFFF"/>
                </a:solidFill>
                <a:latin typeface="Arial"/>
                <a:cs typeface="Arial"/>
              </a:rPr>
              <a:t>ie</a:t>
            </a:r>
            <a:endParaRPr sz="1200" dirty="0">
              <a:latin typeface="Arial"/>
              <a:cs typeface="Arial"/>
            </a:endParaRPr>
          </a:p>
        </p:txBody>
      </p:sp>
      <p:sp>
        <p:nvSpPr>
          <p:cNvPr id="5" name="object 5"/>
          <p:cNvSpPr txBox="1"/>
          <p:nvPr/>
        </p:nvSpPr>
        <p:spPr>
          <a:xfrm>
            <a:off x="367690" y="4603448"/>
            <a:ext cx="1225854" cy="360934"/>
          </a:xfrm>
          <a:prstGeom prst="rect">
            <a:avLst/>
          </a:prstGeom>
        </p:spPr>
        <p:txBody>
          <a:bodyPr wrap="square" lIns="0" tIns="0" rIns="0" bIns="0" rtlCol="0">
            <a:noAutofit/>
          </a:bodyPr>
          <a:lstStyle/>
          <a:p>
            <a:pPr marL="147066" marR="158953" algn="ctr">
              <a:lnSpc>
                <a:spcPts val="1325"/>
              </a:lnSpc>
              <a:spcBef>
                <a:spcPts val="66"/>
              </a:spcBef>
            </a:pPr>
            <a:r>
              <a:rPr sz="1200" spc="0" dirty="0" err="1" smtClean="0">
                <a:latin typeface="Arial"/>
                <a:cs typeface="Arial"/>
              </a:rPr>
              <a:t>N</a:t>
            </a:r>
            <a:r>
              <a:rPr sz="1200" spc="4" dirty="0" err="1" smtClean="0">
                <a:latin typeface="Arial"/>
                <a:cs typeface="Arial"/>
              </a:rPr>
              <a:t>u</a:t>
            </a:r>
            <a:r>
              <a:rPr sz="1200" spc="9" dirty="0" err="1" smtClean="0">
                <a:latin typeface="Arial"/>
                <a:cs typeface="Arial"/>
              </a:rPr>
              <a:t>m</a:t>
            </a:r>
            <a:r>
              <a:rPr sz="1200" spc="4" dirty="0" err="1" smtClean="0">
                <a:latin typeface="Arial"/>
                <a:cs typeface="Arial"/>
              </a:rPr>
              <a:t>e</a:t>
            </a:r>
            <a:r>
              <a:rPr sz="1200" spc="0" dirty="0" err="1" smtClean="0">
                <a:latin typeface="Arial"/>
                <a:cs typeface="Arial"/>
              </a:rPr>
              <a:t>r</a:t>
            </a:r>
            <a:r>
              <a:rPr sz="1200" spc="-29" dirty="0" smtClean="0">
                <a:latin typeface="Arial"/>
                <a:cs typeface="Arial"/>
              </a:rPr>
              <a:t> </a:t>
            </a:r>
            <a:r>
              <a:rPr sz="1200" spc="0" dirty="0" smtClean="0">
                <a:latin typeface="Arial"/>
                <a:cs typeface="Arial"/>
              </a:rPr>
              <a:t>EORI</a:t>
            </a:r>
            <a:endParaRPr sz="1200" dirty="0">
              <a:latin typeface="Arial"/>
              <a:cs typeface="Arial"/>
            </a:endParaRPr>
          </a:p>
        </p:txBody>
      </p:sp>
      <p:sp>
        <p:nvSpPr>
          <p:cNvPr id="3" name="object 3">
            <a:hlinkClick r:id="rId25"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3</a:t>
            </a:r>
            <a:r>
              <a:rPr lang="pl-PL" sz="1600" spc="-4" dirty="0" smtClean="0">
                <a:latin typeface="Calibri"/>
                <a:cs typeface="Calibri"/>
              </a:rPr>
              <a:t>5</a:t>
            </a:r>
            <a:endParaRPr sz="1600" dirty="0">
              <a:latin typeface="Calibri"/>
              <a:cs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bject 55"/>
          <p:cNvSpPr txBox="1"/>
          <p:nvPr/>
        </p:nvSpPr>
        <p:spPr>
          <a:xfrm>
            <a:off x="0" y="3813889"/>
            <a:ext cx="3154680" cy="1108630"/>
          </a:xfrm>
          <a:prstGeom prst="rect">
            <a:avLst/>
          </a:prstGeom>
        </p:spPr>
        <p:txBody>
          <a:bodyPr wrap="square" lIns="0" tIns="0" rIns="0" bIns="0" rtlCol="0">
            <a:noAutofit/>
          </a:bodyPr>
          <a:lstStyle/>
          <a:p>
            <a:pPr marL="1134719" marR="1238046" algn="ctr">
              <a:lnSpc>
                <a:spcPts val="1225"/>
              </a:lnSpc>
              <a:spcBef>
                <a:spcPts val="61"/>
              </a:spcBef>
            </a:pPr>
            <a:r>
              <a:rPr sz="1200" spc="0" dirty="0" smtClean="0">
                <a:solidFill>
                  <a:srgbClr val="FFFFFF"/>
                </a:solidFill>
                <a:latin typeface="Arial"/>
                <a:cs typeface="Arial"/>
              </a:rPr>
              <a:t>kl</a:t>
            </a:r>
            <a:r>
              <a:rPr sz="1200" spc="-4" dirty="0" smtClean="0">
                <a:solidFill>
                  <a:srgbClr val="FFFFFF"/>
                </a:solidFill>
                <a:latin typeface="Arial"/>
                <a:cs typeface="Arial"/>
              </a:rPr>
              <a:t>i</a:t>
            </a:r>
            <a:r>
              <a:rPr sz="1200" spc="4" dirty="0" smtClean="0">
                <a:solidFill>
                  <a:srgbClr val="FFFFFF"/>
                </a:solidFill>
                <a:latin typeface="Arial"/>
                <a:cs typeface="Arial"/>
              </a:rPr>
              <a:t>n</a:t>
            </a:r>
            <a:r>
              <a:rPr sz="1200" spc="0" dirty="0" smtClean="0">
                <a:solidFill>
                  <a:srgbClr val="FFFFFF"/>
                </a:solidFill>
                <a:latin typeface="Arial"/>
                <a:cs typeface="Arial"/>
              </a:rPr>
              <a:t>ic</a:t>
            </a:r>
            <a:r>
              <a:rPr sz="1200" spc="-14" dirty="0" smtClean="0">
                <a:solidFill>
                  <a:srgbClr val="FFFFFF"/>
                </a:solidFill>
                <a:latin typeface="Arial"/>
                <a:cs typeface="Arial"/>
              </a:rPr>
              <a:t>z</a:t>
            </a:r>
            <a:r>
              <a:rPr sz="1200" spc="4" dirty="0" smtClean="0">
                <a:solidFill>
                  <a:srgbClr val="FFFFFF"/>
                </a:solidFill>
                <a:latin typeface="Arial"/>
                <a:cs typeface="Arial"/>
              </a:rPr>
              <a:t>n</a:t>
            </a:r>
            <a:r>
              <a:rPr sz="1200" spc="-9" dirty="0" smtClean="0">
                <a:solidFill>
                  <a:srgbClr val="FFFFFF"/>
                </a:solidFill>
                <a:latin typeface="Arial"/>
                <a:cs typeface="Arial"/>
              </a:rPr>
              <a:t>y</a:t>
            </a:r>
            <a:r>
              <a:rPr sz="1200" spc="0" dirty="0" smtClean="0">
                <a:solidFill>
                  <a:srgbClr val="FFFFFF"/>
                </a:solidFill>
                <a:latin typeface="Arial"/>
                <a:cs typeface="Arial"/>
              </a:rPr>
              <a:t>ch</a:t>
            </a:r>
            <a:endParaRPr sz="1200">
              <a:latin typeface="Arial"/>
              <a:cs typeface="Arial"/>
            </a:endParaRPr>
          </a:p>
        </p:txBody>
      </p:sp>
      <p:sp>
        <p:nvSpPr>
          <p:cNvPr id="54" name="object 54"/>
          <p:cNvSpPr txBox="1"/>
          <p:nvPr/>
        </p:nvSpPr>
        <p:spPr>
          <a:xfrm>
            <a:off x="0" y="2471928"/>
            <a:ext cx="3139440" cy="1128601"/>
          </a:xfrm>
          <a:prstGeom prst="rect">
            <a:avLst/>
          </a:prstGeom>
        </p:spPr>
        <p:txBody>
          <a:bodyPr wrap="square" lIns="0" tIns="0" rIns="0" bIns="0" rtlCol="0">
            <a:noAutofit/>
          </a:bodyPr>
          <a:lstStyle/>
          <a:p>
            <a:pPr>
              <a:lnSpc>
                <a:spcPts val="500"/>
              </a:lnSpc>
              <a:spcBef>
                <a:spcPts val="33"/>
              </a:spcBef>
            </a:pPr>
            <a:endParaRPr sz="500"/>
          </a:p>
          <a:p>
            <a:pPr marL="591616">
              <a:lnSpc>
                <a:spcPts val="1355"/>
              </a:lnSpc>
              <a:spcBef>
                <a:spcPts val="7067"/>
              </a:spcBef>
            </a:pPr>
            <a:r>
              <a:rPr sz="1800" spc="4" baseline="-2415" dirty="0" smtClean="0">
                <a:solidFill>
                  <a:srgbClr val="FFFFFF"/>
                </a:solidFill>
                <a:latin typeface="Arial"/>
                <a:cs typeface="Arial"/>
              </a:rPr>
              <a:t>Le</a:t>
            </a:r>
            <a:r>
              <a:rPr sz="1800" spc="0" baseline="-2415" dirty="0" smtClean="0">
                <a:solidFill>
                  <a:srgbClr val="FFFFFF"/>
                </a:solidFill>
                <a:latin typeface="Arial"/>
                <a:cs typeface="Arial"/>
              </a:rPr>
              <a:t>ki</a:t>
            </a:r>
            <a:r>
              <a:rPr sz="1800" spc="-24" baseline="-2415" dirty="0" smtClean="0">
                <a:solidFill>
                  <a:srgbClr val="FFFFFF"/>
                </a:solidFill>
                <a:latin typeface="Arial"/>
                <a:cs typeface="Arial"/>
              </a:rPr>
              <a:t> </a:t>
            </a:r>
            <a:r>
              <a:rPr sz="1800" spc="0" baseline="-2415" dirty="0" smtClean="0">
                <a:solidFill>
                  <a:srgbClr val="FFFFFF"/>
                </a:solidFill>
                <a:latin typeface="Arial"/>
                <a:cs typeface="Arial"/>
              </a:rPr>
              <a:t>i</a:t>
            </a:r>
            <a:r>
              <a:rPr sz="1800" spc="4" baseline="-2415" dirty="0" smtClean="0">
                <a:solidFill>
                  <a:srgbClr val="FFFFFF"/>
                </a:solidFill>
                <a:latin typeface="Arial"/>
                <a:cs typeface="Arial"/>
              </a:rPr>
              <a:t>mpo</a:t>
            </a:r>
            <a:r>
              <a:rPr sz="1800" spc="0" baseline="-2415" dirty="0" smtClean="0">
                <a:solidFill>
                  <a:srgbClr val="FFFFFF"/>
                </a:solidFill>
                <a:latin typeface="Arial"/>
                <a:cs typeface="Arial"/>
              </a:rPr>
              <a:t>rto</a:t>
            </a:r>
            <a:r>
              <a:rPr sz="1800" spc="-14" baseline="-2415" dirty="0" smtClean="0">
                <a:solidFill>
                  <a:srgbClr val="FFFFFF"/>
                </a:solidFill>
                <a:latin typeface="Arial"/>
                <a:cs typeface="Arial"/>
              </a:rPr>
              <a:t>w</a:t>
            </a:r>
            <a:r>
              <a:rPr sz="1800" spc="4" baseline="-2415" dirty="0" smtClean="0">
                <a:solidFill>
                  <a:srgbClr val="FFFFFF"/>
                </a:solidFill>
                <a:latin typeface="Arial"/>
                <a:cs typeface="Arial"/>
              </a:rPr>
              <a:t>an</a:t>
            </a:r>
            <a:r>
              <a:rPr sz="1800" spc="0" baseline="-2415" dirty="0" smtClean="0">
                <a:solidFill>
                  <a:srgbClr val="FFFFFF"/>
                </a:solidFill>
                <a:latin typeface="Arial"/>
                <a:cs typeface="Arial"/>
              </a:rPr>
              <a:t>e</a:t>
            </a:r>
            <a:r>
              <a:rPr sz="1800" spc="-29" baseline="-2415" dirty="0" smtClean="0">
                <a:solidFill>
                  <a:srgbClr val="FFFFFF"/>
                </a:solidFill>
                <a:latin typeface="Arial"/>
                <a:cs typeface="Arial"/>
              </a:rPr>
              <a:t> </a:t>
            </a:r>
            <a:r>
              <a:rPr sz="1800" spc="4" baseline="-2415" dirty="0" smtClean="0">
                <a:solidFill>
                  <a:srgbClr val="FFFFFF"/>
                </a:solidFill>
                <a:latin typeface="Arial"/>
                <a:cs typeface="Arial"/>
              </a:rPr>
              <a:t>d</a:t>
            </a:r>
            <a:r>
              <a:rPr sz="1800" spc="0" baseline="-2415" dirty="0" smtClean="0">
                <a:solidFill>
                  <a:srgbClr val="FFFFFF"/>
                </a:solidFill>
                <a:latin typeface="Arial"/>
                <a:cs typeface="Arial"/>
              </a:rPr>
              <a:t>o</a:t>
            </a:r>
            <a:r>
              <a:rPr sz="1800" spc="-4" baseline="-2415" dirty="0" smtClean="0">
                <a:solidFill>
                  <a:srgbClr val="FFFFFF"/>
                </a:solidFill>
                <a:latin typeface="Arial"/>
                <a:cs typeface="Arial"/>
              </a:rPr>
              <a:t> </a:t>
            </a:r>
            <a:r>
              <a:rPr sz="1800" spc="4" baseline="-2415" dirty="0" smtClean="0">
                <a:solidFill>
                  <a:srgbClr val="FFFFFF"/>
                </a:solidFill>
                <a:latin typeface="Arial"/>
                <a:cs typeface="Arial"/>
              </a:rPr>
              <a:t>badań</a:t>
            </a:r>
            <a:endParaRPr sz="1200">
              <a:latin typeface="Arial"/>
              <a:cs typeface="Arial"/>
            </a:endParaRPr>
          </a:p>
        </p:txBody>
      </p:sp>
      <p:sp>
        <p:nvSpPr>
          <p:cNvPr id="53" name="object 53"/>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1" name="object 31"/>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2" name="object 32"/>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3" name="object 33"/>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4" name="object 34"/>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5" name="object 35"/>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146304"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1" name="object 41">
            <a:hlinkClick r:id="rId3" action="ppaction://hlinksldjump"/>
          </p:cNvPr>
          <p:cNvSpPr/>
          <p:nvPr/>
        </p:nvSpPr>
        <p:spPr>
          <a:xfrm>
            <a:off x="0" y="1778508"/>
            <a:ext cx="3154680" cy="1063752"/>
          </a:xfrm>
          <a:prstGeom prst="rect">
            <a:avLst/>
          </a:prstGeom>
          <a:blipFill>
            <a:blip r:embed="rId4" cstate="print"/>
            <a:stretch>
              <a:fillRect/>
            </a:stretch>
          </a:blipFill>
        </p:spPr>
        <p:txBody>
          <a:bodyPr wrap="square" lIns="0" tIns="0" rIns="0" bIns="0" rtlCol="0">
            <a:noAutofit/>
          </a:bodyPr>
          <a:lstStyle/>
          <a:p>
            <a:endParaRPr/>
          </a:p>
        </p:txBody>
      </p:sp>
      <p:sp>
        <p:nvSpPr>
          <p:cNvPr id="43" name="object 43">
            <a:hlinkClick r:id="rId5" action="ppaction://hlinksldjump"/>
          </p:cNvPr>
          <p:cNvSpPr/>
          <p:nvPr/>
        </p:nvSpPr>
        <p:spPr>
          <a:xfrm>
            <a:off x="0" y="3858767"/>
            <a:ext cx="3154680" cy="1063752"/>
          </a:xfrm>
          <a:prstGeom prst="rect">
            <a:avLst/>
          </a:prstGeom>
          <a:blipFill>
            <a:blip r:embed="rId6" cstate="print"/>
            <a:stretch>
              <a:fillRect/>
            </a:stretch>
          </a:blipFill>
        </p:spPr>
        <p:txBody>
          <a:bodyPr wrap="square" lIns="0" tIns="0" rIns="0" bIns="0" rtlCol="0">
            <a:noAutofit/>
          </a:bodyPr>
          <a:lstStyle/>
          <a:p>
            <a:endParaRPr/>
          </a:p>
        </p:txBody>
      </p:sp>
      <p:sp>
        <p:nvSpPr>
          <p:cNvPr id="44" name="object 44">
            <a:hlinkClick r:id="rId7" action="ppaction://hlinksldjump"/>
          </p:cNvPr>
          <p:cNvSpPr/>
          <p:nvPr/>
        </p:nvSpPr>
        <p:spPr>
          <a:xfrm>
            <a:off x="0" y="4552188"/>
            <a:ext cx="3154680" cy="1063752"/>
          </a:xfrm>
          <a:prstGeom prst="rect">
            <a:avLst/>
          </a:prstGeom>
          <a:blipFill>
            <a:blip r:embed="rId8" cstate="print"/>
            <a:stretch>
              <a:fillRect/>
            </a:stretch>
          </a:blipFill>
        </p:spPr>
        <p:txBody>
          <a:bodyPr wrap="square" lIns="0" tIns="0" rIns="0" bIns="0" rtlCol="0">
            <a:noAutofit/>
          </a:bodyPr>
          <a:lstStyle/>
          <a:p>
            <a:endParaRPr/>
          </a:p>
        </p:txBody>
      </p:sp>
      <p:sp>
        <p:nvSpPr>
          <p:cNvPr id="42" name="object 42">
            <a:hlinkClick r:id="rId9" action="ppaction://hlinksldjump"/>
          </p:cNvPr>
          <p:cNvSpPr/>
          <p:nvPr/>
        </p:nvSpPr>
        <p:spPr>
          <a:xfrm>
            <a:off x="0" y="3165348"/>
            <a:ext cx="3154680" cy="1063752"/>
          </a:xfrm>
          <a:prstGeom prst="rect">
            <a:avLst/>
          </a:prstGeom>
          <a:blipFill>
            <a:blip r:embed="rId10" cstate="print"/>
            <a:stretch>
              <a:fillRect/>
            </a:stretch>
          </a:blipFill>
        </p:spPr>
        <p:txBody>
          <a:bodyPr wrap="square" lIns="0" tIns="0" rIns="0" bIns="0" rtlCol="0">
            <a:noAutofit/>
          </a:bodyPr>
          <a:lstStyle/>
          <a:p>
            <a:endParaRPr dirty="0"/>
          </a:p>
        </p:txBody>
      </p:sp>
      <p:sp>
        <p:nvSpPr>
          <p:cNvPr id="45" name="object 45">
            <a:hlinkClick r:id="rId11" action="ppaction://hlinksldjump"/>
          </p:cNvPr>
          <p:cNvSpPr/>
          <p:nvPr/>
        </p:nvSpPr>
        <p:spPr>
          <a:xfrm>
            <a:off x="0" y="336803"/>
            <a:ext cx="2052827" cy="1232916"/>
          </a:xfrm>
          <a:prstGeom prst="rect">
            <a:avLst/>
          </a:prstGeom>
          <a:blipFill>
            <a:blip r:embed="rId12" cstate="print"/>
            <a:stretch>
              <a:fillRect/>
            </a:stretch>
          </a:blipFill>
        </p:spPr>
        <p:txBody>
          <a:bodyPr wrap="square" lIns="0" tIns="0" rIns="0" bIns="0" rtlCol="0">
            <a:noAutofit/>
          </a:bodyPr>
          <a:lstStyle/>
          <a:p>
            <a:endParaRPr/>
          </a:p>
        </p:txBody>
      </p:sp>
      <p:sp>
        <p:nvSpPr>
          <p:cNvPr id="46" name="object 46">
            <a:hlinkClick r:id="rId3" action="ppaction://hlinksldjump"/>
          </p:cNvPr>
          <p:cNvSpPr/>
          <p:nvPr/>
        </p:nvSpPr>
        <p:spPr>
          <a:xfrm>
            <a:off x="3139440" y="332231"/>
            <a:ext cx="2154936" cy="1231392"/>
          </a:xfrm>
          <a:prstGeom prst="rect">
            <a:avLst/>
          </a:prstGeom>
          <a:blipFill>
            <a:blip r:embed="rId13" cstate="print"/>
            <a:stretch>
              <a:fillRect/>
            </a:stretch>
          </a:blipFill>
        </p:spPr>
        <p:txBody>
          <a:bodyPr wrap="square" lIns="0" tIns="0" rIns="0" bIns="0" rtlCol="0">
            <a:noAutofit/>
          </a:bodyPr>
          <a:lstStyle/>
          <a:p>
            <a:endParaRPr/>
          </a:p>
        </p:txBody>
      </p:sp>
      <p:sp>
        <p:nvSpPr>
          <p:cNvPr id="47" name="object 47">
            <a:hlinkClick r:id="rId14" action="ppaction://hlinksldjump"/>
          </p:cNvPr>
          <p:cNvSpPr/>
          <p:nvPr/>
        </p:nvSpPr>
        <p:spPr>
          <a:xfrm>
            <a:off x="4767072" y="332231"/>
            <a:ext cx="2153412" cy="1231392"/>
          </a:xfrm>
          <a:prstGeom prst="rect">
            <a:avLst/>
          </a:prstGeom>
          <a:blipFill>
            <a:blip r:embed="rId15" cstate="print"/>
            <a:stretch>
              <a:fillRect/>
            </a:stretch>
          </a:blipFill>
        </p:spPr>
        <p:txBody>
          <a:bodyPr wrap="square" lIns="0" tIns="0" rIns="0" bIns="0" rtlCol="0">
            <a:noAutofit/>
          </a:bodyPr>
          <a:lstStyle/>
          <a:p>
            <a:endParaRPr/>
          </a:p>
        </p:txBody>
      </p:sp>
      <p:sp>
        <p:nvSpPr>
          <p:cNvPr id="48" name="object 48">
            <a:hlinkClick r:id="rId16" action="ppaction://hlinksldjump"/>
          </p:cNvPr>
          <p:cNvSpPr/>
          <p:nvPr/>
        </p:nvSpPr>
        <p:spPr>
          <a:xfrm>
            <a:off x="1525524" y="336803"/>
            <a:ext cx="2153412" cy="1232916"/>
          </a:xfrm>
          <a:prstGeom prst="rect">
            <a:avLst/>
          </a:prstGeom>
          <a:blipFill>
            <a:blip r:embed="rId17" cstate="print"/>
            <a:stretch>
              <a:fillRect/>
            </a:stretch>
          </a:blipFill>
        </p:spPr>
        <p:txBody>
          <a:bodyPr wrap="square" lIns="0" tIns="0" rIns="0" bIns="0" rtlCol="0">
            <a:noAutofit/>
          </a:bodyPr>
          <a:lstStyle/>
          <a:p>
            <a:endParaRPr/>
          </a:p>
        </p:txBody>
      </p:sp>
      <p:sp>
        <p:nvSpPr>
          <p:cNvPr id="50" name="object 50">
            <a:hlinkClick r:id="rId18" action="ppaction://hlinksldjump"/>
          </p:cNvPr>
          <p:cNvSpPr/>
          <p:nvPr/>
        </p:nvSpPr>
        <p:spPr>
          <a:xfrm>
            <a:off x="6380988" y="332231"/>
            <a:ext cx="2153412" cy="1231392"/>
          </a:xfrm>
          <a:prstGeom prst="rect">
            <a:avLst/>
          </a:prstGeom>
          <a:blipFill>
            <a:blip r:embed="rId19" cstate="print"/>
            <a:stretch>
              <a:fillRect/>
            </a:stretch>
          </a:blipFill>
        </p:spPr>
        <p:txBody>
          <a:bodyPr wrap="square" lIns="0" tIns="0" rIns="0" bIns="0" rtlCol="0">
            <a:noAutofit/>
          </a:bodyPr>
          <a:lstStyle/>
          <a:p>
            <a:endParaRPr/>
          </a:p>
        </p:txBody>
      </p:sp>
      <p:sp>
        <p:nvSpPr>
          <p:cNvPr id="51" name="object 51">
            <a:hlinkClick r:id="rId20" action="ppaction://hlinksldjump"/>
          </p:cNvPr>
          <p:cNvSpPr/>
          <p:nvPr/>
        </p:nvSpPr>
        <p:spPr>
          <a:xfrm>
            <a:off x="8033004" y="336803"/>
            <a:ext cx="2154936" cy="1232916"/>
          </a:xfrm>
          <a:prstGeom prst="rect">
            <a:avLst/>
          </a:prstGeom>
          <a:blipFill>
            <a:blip r:embed="rId21" cstate="print"/>
            <a:stretch>
              <a:fillRect/>
            </a:stretch>
          </a:blipFill>
        </p:spPr>
        <p:txBody>
          <a:bodyPr wrap="square" lIns="0" tIns="0" rIns="0" bIns="0" rtlCol="0">
            <a:noAutofit/>
          </a:bodyPr>
          <a:lstStyle/>
          <a:p>
            <a:endParaRPr/>
          </a:p>
        </p:txBody>
      </p:sp>
      <p:sp>
        <p:nvSpPr>
          <p:cNvPr id="49" name="object 49">
            <a:hlinkClick r:id="rId22" action="ppaction://hlinksldjump"/>
          </p:cNvPr>
          <p:cNvSpPr/>
          <p:nvPr/>
        </p:nvSpPr>
        <p:spPr>
          <a:xfrm>
            <a:off x="0" y="2471928"/>
            <a:ext cx="3139440" cy="1063752"/>
          </a:xfrm>
          <a:prstGeom prst="rect">
            <a:avLst/>
          </a:prstGeom>
          <a:blipFill>
            <a:blip r:embed="rId23" cstate="print"/>
            <a:stretch>
              <a:fillRect/>
            </a:stretch>
          </a:blipFill>
        </p:spPr>
        <p:txBody>
          <a:bodyPr wrap="square" lIns="0" tIns="0" rIns="0" bIns="0" rtlCol="0">
            <a:noAutofit/>
          </a:bodyPr>
          <a:lstStyle/>
          <a:p>
            <a:endParaRPr/>
          </a:p>
        </p:txBody>
      </p:sp>
      <p:sp>
        <p:nvSpPr>
          <p:cNvPr id="52" name="object 52">
            <a:hlinkClick r:id="rId24" action="ppaction://hlinksldjump"/>
          </p:cNvPr>
          <p:cNvSpPr/>
          <p:nvPr/>
        </p:nvSpPr>
        <p:spPr>
          <a:xfrm>
            <a:off x="9660636" y="336803"/>
            <a:ext cx="2154935" cy="1232916"/>
          </a:xfrm>
          <a:prstGeom prst="rect">
            <a:avLst/>
          </a:prstGeom>
          <a:blipFill>
            <a:blip r:embed="rId25" cstate="print"/>
            <a:stretch>
              <a:fillRect/>
            </a:stretch>
          </a:blipFill>
        </p:spPr>
        <p:txBody>
          <a:bodyPr wrap="square" lIns="0" tIns="0" rIns="0" bIns="0" rtlCol="0">
            <a:noAutofit/>
          </a:bodyPr>
          <a:lstStyle/>
          <a:p>
            <a:endParaRPr/>
          </a:p>
        </p:txBody>
      </p:sp>
      <p:sp>
        <p:nvSpPr>
          <p:cNvPr id="28" name="object 28"/>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29" name="object 29"/>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6" name="object 26">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7" name="object 27"/>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4" name="object 24"/>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5" name="object 25">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2" name="object 22"/>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3" name="object 23"/>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1" name="object 21"/>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20" name="object 20"/>
          <p:cNvSpPr txBox="1"/>
          <p:nvPr/>
        </p:nvSpPr>
        <p:spPr>
          <a:xfrm>
            <a:off x="3737864" y="684990"/>
            <a:ext cx="955483" cy="543559"/>
          </a:xfrm>
          <a:prstGeom prst="rect">
            <a:avLst/>
          </a:prstGeom>
        </p:spPr>
        <p:txBody>
          <a:bodyPr wrap="square" lIns="0" tIns="0" rIns="0" bIns="0" rtlCol="0">
            <a:noAutofit/>
          </a:bodyPr>
          <a:lstStyle/>
          <a:p>
            <a:pPr marL="150114" marR="148118" algn="ctr">
              <a:lnSpc>
                <a:spcPts val="1325"/>
              </a:lnSpc>
              <a:spcBef>
                <a:spcPts val="66"/>
              </a:spcBef>
            </a:pPr>
            <a:r>
              <a:rPr sz="1200" spc="-119" dirty="0" smtClean="0">
                <a:latin typeface="Arial"/>
                <a:cs typeface="Arial"/>
              </a:rPr>
              <a:t>T</a:t>
            </a:r>
            <a:r>
              <a:rPr sz="1200" spc="4" dirty="0" smtClean="0">
                <a:latin typeface="Arial"/>
                <a:cs typeface="Arial"/>
              </a:rPr>
              <a:t>o</a:t>
            </a:r>
            <a:r>
              <a:rPr sz="1200" spc="-14" dirty="0" smtClean="0">
                <a:latin typeface="Arial"/>
                <a:cs typeface="Arial"/>
              </a:rPr>
              <a:t>w</a:t>
            </a:r>
            <a:r>
              <a:rPr sz="1200" spc="4" dirty="0" smtClean="0">
                <a:latin typeface="Arial"/>
                <a:cs typeface="Arial"/>
              </a:rPr>
              <a:t>a</a:t>
            </a:r>
            <a:r>
              <a:rPr sz="1200" spc="0" dirty="0" smtClean="0">
                <a:latin typeface="Arial"/>
                <a:cs typeface="Arial"/>
              </a:rPr>
              <a:t>ry</a:t>
            </a:r>
            <a:r>
              <a:rPr sz="1200" spc="-9" dirty="0" smtClean="0">
                <a:latin typeface="Arial"/>
                <a:cs typeface="Arial"/>
              </a:rPr>
              <a:t> </a:t>
            </a:r>
            <a:r>
              <a:rPr sz="1200" spc="0" dirty="0" smtClean="0">
                <a:latin typeface="Arial"/>
                <a:cs typeface="Arial"/>
              </a:rPr>
              <a:t>o</a:t>
            </a:r>
            <a:endParaRPr sz="1200">
              <a:latin typeface="Arial"/>
              <a:cs typeface="Arial"/>
            </a:endParaRPr>
          </a:p>
          <a:p>
            <a:pPr indent="457" algn="ctr">
              <a:lnSpc>
                <a:spcPct val="100041"/>
              </a:lnSpc>
            </a:pPr>
            <a:r>
              <a:rPr sz="1200" spc="0" dirty="0" smtClean="0">
                <a:latin typeface="Arial"/>
                <a:cs typeface="Arial"/>
              </a:rPr>
              <a:t>s</a:t>
            </a:r>
            <a:r>
              <a:rPr sz="1200" spc="4" dirty="0" smtClean="0">
                <a:latin typeface="Arial"/>
                <a:cs typeface="Arial"/>
              </a:rPr>
              <a:t>pe</a:t>
            </a:r>
            <a:r>
              <a:rPr sz="1200" spc="0" dirty="0" smtClean="0">
                <a:latin typeface="Arial"/>
                <a:cs typeface="Arial"/>
              </a:rPr>
              <a:t>cjal</a:t>
            </a:r>
            <a:r>
              <a:rPr sz="1200" spc="4" dirty="0" smtClean="0">
                <a:latin typeface="Arial"/>
                <a:cs typeface="Arial"/>
              </a:rPr>
              <a:t>n</a:t>
            </a:r>
            <a:r>
              <a:rPr sz="1200" spc="-9" dirty="0" smtClean="0">
                <a:latin typeface="Arial"/>
                <a:cs typeface="Arial"/>
              </a:rPr>
              <a:t>y</a:t>
            </a:r>
            <a:r>
              <a:rPr sz="1200" spc="0" dirty="0" smtClean="0">
                <a:latin typeface="Arial"/>
                <a:cs typeface="Arial"/>
              </a:rPr>
              <a:t>ch </a:t>
            </a:r>
            <a:r>
              <a:rPr sz="1200" spc="-14" dirty="0" smtClean="0">
                <a:latin typeface="Arial"/>
                <a:cs typeface="Arial"/>
              </a:rPr>
              <a:t>w</a:t>
            </a:r>
            <a:r>
              <a:rPr sz="1200" spc="-9" dirty="0" smtClean="0">
                <a:latin typeface="Arial"/>
                <a:cs typeface="Arial"/>
              </a:rPr>
              <a:t>y</a:t>
            </a:r>
            <a:r>
              <a:rPr sz="1200" spc="4" dirty="0" smtClean="0">
                <a:latin typeface="Arial"/>
                <a:cs typeface="Arial"/>
              </a:rPr>
              <a:t>ma</a:t>
            </a:r>
            <a:r>
              <a:rPr sz="1200" spc="-4" dirty="0" smtClean="0">
                <a:latin typeface="Arial"/>
                <a:cs typeface="Arial"/>
              </a:rPr>
              <a:t>g</a:t>
            </a:r>
            <a:r>
              <a:rPr sz="1200" spc="4" dirty="0" smtClean="0">
                <a:latin typeface="Arial"/>
                <a:cs typeface="Arial"/>
              </a:rPr>
              <a:t>an</a:t>
            </a:r>
            <a:r>
              <a:rPr sz="1200" spc="0" dirty="0" smtClean="0">
                <a:latin typeface="Arial"/>
                <a:cs typeface="Arial"/>
              </a:rPr>
              <a:t>iach</a:t>
            </a:r>
            <a:endParaRPr sz="1200">
              <a:latin typeface="Arial"/>
              <a:cs typeface="Arial"/>
            </a:endParaRPr>
          </a:p>
        </p:txBody>
      </p:sp>
      <p:sp>
        <p:nvSpPr>
          <p:cNvPr id="19" name="object 19"/>
          <p:cNvSpPr txBox="1"/>
          <p:nvPr/>
        </p:nvSpPr>
        <p:spPr>
          <a:xfrm>
            <a:off x="5465826" y="684990"/>
            <a:ext cx="765759" cy="543559"/>
          </a:xfrm>
          <a:prstGeom prst="rect">
            <a:avLst/>
          </a:prstGeom>
        </p:spPr>
        <p:txBody>
          <a:bodyPr wrap="square" lIns="0" tIns="0" rIns="0" bIns="0" rtlCol="0">
            <a:noAutofit/>
          </a:bodyPr>
          <a:lstStyle/>
          <a:p>
            <a:pPr marL="73913" marR="84886" algn="ctr">
              <a:lnSpc>
                <a:spcPts val="1325"/>
              </a:lnSpc>
              <a:spcBef>
                <a:spcPts val="66"/>
              </a:spcBef>
            </a:pPr>
            <a:r>
              <a:rPr sz="1200" spc="0" dirty="0" smtClean="0">
                <a:solidFill>
                  <a:srgbClr val="FFFFFF"/>
                </a:solidFill>
                <a:latin typeface="Arial"/>
                <a:cs typeface="Arial"/>
              </a:rPr>
              <a:t>Ro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je</a:t>
            </a:r>
            <a:endParaRPr sz="1200">
              <a:latin typeface="Arial"/>
              <a:cs typeface="Arial"/>
            </a:endParaRPr>
          </a:p>
          <a:p>
            <a:pPr marL="104394" marR="112014"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raw</a:t>
            </a:r>
            <a:endParaRPr sz="1200">
              <a:latin typeface="Arial"/>
              <a:cs typeface="Arial"/>
            </a:endParaRPr>
          </a:p>
          <a:p>
            <a:pPr algn="ctr">
              <a:lnSpc>
                <a:spcPct val="95825"/>
              </a:lnSpc>
              <a:spcBef>
                <a:spcPts val="60"/>
              </a:spcBef>
            </a:pPr>
            <a:r>
              <a:rPr sz="1200" spc="0" dirty="0" smtClean="0">
                <a:solidFill>
                  <a:srgbClr val="FFFFFF"/>
                </a:solidFill>
                <a:latin typeface="Arial"/>
                <a:cs typeface="Arial"/>
              </a:rPr>
              <a:t>w i</a:t>
            </a:r>
            <a:r>
              <a:rPr sz="1200" spc="4" dirty="0" smtClean="0">
                <a:solidFill>
                  <a:srgbClr val="FFFFFF"/>
                </a:solidFill>
                <a:latin typeface="Arial"/>
                <a:cs typeface="Arial"/>
              </a:rPr>
              <a:t>mpo</a:t>
            </a:r>
            <a:r>
              <a:rPr sz="1200" spc="0" dirty="0" smtClean="0">
                <a:solidFill>
                  <a:srgbClr val="FFFFFF"/>
                </a:solidFill>
                <a:latin typeface="Arial"/>
                <a:cs typeface="Arial"/>
              </a:rPr>
              <a:t>rc</a:t>
            </a:r>
            <a:r>
              <a:rPr sz="1200" spc="-4" dirty="0" smtClean="0">
                <a:solidFill>
                  <a:srgbClr val="FFFFFF"/>
                </a:solidFill>
                <a:latin typeface="Arial"/>
                <a:cs typeface="Arial"/>
              </a:rPr>
              <a:t>i</a:t>
            </a:r>
            <a:r>
              <a:rPr sz="1200" spc="0" dirty="0" smtClean="0">
                <a:solidFill>
                  <a:srgbClr val="FFFFFF"/>
                </a:solidFill>
                <a:latin typeface="Arial"/>
                <a:cs typeface="Arial"/>
              </a:rPr>
              <a:t>e</a:t>
            </a:r>
            <a:endParaRPr sz="1200">
              <a:latin typeface="Arial"/>
              <a:cs typeface="Arial"/>
            </a:endParaRPr>
          </a:p>
        </p:txBody>
      </p:sp>
      <p:sp>
        <p:nvSpPr>
          <p:cNvPr id="18" name="object 18"/>
          <p:cNvSpPr txBox="1"/>
          <p:nvPr/>
        </p:nvSpPr>
        <p:spPr>
          <a:xfrm>
            <a:off x="6943090" y="776430"/>
            <a:ext cx="1041222"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p</a:t>
            </a:r>
            <a:r>
              <a:rPr sz="1200" spc="0" dirty="0" smtClean="0">
                <a:solidFill>
                  <a:srgbClr val="FFFFFF"/>
                </a:solidFill>
                <a:latin typeface="Arial"/>
                <a:cs typeface="Arial"/>
              </a:rPr>
              <a:t>łac</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cła</a:t>
            </a:r>
            <a:r>
              <a:rPr sz="1200" spc="-4" dirty="0" smtClean="0">
                <a:solidFill>
                  <a:srgbClr val="FFFFFF"/>
                </a:solidFill>
                <a:latin typeface="Arial"/>
                <a:cs typeface="Arial"/>
              </a:rPr>
              <a:t> </a:t>
            </a:r>
            <a:r>
              <a:rPr lang="pl-PL" sz="1200" spc="-4" dirty="0" smtClean="0">
                <a:solidFill>
                  <a:srgbClr val="FFFFFF"/>
                </a:solidFill>
                <a:latin typeface="Arial"/>
                <a:cs typeface="Arial"/>
              </a:rPr>
              <a:t>i</a:t>
            </a:r>
            <a:endParaRPr sz="1200" dirty="0">
              <a:latin typeface="Arial"/>
              <a:cs typeface="Arial"/>
            </a:endParaRPr>
          </a:p>
          <a:p>
            <a:pPr marL="218694" marR="230200" algn="ctr">
              <a:lnSpc>
                <a:spcPct val="95825"/>
              </a:lnSpc>
            </a:pPr>
            <a:r>
              <a:rPr sz="1200" spc="4" dirty="0" smtClean="0">
                <a:solidFill>
                  <a:srgbClr val="FFFFFF"/>
                </a:solidFill>
                <a:latin typeface="Arial"/>
                <a:cs typeface="Arial"/>
              </a:rPr>
              <a:t>poda</a:t>
            </a:r>
            <a:r>
              <a:rPr sz="1200" spc="0" dirty="0" smtClean="0">
                <a:solidFill>
                  <a:srgbClr val="FFFFFF"/>
                </a:solidFill>
                <a:latin typeface="Arial"/>
                <a:cs typeface="Arial"/>
              </a:rPr>
              <a:t>tku</a:t>
            </a:r>
            <a:endParaRPr sz="1200" dirty="0">
              <a:latin typeface="Arial"/>
              <a:cs typeface="Arial"/>
            </a:endParaRPr>
          </a:p>
        </p:txBody>
      </p:sp>
      <p:sp>
        <p:nvSpPr>
          <p:cNvPr id="17" name="object 17"/>
          <p:cNvSpPr txBox="1"/>
          <p:nvPr/>
        </p:nvSpPr>
        <p:spPr>
          <a:xfrm>
            <a:off x="464007" y="782145"/>
            <a:ext cx="1032459"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Pr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a:p>
            <a:pPr marL="93726" marR="103022" algn="ctr">
              <a:lnSpc>
                <a:spcPct val="95825"/>
              </a:lnSpc>
            </a:pPr>
            <a:r>
              <a:rPr sz="1200" spc="4" dirty="0" smtClean="0">
                <a:solidFill>
                  <a:srgbClr val="FFFFFF"/>
                </a:solidFill>
                <a:latin typeface="Arial"/>
                <a:cs typeface="Arial"/>
              </a:rPr>
              <a:t>d</a:t>
            </a:r>
            <a:r>
              <a:rPr sz="1200" spc="0" dirty="0" smtClean="0">
                <a:solidFill>
                  <a:srgbClr val="FFFFFF"/>
                </a:solidFill>
                <a:latin typeface="Arial"/>
                <a:cs typeface="Arial"/>
              </a:rPr>
              <a:t>o</a:t>
            </a:r>
            <a:r>
              <a:rPr sz="1200" spc="-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p:txBody>
      </p:sp>
      <p:sp>
        <p:nvSpPr>
          <p:cNvPr id="16" name="object 16"/>
          <p:cNvSpPr txBox="1"/>
          <p:nvPr/>
        </p:nvSpPr>
        <p:spPr>
          <a:xfrm>
            <a:off x="2204085" y="781898"/>
            <a:ext cx="820228" cy="361307"/>
          </a:xfrm>
          <a:prstGeom prst="rect">
            <a:avLst/>
          </a:prstGeom>
        </p:spPr>
        <p:txBody>
          <a:bodyPr wrap="square" lIns="0" tIns="0" rIns="0" bIns="0" rtlCol="0">
            <a:noAutofit/>
          </a:bodyPr>
          <a:lstStyle/>
          <a:p>
            <a:pPr marL="12700">
              <a:lnSpc>
                <a:spcPts val="1330"/>
              </a:lnSpc>
              <a:spcBef>
                <a:spcPts val="66"/>
              </a:spcBef>
            </a:pPr>
            <a:r>
              <a:rPr sz="1200" spc="29" dirty="0" smtClean="0">
                <a:solidFill>
                  <a:srgbClr val="FFFFFF"/>
                </a:solidFill>
                <a:latin typeface="Arial"/>
                <a:cs typeface="Arial"/>
              </a:rPr>
              <a:t>W</a:t>
            </a:r>
            <a:r>
              <a:rPr sz="1200" spc="-14" dirty="0" smtClean="0">
                <a:solidFill>
                  <a:srgbClr val="FFFFFF"/>
                </a:solidFill>
                <a:latin typeface="Arial"/>
                <a:cs typeface="Arial"/>
              </a:rPr>
              <a:t>y</a:t>
            </a:r>
            <a:r>
              <a:rPr sz="1200" spc="4" dirty="0" smtClean="0">
                <a:solidFill>
                  <a:srgbClr val="FFFFFF"/>
                </a:solidFill>
                <a:latin typeface="Arial"/>
                <a:cs typeface="Arial"/>
              </a:rPr>
              <a:t>m</a:t>
            </a:r>
            <a:r>
              <a:rPr sz="1200" spc="-9" dirty="0" smtClean="0">
                <a:solidFill>
                  <a:srgbClr val="FFFFFF"/>
                </a:solidFill>
                <a:latin typeface="Arial"/>
                <a:cs typeface="Arial"/>
              </a:rPr>
              <a:t>ag</a:t>
            </a:r>
            <a:r>
              <a:rPr sz="1200" spc="0" dirty="0" smtClean="0">
                <a:solidFill>
                  <a:srgbClr val="FFFFFF"/>
                </a:solidFill>
                <a:latin typeface="Arial"/>
                <a:cs typeface="Arial"/>
              </a:rPr>
              <a:t>a</a:t>
            </a:r>
            <a:r>
              <a:rPr sz="1200" spc="-4" dirty="0" smtClean="0">
                <a:solidFill>
                  <a:srgbClr val="FFFFFF"/>
                </a:solidFill>
                <a:latin typeface="Arial"/>
                <a:cs typeface="Arial"/>
              </a:rPr>
              <a:t>n</a:t>
            </a:r>
            <a:r>
              <a:rPr sz="1200" spc="0" dirty="0" smtClean="0">
                <a:solidFill>
                  <a:srgbClr val="FFFFFF"/>
                </a:solidFill>
                <a:latin typeface="Arial"/>
                <a:cs typeface="Arial"/>
              </a:rPr>
              <a:t>e</a:t>
            </a:r>
            <a:endParaRPr sz="1200">
              <a:latin typeface="Arial"/>
              <a:cs typeface="Arial"/>
            </a:endParaRPr>
          </a:p>
          <a:p>
            <a:pPr marL="24891" marR="22905">
              <a:lnSpc>
                <a:spcPct val="95825"/>
              </a:lnSpc>
            </a:pP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en</a:t>
            </a:r>
            <a:r>
              <a:rPr sz="1200" spc="0" dirty="0" smtClean="0">
                <a:solidFill>
                  <a:srgbClr val="FFFFFF"/>
                </a:solidFill>
                <a:latin typeface="Arial"/>
                <a:cs typeface="Arial"/>
              </a:rPr>
              <a:t>ty</a:t>
            </a:r>
            <a:endParaRPr sz="1200">
              <a:latin typeface="Arial"/>
              <a:cs typeface="Arial"/>
            </a:endParaRPr>
          </a:p>
        </p:txBody>
      </p:sp>
      <p:sp>
        <p:nvSpPr>
          <p:cNvPr id="15" name="object 15"/>
          <p:cNvSpPr txBox="1"/>
          <p:nvPr/>
        </p:nvSpPr>
        <p:spPr>
          <a:xfrm>
            <a:off x="8527542" y="782145"/>
            <a:ext cx="1179626" cy="360679"/>
          </a:xfrm>
          <a:prstGeom prst="rect">
            <a:avLst/>
          </a:prstGeom>
        </p:spPr>
        <p:txBody>
          <a:bodyPr wrap="square" lIns="0" tIns="0" rIns="0" bIns="0" rtlCol="0">
            <a:noAutofit/>
          </a:bodyPr>
          <a:lstStyle/>
          <a:p>
            <a:pPr algn="ctr">
              <a:lnSpc>
                <a:spcPts val="1325"/>
              </a:lnSpc>
              <a:spcBef>
                <a:spcPts val="66"/>
              </a:spcBef>
            </a:pPr>
            <a:r>
              <a:rPr sz="1200" spc="4" dirty="0" smtClean="0">
                <a:solidFill>
                  <a:srgbClr val="FFFFFF"/>
                </a:solidFill>
                <a:latin typeface="Arial"/>
                <a:cs typeface="Arial"/>
              </a:rPr>
              <a:t>Ko</a:t>
            </a:r>
            <a:r>
              <a:rPr sz="1200" spc="0" dirty="0" smtClean="0">
                <a:solidFill>
                  <a:srgbClr val="FFFFFF"/>
                </a:solidFill>
                <a:latin typeface="Arial"/>
                <a:cs typeface="Arial"/>
              </a:rPr>
              <a:t>re</a:t>
            </a:r>
            <a:r>
              <a:rPr sz="1200" spc="4" dirty="0" smtClean="0">
                <a:solidFill>
                  <a:srgbClr val="FFFFFF"/>
                </a:solidFill>
                <a:latin typeface="Arial"/>
                <a:cs typeface="Arial"/>
              </a:rPr>
              <a:t>k</a:t>
            </a:r>
            <a:r>
              <a:rPr sz="1200" spc="0" dirty="0" smtClean="0">
                <a:solidFill>
                  <a:srgbClr val="FFFFFF"/>
                </a:solidFill>
                <a:latin typeface="Arial"/>
                <a:cs typeface="Arial"/>
              </a:rPr>
              <a:t>ta</a:t>
            </a:r>
            <a:r>
              <a:rPr sz="1200" spc="-1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680" marR="371398"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4" name="object 14"/>
          <p:cNvSpPr txBox="1"/>
          <p:nvPr/>
        </p:nvSpPr>
        <p:spPr>
          <a:xfrm>
            <a:off x="10176510" y="873585"/>
            <a:ext cx="1145844"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M</a:t>
            </a:r>
            <a:r>
              <a:rPr sz="1200" spc="4" dirty="0" smtClean="0">
                <a:solidFill>
                  <a:srgbClr val="FFFFFF"/>
                </a:solidFill>
                <a:latin typeface="Arial"/>
                <a:cs typeface="Arial"/>
              </a:rPr>
              <a:t>a</a:t>
            </a:r>
            <a:r>
              <a:rPr sz="1200" spc="-4" dirty="0" smtClean="0">
                <a:solidFill>
                  <a:srgbClr val="FFFFFF"/>
                </a:solidFill>
                <a:latin typeface="Arial"/>
                <a:cs typeface="Arial"/>
              </a:rPr>
              <a:t>g</a:t>
            </a:r>
            <a:r>
              <a:rPr sz="1200" spc="4" dirty="0" smtClean="0">
                <a:solidFill>
                  <a:srgbClr val="FFFFFF"/>
                </a:solidFill>
                <a:latin typeface="Arial"/>
                <a:cs typeface="Arial"/>
              </a:rPr>
              <a:t>a</a:t>
            </a:r>
            <a:r>
              <a:rPr sz="1200" spc="-9" dirty="0" smtClean="0">
                <a:solidFill>
                  <a:srgbClr val="FFFFFF"/>
                </a:solidFill>
                <a:latin typeface="Arial"/>
                <a:cs typeface="Arial"/>
              </a:rPr>
              <a:t>zy</a:t>
            </a:r>
            <a:r>
              <a:rPr sz="1200" spc="4" dirty="0" smtClean="0">
                <a:solidFill>
                  <a:srgbClr val="FFFFFF"/>
                </a:solidFill>
                <a:latin typeface="Arial"/>
                <a:cs typeface="Arial"/>
              </a:rPr>
              <a:t>no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p:txBody>
      </p:sp>
      <p:sp>
        <p:nvSpPr>
          <p:cNvPr id="13" name="object 13"/>
          <p:cNvSpPr txBox="1"/>
          <p:nvPr/>
        </p:nvSpPr>
        <p:spPr>
          <a:xfrm>
            <a:off x="10859770" y="1859311"/>
            <a:ext cx="93583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I</a:t>
            </a:r>
            <a:r>
              <a:rPr sz="2400" spc="4" dirty="0" smtClean="0">
                <a:solidFill>
                  <a:srgbClr val="FFFFFF"/>
                </a:solidFill>
                <a:latin typeface="Arial"/>
                <a:cs typeface="Arial"/>
              </a:rPr>
              <a:t>m</a:t>
            </a:r>
            <a:r>
              <a:rPr sz="2400" spc="0" dirty="0" smtClean="0">
                <a:solidFill>
                  <a:srgbClr val="FFFFFF"/>
                </a:solidFill>
                <a:latin typeface="Arial"/>
                <a:cs typeface="Arial"/>
              </a:rPr>
              <a:t>port</a:t>
            </a:r>
            <a:endParaRPr sz="2400">
              <a:latin typeface="Arial"/>
              <a:cs typeface="Arial"/>
            </a:endParaRPr>
          </a:p>
          <a:p>
            <a:pPr marL="256539" marR="11887">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12" name="object 12"/>
          <p:cNvSpPr txBox="1"/>
          <p:nvPr/>
        </p:nvSpPr>
        <p:spPr>
          <a:xfrm>
            <a:off x="336600" y="2140029"/>
            <a:ext cx="2387320" cy="360679"/>
          </a:xfrm>
          <a:prstGeom prst="rect">
            <a:avLst/>
          </a:prstGeom>
        </p:spPr>
        <p:txBody>
          <a:bodyPr wrap="square" lIns="0" tIns="0" rIns="0" bIns="0" rtlCol="0">
            <a:noAutofit/>
          </a:bodyPr>
          <a:lstStyle/>
          <a:p>
            <a:pPr algn="ctr">
              <a:lnSpc>
                <a:spcPts val="1325"/>
              </a:lnSpc>
              <a:spcBef>
                <a:spcPts val="66"/>
              </a:spcBef>
            </a:pPr>
            <a:r>
              <a:rPr sz="1200" spc="4" dirty="0" smtClean="0">
                <a:latin typeface="Arial"/>
                <a:cs typeface="Arial"/>
              </a:rPr>
              <a:t>Le</a:t>
            </a:r>
            <a:r>
              <a:rPr sz="1200" spc="0" dirty="0" smtClean="0">
                <a:latin typeface="Arial"/>
                <a:cs typeface="Arial"/>
              </a:rPr>
              <a:t>ki</a:t>
            </a:r>
            <a:r>
              <a:rPr sz="1200" spc="-19" dirty="0" smtClean="0">
                <a:latin typeface="Arial"/>
                <a:cs typeface="Arial"/>
              </a:rPr>
              <a:t> </a:t>
            </a:r>
            <a:r>
              <a:rPr sz="1200" spc="-9" dirty="0" err="1" smtClean="0">
                <a:latin typeface="Arial"/>
                <a:cs typeface="Arial"/>
              </a:rPr>
              <a:t>z</a:t>
            </a:r>
            <a:r>
              <a:rPr sz="1200" spc="4" dirty="0" err="1" smtClean="0">
                <a:latin typeface="Arial"/>
                <a:cs typeface="Arial"/>
              </a:rPr>
              <a:t>a</a:t>
            </a:r>
            <a:r>
              <a:rPr sz="1200" spc="0" dirty="0" err="1" smtClean="0">
                <a:latin typeface="Arial"/>
                <a:cs typeface="Arial"/>
              </a:rPr>
              <a:t>rejestro</a:t>
            </a:r>
            <a:r>
              <a:rPr sz="1200" spc="-14" dirty="0" err="1" smtClean="0">
                <a:latin typeface="Arial"/>
                <a:cs typeface="Arial"/>
              </a:rPr>
              <a:t>w</a:t>
            </a:r>
            <a:r>
              <a:rPr sz="1200" spc="4" dirty="0" err="1" smtClean="0">
                <a:latin typeface="Arial"/>
                <a:cs typeface="Arial"/>
              </a:rPr>
              <a:t>an</a:t>
            </a:r>
            <a:r>
              <a:rPr sz="1200" spc="0" dirty="0" err="1" smtClean="0">
                <a:latin typeface="Arial"/>
                <a:cs typeface="Arial"/>
              </a:rPr>
              <a:t>e</a:t>
            </a:r>
            <a:r>
              <a:rPr sz="1200" spc="-9" dirty="0" smtClean="0">
                <a:latin typeface="Arial"/>
                <a:cs typeface="Arial"/>
              </a:rPr>
              <a:t> </a:t>
            </a:r>
            <a:r>
              <a:rPr lang="pl-PL" sz="1200" spc="-9" dirty="0" smtClean="0">
                <a:latin typeface="Arial"/>
                <a:cs typeface="Arial"/>
              </a:rPr>
              <a:t>i</a:t>
            </a:r>
            <a:r>
              <a:rPr sz="1200" spc="4" dirty="0" smtClean="0">
                <a:latin typeface="Arial"/>
                <a:cs typeface="Arial"/>
              </a:rPr>
              <a:t> </a:t>
            </a:r>
            <a:r>
              <a:rPr sz="1200" spc="0" dirty="0" smtClean="0">
                <a:latin typeface="Arial"/>
                <a:cs typeface="Arial"/>
              </a:rPr>
              <a:t>i</a:t>
            </a:r>
            <a:r>
              <a:rPr sz="1200" spc="4" dirty="0" smtClean="0">
                <a:latin typeface="Arial"/>
                <a:cs typeface="Arial"/>
              </a:rPr>
              <a:t>mpo</a:t>
            </a:r>
            <a:r>
              <a:rPr sz="1200" spc="0" dirty="0" smtClean="0">
                <a:latin typeface="Arial"/>
                <a:cs typeface="Arial"/>
              </a:rPr>
              <a:t>rto</a:t>
            </a:r>
            <a:r>
              <a:rPr sz="1200" spc="-14" dirty="0" smtClean="0">
                <a:latin typeface="Arial"/>
                <a:cs typeface="Arial"/>
              </a:rPr>
              <a:t>w</a:t>
            </a:r>
            <a:r>
              <a:rPr sz="1200" spc="4" dirty="0" smtClean="0">
                <a:latin typeface="Arial"/>
                <a:cs typeface="Arial"/>
              </a:rPr>
              <a:t>a</a:t>
            </a:r>
            <a:r>
              <a:rPr sz="1200" spc="-4" dirty="0" smtClean="0">
                <a:latin typeface="Arial"/>
                <a:cs typeface="Arial"/>
              </a:rPr>
              <a:t>n</a:t>
            </a:r>
            <a:r>
              <a:rPr sz="1200" spc="0" dirty="0" smtClean="0">
                <a:latin typeface="Arial"/>
                <a:cs typeface="Arial"/>
              </a:rPr>
              <a:t>e</a:t>
            </a:r>
            <a:endParaRPr sz="1200" dirty="0">
              <a:latin typeface="Arial"/>
              <a:cs typeface="Arial"/>
            </a:endParaRPr>
          </a:p>
          <a:p>
            <a:pPr marL="424738" marR="435559" algn="ctr">
              <a:lnSpc>
                <a:spcPct val="95825"/>
              </a:lnSpc>
            </a:pP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z</a:t>
            </a:r>
            <a:r>
              <a:rPr sz="1200" spc="4" dirty="0" smtClean="0">
                <a:latin typeface="Arial"/>
                <a:cs typeface="Arial"/>
              </a:rPr>
              <a:t> o</a:t>
            </a:r>
            <a:r>
              <a:rPr sz="1200" spc="0" dirty="0" smtClean="0">
                <a:latin typeface="Arial"/>
                <a:cs typeface="Arial"/>
              </a:rPr>
              <a:t>s</a:t>
            </a:r>
            <a:r>
              <a:rPr sz="1200" spc="4" dirty="0" smtClean="0">
                <a:latin typeface="Arial"/>
                <a:cs typeface="Arial"/>
              </a:rPr>
              <a:t>ob</a:t>
            </a:r>
            <a:r>
              <a:rPr sz="1200" spc="0" dirty="0" smtClean="0">
                <a:latin typeface="Arial"/>
                <a:cs typeface="Arial"/>
              </a:rPr>
              <a:t>y</a:t>
            </a:r>
            <a:r>
              <a:rPr sz="1200" spc="-14"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yw</a:t>
            </a:r>
            <a:r>
              <a:rPr sz="1200" spc="4" dirty="0" smtClean="0">
                <a:latin typeface="Arial"/>
                <a:cs typeface="Arial"/>
              </a:rPr>
              <a:t>a</a:t>
            </a:r>
            <a:r>
              <a:rPr sz="1200" spc="0" dirty="0" smtClean="0">
                <a:latin typeface="Arial"/>
                <a:cs typeface="Arial"/>
              </a:rPr>
              <a:t>t</a:t>
            </a:r>
            <a:r>
              <a:rPr sz="1200" spc="4" dirty="0" smtClean="0">
                <a:latin typeface="Arial"/>
                <a:cs typeface="Arial"/>
              </a:rPr>
              <a:t>n</a:t>
            </a:r>
            <a:r>
              <a:rPr sz="1200" spc="0" dirty="0" smtClean="0">
                <a:latin typeface="Arial"/>
                <a:cs typeface="Arial"/>
              </a:rPr>
              <a:t>e</a:t>
            </a:r>
            <a:endParaRPr sz="1200" dirty="0">
              <a:latin typeface="Arial"/>
              <a:cs typeface="Arial"/>
            </a:endParaRPr>
          </a:p>
        </p:txBody>
      </p:sp>
      <p:sp>
        <p:nvSpPr>
          <p:cNvPr id="10" name="object 10"/>
          <p:cNvSpPr txBox="1"/>
          <p:nvPr/>
        </p:nvSpPr>
        <p:spPr>
          <a:xfrm>
            <a:off x="3420000" y="1980000"/>
            <a:ext cx="6606000" cy="3502729"/>
          </a:xfrm>
          <a:prstGeom prst="rect">
            <a:avLst/>
          </a:prstGeom>
        </p:spPr>
        <p:txBody>
          <a:bodyPr wrap="square" lIns="0" tIns="0" rIns="0" bIns="0" rtlCol="0">
            <a:noAutofit/>
          </a:bodyPr>
          <a:lstStyle/>
          <a:p>
            <a:pPr marL="12700" marR="26286">
              <a:lnSpc>
                <a:spcPts val="1325"/>
              </a:lnSpc>
              <a:spcBef>
                <a:spcPts val="66"/>
              </a:spcBef>
            </a:pPr>
            <a:r>
              <a:rPr lang="pl-PL" sz="1400" b="1" dirty="0">
                <a:latin typeface="Arial"/>
                <a:cs typeface="Arial"/>
              </a:rPr>
              <a:t>Leki</a:t>
            </a:r>
            <a:r>
              <a:rPr lang="pl-PL" sz="1400" b="1" spc="-6" dirty="0">
                <a:latin typeface="Arial"/>
                <a:cs typeface="Arial"/>
              </a:rPr>
              <a:t> </a:t>
            </a:r>
            <a:r>
              <a:rPr lang="pl-PL" sz="1400" b="1" dirty="0">
                <a:latin typeface="Arial"/>
                <a:cs typeface="Arial"/>
              </a:rPr>
              <a:t>zarejestro</a:t>
            </a:r>
            <a:r>
              <a:rPr lang="pl-PL" sz="1400" b="1" spc="19" dirty="0">
                <a:latin typeface="Arial"/>
                <a:cs typeface="Arial"/>
              </a:rPr>
              <a:t>w</a:t>
            </a:r>
            <a:r>
              <a:rPr lang="pl-PL" sz="1400" b="1" dirty="0">
                <a:latin typeface="Arial"/>
                <a:cs typeface="Arial"/>
              </a:rPr>
              <a:t>ane</a:t>
            </a:r>
            <a:endParaRPr lang="pl-PL" sz="1400" dirty="0">
              <a:latin typeface="Arial"/>
              <a:cs typeface="Arial"/>
            </a:endParaRPr>
          </a:p>
          <a:p>
            <a:pPr marL="12700" marR="26286">
              <a:lnSpc>
                <a:spcPts val="1325"/>
              </a:lnSpc>
              <a:spcBef>
                <a:spcPts val="66"/>
              </a:spcBef>
            </a:pPr>
            <a:endParaRPr lang="pl-PL" sz="1200" dirty="0">
              <a:latin typeface="Arial"/>
              <a:cs typeface="Arial"/>
            </a:endParaRPr>
          </a:p>
          <a:p>
            <a:pPr marL="12700" marR="26286">
              <a:lnSpc>
                <a:spcPts val="1325"/>
              </a:lnSpc>
              <a:spcBef>
                <a:spcPts val="66"/>
              </a:spcBef>
            </a:pPr>
            <a:r>
              <a:rPr sz="1200" spc="0" dirty="0" err="1" smtClean="0">
                <a:latin typeface="Arial"/>
                <a:cs typeface="Arial"/>
              </a:rPr>
              <a:t>Z</a:t>
            </a:r>
            <a:r>
              <a:rPr sz="1200" spc="-4" dirty="0" err="1" smtClean="0">
                <a:latin typeface="Arial"/>
                <a:cs typeface="Arial"/>
              </a:rPr>
              <a:t>g</a:t>
            </a:r>
            <a:r>
              <a:rPr sz="1200" spc="4" dirty="0" err="1" smtClean="0">
                <a:latin typeface="Arial"/>
                <a:cs typeface="Arial"/>
              </a:rPr>
              <a:t>odn</a:t>
            </a:r>
            <a:r>
              <a:rPr sz="1200" spc="0" dirty="0" err="1" smtClean="0">
                <a:latin typeface="Arial"/>
                <a:cs typeface="Arial"/>
              </a:rPr>
              <a:t>ie</a:t>
            </a:r>
            <a:r>
              <a:rPr sz="1200" spc="-25" dirty="0" smtClean="0">
                <a:latin typeface="Arial"/>
                <a:cs typeface="Arial"/>
              </a:rPr>
              <a:t> </a:t>
            </a:r>
            <a:r>
              <a:rPr sz="1200" spc="0" dirty="0" smtClean="0">
                <a:latin typeface="Arial"/>
                <a:cs typeface="Arial"/>
              </a:rPr>
              <a:t>z</a:t>
            </a:r>
            <a:r>
              <a:rPr sz="1200" spc="14"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ep</a:t>
            </a:r>
            <a:r>
              <a:rPr sz="1200" spc="0" dirty="0" smtClean="0">
                <a:latin typeface="Arial"/>
                <a:cs typeface="Arial"/>
              </a:rPr>
              <a:t>isa</a:t>
            </a:r>
            <a:r>
              <a:rPr sz="1200" spc="9" dirty="0" smtClean="0">
                <a:latin typeface="Arial"/>
                <a:cs typeface="Arial"/>
              </a:rPr>
              <a:t>m</a:t>
            </a:r>
            <a:r>
              <a:rPr sz="1200" spc="0" dirty="0" smtClean="0">
                <a:latin typeface="Arial"/>
                <a:cs typeface="Arial"/>
              </a:rPr>
              <a:t>i,</a:t>
            </a:r>
            <a:r>
              <a:rPr sz="1200" spc="-29" dirty="0" smtClean="0">
                <a:latin typeface="Arial"/>
                <a:cs typeface="Arial"/>
              </a:rPr>
              <a:t> </a:t>
            </a:r>
            <a:r>
              <a:rPr sz="1200" spc="4" dirty="0" smtClean="0">
                <a:latin typeface="Arial"/>
                <a:cs typeface="Arial"/>
              </a:rPr>
              <a:t>ab</a:t>
            </a:r>
            <a:r>
              <a:rPr sz="1200" spc="0" dirty="0" smtClean="0">
                <a:latin typeface="Arial"/>
                <a:cs typeface="Arial"/>
              </a:rPr>
              <a:t>y</a:t>
            </a:r>
            <a:r>
              <a:rPr sz="1200" spc="-9" dirty="0" smtClean="0">
                <a:latin typeface="Arial"/>
                <a:cs typeface="Arial"/>
              </a:rPr>
              <a:t> </a:t>
            </a:r>
            <a:r>
              <a:rPr sz="1200" spc="9" dirty="0" smtClean="0">
                <a:latin typeface="Arial"/>
                <a:cs typeface="Arial"/>
              </a:rPr>
              <a:t>m</a:t>
            </a:r>
            <a:r>
              <a:rPr sz="1200" spc="4" dirty="0" smtClean="0">
                <a:latin typeface="Arial"/>
                <a:cs typeface="Arial"/>
              </a:rPr>
              <a:t>ó</a:t>
            </a:r>
            <a:r>
              <a:rPr sz="1200" spc="-4" dirty="0" smtClean="0">
                <a:latin typeface="Arial"/>
                <a:cs typeface="Arial"/>
              </a:rPr>
              <a:t>g</a:t>
            </a:r>
            <a:r>
              <a:rPr sz="1200" spc="0" dirty="0" smtClean="0">
                <a:latin typeface="Arial"/>
                <a:cs typeface="Arial"/>
              </a:rPr>
              <a:t>ł</a:t>
            </a:r>
            <a:r>
              <a:rPr sz="1200" spc="-24" dirty="0" smtClean="0">
                <a:latin typeface="Arial"/>
                <a:cs typeface="Arial"/>
              </a:rPr>
              <a:t> </a:t>
            </a:r>
            <a:r>
              <a:rPr sz="1200" spc="4" dirty="0" smtClean="0">
                <a:latin typeface="Arial"/>
                <a:cs typeface="Arial"/>
              </a:rPr>
              <a:t>b</a:t>
            </a:r>
            <a:r>
              <a:rPr sz="1200" spc="-9" dirty="0" smtClean="0">
                <a:latin typeface="Arial"/>
                <a:cs typeface="Arial"/>
              </a:rPr>
              <a:t>y</a:t>
            </a:r>
            <a:r>
              <a:rPr sz="1200" spc="0" dirty="0" smtClean="0">
                <a:latin typeface="Arial"/>
                <a:cs typeface="Arial"/>
              </a:rPr>
              <a:t>ć</a:t>
            </a:r>
            <a:r>
              <a:rPr sz="1200" spc="14" dirty="0" smtClean="0">
                <a:latin typeface="Arial"/>
                <a:cs typeface="Arial"/>
              </a:rPr>
              <a:t> </a:t>
            </a:r>
            <a:r>
              <a:rPr sz="1200" spc="0" dirty="0" smtClean="0">
                <a:latin typeface="Arial"/>
                <a:cs typeface="Arial"/>
              </a:rPr>
              <a:t>s</a:t>
            </a:r>
            <a:r>
              <a:rPr sz="1200" spc="4" dirty="0" smtClean="0">
                <a:latin typeface="Arial"/>
                <a:cs typeface="Arial"/>
              </a:rPr>
              <a:t>p</a:t>
            </a:r>
            <a:r>
              <a:rPr sz="1200" spc="0" dirty="0" smtClean="0">
                <a:latin typeface="Arial"/>
                <a:cs typeface="Arial"/>
              </a:rPr>
              <a:t>ro</a:t>
            </a:r>
            <a:r>
              <a:rPr sz="1200" spc="-14" dirty="0" smtClean="0">
                <a:latin typeface="Arial"/>
                <a:cs typeface="Arial"/>
              </a:rPr>
              <a:t>w</a:t>
            </a:r>
            <a:r>
              <a:rPr sz="1200" spc="4" dirty="0" smtClean="0">
                <a:latin typeface="Arial"/>
                <a:cs typeface="Arial"/>
              </a:rPr>
              <a:t>ad</a:t>
            </a:r>
            <a:r>
              <a:rPr sz="1200" spc="-9" dirty="0" smtClean="0">
                <a:latin typeface="Arial"/>
                <a:cs typeface="Arial"/>
              </a:rPr>
              <a:t>z</a:t>
            </a:r>
            <a:r>
              <a:rPr sz="1200" spc="4" dirty="0" smtClean="0">
                <a:latin typeface="Arial"/>
                <a:cs typeface="Arial"/>
              </a:rPr>
              <a:t>on</a:t>
            </a:r>
            <a:r>
              <a:rPr sz="1200" spc="0" dirty="0" smtClean="0">
                <a:latin typeface="Arial"/>
                <a:cs typeface="Arial"/>
              </a:rPr>
              <a:t>y</a:t>
            </a:r>
            <a:r>
              <a:rPr sz="1200" spc="-29" dirty="0" smtClean="0">
                <a:latin typeface="Arial"/>
                <a:cs typeface="Arial"/>
              </a:rPr>
              <a:t> </a:t>
            </a:r>
            <a:r>
              <a:rPr sz="1200" spc="4" dirty="0" smtClean="0">
                <a:latin typeface="Arial"/>
                <a:cs typeface="Arial"/>
              </a:rPr>
              <a:t>d</a:t>
            </a:r>
            <a:r>
              <a:rPr sz="1200" spc="0" dirty="0" smtClean="0">
                <a:latin typeface="Arial"/>
                <a:cs typeface="Arial"/>
              </a:rPr>
              <a:t>o</a:t>
            </a:r>
            <a:r>
              <a:rPr sz="1200" spc="14" dirty="0" smtClean="0">
                <a:latin typeface="Arial"/>
                <a:cs typeface="Arial"/>
              </a:rPr>
              <a:t> </a:t>
            </a:r>
            <a:r>
              <a:rPr sz="1200" spc="0" dirty="0" smtClean="0">
                <a:latin typeface="Arial"/>
                <a:cs typeface="Arial"/>
              </a:rPr>
              <a:t>P</a:t>
            </a:r>
            <a:r>
              <a:rPr sz="1200" spc="4" dirty="0" smtClean="0">
                <a:latin typeface="Arial"/>
                <a:cs typeface="Arial"/>
              </a:rPr>
              <a:t>o</a:t>
            </a:r>
            <a:r>
              <a:rPr sz="1200" spc="0" dirty="0" smtClean="0">
                <a:latin typeface="Arial"/>
                <a:cs typeface="Arial"/>
              </a:rPr>
              <a:t>lski,</a:t>
            </a:r>
            <a:r>
              <a:rPr sz="1200" spc="-4" dirty="0" smtClean="0">
                <a:latin typeface="Arial"/>
                <a:cs typeface="Arial"/>
              </a:rPr>
              <a:t> </a:t>
            </a:r>
            <a:r>
              <a:rPr sz="1200" spc="0" dirty="0" smtClean="0">
                <a:latin typeface="Arial"/>
                <a:cs typeface="Arial"/>
              </a:rPr>
              <a:t>lek</a:t>
            </a:r>
            <a:r>
              <a:rPr sz="1200" spc="-4" dirty="0" smtClean="0">
                <a:latin typeface="Arial"/>
                <a:cs typeface="Arial"/>
              </a:rPr>
              <a:t> </a:t>
            </a:r>
            <a:r>
              <a:rPr sz="1200" spc="4" dirty="0" smtClean="0">
                <a:latin typeface="Arial"/>
                <a:cs typeface="Arial"/>
              </a:rPr>
              <a:t>mu</a:t>
            </a:r>
            <a:r>
              <a:rPr sz="1200" spc="0" dirty="0" smtClean="0">
                <a:latin typeface="Arial"/>
                <a:cs typeface="Arial"/>
              </a:rPr>
              <a:t>si</a:t>
            </a:r>
            <a:r>
              <a:rPr sz="1200" spc="-9" dirty="0" smtClean="0">
                <a:latin typeface="Arial"/>
                <a:cs typeface="Arial"/>
              </a:rPr>
              <a:t> </a:t>
            </a:r>
            <a:r>
              <a:rPr sz="1200" spc="4" dirty="0" smtClean="0">
                <a:latin typeface="Arial"/>
                <a:cs typeface="Arial"/>
              </a:rPr>
              <a:t>b</a:t>
            </a:r>
            <a:r>
              <a:rPr sz="1200" spc="-9" dirty="0" smtClean="0">
                <a:latin typeface="Arial"/>
                <a:cs typeface="Arial"/>
              </a:rPr>
              <a:t>y</a:t>
            </a:r>
            <a:r>
              <a:rPr sz="1200" spc="0" dirty="0" smtClean="0">
                <a:latin typeface="Arial"/>
                <a:cs typeface="Arial"/>
              </a:rPr>
              <a:t>ć </a:t>
            </a:r>
            <a:r>
              <a:rPr sz="1200" spc="-9" dirty="0" smtClean="0">
                <a:latin typeface="Arial"/>
                <a:cs typeface="Arial"/>
              </a:rPr>
              <a:t>w</a:t>
            </a:r>
            <a:r>
              <a:rPr sz="1200" spc="4" dirty="0" smtClean="0">
                <a:latin typeface="Arial"/>
                <a:cs typeface="Arial"/>
              </a:rPr>
              <a:t>p</a:t>
            </a:r>
            <a:r>
              <a:rPr sz="1200" spc="0" dirty="0" smtClean="0">
                <a:latin typeface="Arial"/>
                <a:cs typeface="Arial"/>
              </a:rPr>
              <a:t>isa</a:t>
            </a:r>
            <a:r>
              <a:rPr sz="1200" spc="4" dirty="0" smtClean="0">
                <a:latin typeface="Arial"/>
                <a:cs typeface="Arial"/>
              </a:rPr>
              <a:t>n</a:t>
            </a:r>
            <a:r>
              <a:rPr sz="1200" spc="0" dirty="0" smtClean="0">
                <a:latin typeface="Arial"/>
                <a:cs typeface="Arial"/>
              </a:rPr>
              <a:t>y</a:t>
            </a:r>
            <a:r>
              <a:rPr sz="1200" spc="-19" dirty="0" smtClean="0">
                <a:latin typeface="Arial"/>
                <a:cs typeface="Arial"/>
              </a:rPr>
              <a:t> </a:t>
            </a:r>
            <a:r>
              <a:rPr sz="1200" spc="4" dirty="0" smtClean="0">
                <a:latin typeface="Arial"/>
                <a:cs typeface="Arial"/>
              </a:rPr>
              <a:t>d</a:t>
            </a:r>
            <a:r>
              <a:rPr sz="1200" spc="0" dirty="0" smtClean="0">
                <a:latin typeface="Arial"/>
                <a:cs typeface="Arial"/>
              </a:rPr>
              <a:t>o</a:t>
            </a:r>
            <a:endParaRPr sz="1200" dirty="0">
              <a:latin typeface="Arial"/>
              <a:cs typeface="Arial"/>
            </a:endParaRPr>
          </a:p>
          <a:p>
            <a:pPr marL="12700">
              <a:lnSpc>
                <a:spcPct val="95825"/>
              </a:lnSpc>
            </a:pPr>
            <a:r>
              <a:rPr sz="1200" spc="-4" dirty="0" smtClean="0">
                <a:latin typeface="Arial"/>
                <a:cs typeface="Arial"/>
              </a:rPr>
              <a:t>R</a:t>
            </a:r>
            <a:r>
              <a:rPr sz="1200" spc="0" dirty="0" smtClean="0">
                <a:latin typeface="Arial"/>
                <a:cs typeface="Arial"/>
              </a:rPr>
              <a:t>ejest</a:t>
            </a:r>
            <a:r>
              <a:rPr sz="1200" spc="-4" dirty="0" smtClean="0">
                <a:latin typeface="Arial"/>
                <a:cs typeface="Arial"/>
              </a:rPr>
              <a:t>r</a:t>
            </a:r>
            <a:r>
              <a:rPr sz="1200" spc="0" dirty="0" smtClean="0">
                <a:latin typeface="Arial"/>
                <a:cs typeface="Arial"/>
              </a:rPr>
              <a:t>u</a:t>
            </a:r>
            <a:r>
              <a:rPr sz="1200" spc="-14" dirty="0" smtClean="0">
                <a:latin typeface="Arial"/>
                <a:cs typeface="Arial"/>
              </a:rPr>
              <a:t> </a:t>
            </a:r>
            <a:r>
              <a:rPr sz="1200" spc="0" dirty="0" smtClean="0">
                <a:latin typeface="Arial"/>
                <a:cs typeface="Arial"/>
              </a:rPr>
              <a:t>L</a:t>
            </a:r>
            <a:r>
              <a:rPr sz="1200" spc="4" dirty="0" smtClean="0">
                <a:latin typeface="Arial"/>
                <a:cs typeface="Arial"/>
              </a:rPr>
              <a:t>e</a:t>
            </a:r>
            <a:r>
              <a:rPr sz="1200" spc="0" dirty="0" smtClean="0">
                <a:latin typeface="Arial"/>
                <a:cs typeface="Arial"/>
              </a:rPr>
              <a:t>kó</a:t>
            </a:r>
            <a:r>
              <a:rPr sz="1200" spc="-75" dirty="0" smtClean="0">
                <a:latin typeface="Arial"/>
                <a:cs typeface="Arial"/>
              </a:rPr>
              <a:t>w</a:t>
            </a:r>
            <a:r>
              <a:rPr sz="1200" spc="0" dirty="0" smtClean="0">
                <a:latin typeface="Arial"/>
                <a:cs typeface="Arial"/>
              </a:rPr>
              <a:t>.</a:t>
            </a:r>
            <a:r>
              <a:rPr sz="1200" spc="-19" dirty="0" smtClean="0">
                <a:latin typeface="Arial"/>
                <a:cs typeface="Arial"/>
              </a:rPr>
              <a:t> </a:t>
            </a:r>
            <a:r>
              <a:rPr sz="1200" spc="-4" dirty="0" smtClean="0">
                <a:latin typeface="Arial"/>
                <a:cs typeface="Arial"/>
              </a:rPr>
              <a:t>D</a:t>
            </a:r>
            <a:r>
              <a:rPr sz="1200" spc="0" dirty="0" smtClean="0">
                <a:latin typeface="Arial"/>
                <a:cs typeface="Arial"/>
              </a:rPr>
              <a:t>ok</a:t>
            </a:r>
            <a:r>
              <a:rPr sz="1200" spc="4" dirty="0" smtClean="0">
                <a:latin typeface="Arial"/>
                <a:cs typeface="Arial"/>
              </a:rPr>
              <a:t>um</a:t>
            </a:r>
            <a:r>
              <a:rPr sz="1200" spc="0" dirty="0" smtClean="0">
                <a:latin typeface="Arial"/>
                <a:cs typeface="Arial"/>
              </a:rPr>
              <a:t>e</a:t>
            </a:r>
            <a:r>
              <a:rPr sz="1200" spc="-4" dirty="0" smtClean="0">
                <a:latin typeface="Arial"/>
                <a:cs typeface="Arial"/>
              </a:rPr>
              <a:t>n</a:t>
            </a:r>
            <a:r>
              <a:rPr sz="1200" spc="0" dirty="0" smtClean="0">
                <a:latin typeface="Arial"/>
                <a:cs typeface="Arial"/>
              </a:rPr>
              <a:t>t</a:t>
            </a:r>
            <a:r>
              <a:rPr sz="1200" spc="4" dirty="0" smtClean="0">
                <a:latin typeface="Arial"/>
                <a:cs typeface="Arial"/>
              </a:rPr>
              <a:t>e</a:t>
            </a:r>
            <a:r>
              <a:rPr sz="1200" spc="0" dirty="0" smtClean="0">
                <a:latin typeface="Arial"/>
                <a:cs typeface="Arial"/>
              </a:rPr>
              <a:t>m,</a:t>
            </a:r>
            <a:r>
              <a:rPr sz="1200" spc="-29" dirty="0" smtClean="0">
                <a:latin typeface="Arial"/>
                <a:cs typeface="Arial"/>
              </a:rPr>
              <a:t> </a:t>
            </a:r>
            <a:r>
              <a:rPr sz="1200" spc="0" dirty="0" smtClean="0">
                <a:latin typeface="Arial"/>
                <a:cs typeface="Arial"/>
              </a:rPr>
              <a:t>któ</a:t>
            </a:r>
            <a:r>
              <a:rPr sz="1200" spc="-4" dirty="0" smtClean="0">
                <a:latin typeface="Arial"/>
                <a:cs typeface="Arial"/>
              </a:rPr>
              <a:t>r</a:t>
            </a:r>
            <a:r>
              <a:rPr sz="1200" spc="0" dirty="0" smtClean="0">
                <a:latin typeface="Arial"/>
                <a:cs typeface="Arial"/>
              </a:rPr>
              <a:t>y p</a:t>
            </a:r>
            <a:r>
              <a:rPr sz="1200" spc="4" dirty="0" smtClean="0">
                <a:latin typeface="Arial"/>
                <a:cs typeface="Arial"/>
              </a:rPr>
              <a:t>o</a:t>
            </a:r>
            <a:r>
              <a:rPr sz="1200" spc="0" dirty="0" smtClean="0">
                <a:latin typeface="Arial"/>
                <a:cs typeface="Arial"/>
              </a:rPr>
              <a:t>ś</a:t>
            </a:r>
            <a:r>
              <a:rPr sz="1200" spc="-14" dirty="0" smtClean="0">
                <a:latin typeface="Arial"/>
                <a:cs typeface="Arial"/>
              </a:rPr>
              <a:t>w</a:t>
            </a:r>
            <a:r>
              <a:rPr sz="1200" spc="0" dirty="0" smtClean="0">
                <a:latin typeface="Arial"/>
                <a:cs typeface="Arial"/>
              </a:rPr>
              <a:t>iadc</a:t>
            </a:r>
            <a:r>
              <a:rPr sz="1200" spc="-14" dirty="0" smtClean="0">
                <a:latin typeface="Arial"/>
                <a:cs typeface="Arial"/>
              </a:rPr>
              <a:t>z</a:t>
            </a:r>
            <a:r>
              <a:rPr sz="1200" spc="0" dirty="0" smtClean="0">
                <a:latin typeface="Arial"/>
                <a:cs typeface="Arial"/>
              </a:rPr>
              <a:t>a</a:t>
            </a:r>
            <a:r>
              <a:rPr sz="1200" spc="-14" dirty="0" smtClean="0">
                <a:latin typeface="Arial"/>
                <a:cs typeface="Arial"/>
              </a:rPr>
              <a:t> </a:t>
            </a:r>
            <a:r>
              <a:rPr sz="1200" spc="0" dirty="0" smtClean="0">
                <a:latin typeface="Arial"/>
                <a:cs typeface="Arial"/>
              </a:rPr>
              <a:t>t</a:t>
            </a:r>
            <a:r>
              <a:rPr sz="1200" spc="4" dirty="0" smtClean="0">
                <a:latin typeface="Arial"/>
                <a:cs typeface="Arial"/>
              </a:rPr>
              <a:t>a</a:t>
            </a:r>
            <a:r>
              <a:rPr sz="1200" spc="0" dirty="0" smtClean="0">
                <a:latin typeface="Arial"/>
                <a:cs typeface="Arial"/>
              </a:rPr>
              <a:t>ki</a:t>
            </a:r>
            <a:r>
              <a:rPr sz="1200" spc="-14" dirty="0" smtClean="0">
                <a:latin typeface="Arial"/>
                <a:cs typeface="Arial"/>
              </a:rPr>
              <a:t> w</a:t>
            </a:r>
            <a:r>
              <a:rPr sz="1200" spc="0" dirty="0" smtClean="0">
                <a:latin typeface="Arial"/>
                <a:cs typeface="Arial"/>
              </a:rPr>
              <a:t>pis</a:t>
            </a:r>
            <a:r>
              <a:rPr sz="1200" spc="9" dirty="0" smtClean="0">
                <a:latin typeface="Arial"/>
                <a:cs typeface="Arial"/>
              </a:rPr>
              <a:t> </a:t>
            </a:r>
            <a:r>
              <a:rPr sz="1200" b="1" spc="-9" dirty="0" smtClean="0">
                <a:latin typeface="Arial"/>
                <a:cs typeface="Arial"/>
              </a:rPr>
              <a:t>j</a:t>
            </a:r>
            <a:r>
              <a:rPr sz="1200" b="1" spc="0" dirty="0" smtClean="0">
                <a:latin typeface="Arial"/>
                <a:cs typeface="Arial"/>
              </a:rPr>
              <a:t>e</a:t>
            </a:r>
            <a:r>
              <a:rPr sz="1200" b="1" spc="4" dirty="0" smtClean="0">
                <a:latin typeface="Arial"/>
                <a:cs typeface="Arial"/>
              </a:rPr>
              <a:t>s</a:t>
            </a:r>
            <a:r>
              <a:rPr sz="1200" b="1" spc="0" dirty="0" smtClean="0">
                <a:latin typeface="Arial"/>
                <a:cs typeface="Arial"/>
              </a:rPr>
              <a:t>t </a:t>
            </a:r>
            <a:r>
              <a:rPr sz="1200" b="1" spc="4" dirty="0" err="1" smtClean="0">
                <a:latin typeface="Arial"/>
                <a:cs typeface="Arial"/>
              </a:rPr>
              <a:t>c</a:t>
            </a:r>
            <a:r>
              <a:rPr sz="1200" b="1" spc="0" dirty="0" err="1" smtClean="0">
                <a:latin typeface="Arial"/>
                <a:cs typeface="Arial"/>
              </a:rPr>
              <a:t>er</a:t>
            </a:r>
            <a:r>
              <a:rPr sz="1200" b="1" spc="-4" dirty="0" err="1" smtClean="0">
                <a:latin typeface="Arial"/>
                <a:cs typeface="Arial"/>
              </a:rPr>
              <a:t>t</a:t>
            </a:r>
            <a:r>
              <a:rPr sz="1200" b="1" spc="-29" dirty="0" err="1" smtClean="0">
                <a:latin typeface="Arial"/>
                <a:cs typeface="Arial"/>
              </a:rPr>
              <a:t>y</a:t>
            </a:r>
            <a:r>
              <a:rPr sz="1200" b="1" spc="-4" dirty="0" err="1" smtClean="0">
                <a:latin typeface="Arial"/>
                <a:cs typeface="Arial"/>
              </a:rPr>
              <a:t>f</a:t>
            </a:r>
            <a:r>
              <a:rPr sz="1200" b="1" spc="0" dirty="0" err="1" smtClean="0">
                <a:latin typeface="Arial"/>
                <a:cs typeface="Arial"/>
              </a:rPr>
              <a:t>i</a:t>
            </a:r>
            <a:r>
              <a:rPr sz="1200" b="1" spc="4" dirty="0" err="1" smtClean="0">
                <a:latin typeface="Arial"/>
                <a:cs typeface="Arial"/>
              </a:rPr>
              <a:t>k</a:t>
            </a:r>
            <a:r>
              <a:rPr sz="1200" b="1" spc="0" dirty="0" err="1" smtClean="0">
                <a:latin typeface="Arial"/>
                <a:cs typeface="Arial"/>
              </a:rPr>
              <a:t>at</a:t>
            </a:r>
            <a:r>
              <a:rPr sz="1200" b="1" spc="0" dirty="0" smtClean="0">
                <a:latin typeface="Arial"/>
                <a:cs typeface="Arial"/>
              </a:rPr>
              <a:t> </a:t>
            </a:r>
            <a:r>
              <a:rPr sz="1200" b="1" spc="0" dirty="0" err="1" smtClean="0">
                <a:latin typeface="Arial"/>
                <a:cs typeface="Arial"/>
              </a:rPr>
              <a:t>r</a:t>
            </a:r>
            <a:r>
              <a:rPr sz="1200" b="1" spc="4" dirty="0" err="1" smtClean="0">
                <a:latin typeface="Arial"/>
                <a:cs typeface="Arial"/>
              </a:rPr>
              <a:t>e</a:t>
            </a:r>
            <a:r>
              <a:rPr sz="1200" b="1" spc="-9" dirty="0" err="1" smtClean="0">
                <a:latin typeface="Arial"/>
                <a:cs typeface="Arial"/>
              </a:rPr>
              <a:t>j</a:t>
            </a:r>
            <a:r>
              <a:rPr sz="1200" b="1" spc="0" dirty="0" err="1" smtClean="0">
                <a:latin typeface="Arial"/>
                <a:cs typeface="Arial"/>
              </a:rPr>
              <a:t>e</a:t>
            </a:r>
            <a:r>
              <a:rPr sz="1200" b="1" spc="4" dirty="0" err="1" smtClean="0">
                <a:latin typeface="Arial"/>
                <a:cs typeface="Arial"/>
              </a:rPr>
              <a:t>s</a:t>
            </a:r>
            <a:r>
              <a:rPr sz="1200" b="1" spc="-4" dirty="0" err="1" smtClean="0">
                <a:latin typeface="Arial"/>
                <a:cs typeface="Arial"/>
              </a:rPr>
              <a:t>t</a:t>
            </a:r>
            <a:r>
              <a:rPr sz="1200" b="1" spc="0" dirty="0" err="1" smtClean="0">
                <a:latin typeface="Arial"/>
                <a:cs typeface="Arial"/>
              </a:rPr>
              <a:t>rac</a:t>
            </a:r>
            <a:r>
              <a:rPr sz="1200" b="1" spc="-29" dirty="0" err="1" smtClean="0">
                <a:latin typeface="Arial"/>
                <a:cs typeface="Arial"/>
              </a:rPr>
              <a:t>y</a:t>
            </a:r>
            <a:r>
              <a:rPr sz="1200" b="1" spc="-9" dirty="0" err="1" smtClean="0">
                <a:latin typeface="Arial"/>
                <a:cs typeface="Arial"/>
              </a:rPr>
              <a:t>j</a:t>
            </a:r>
            <a:r>
              <a:rPr sz="1200" b="1" spc="0" dirty="0" err="1" smtClean="0">
                <a:latin typeface="Arial"/>
                <a:cs typeface="Arial"/>
              </a:rPr>
              <a:t>ny</a:t>
            </a:r>
            <a:r>
              <a:rPr lang="pl-PL" sz="1200" dirty="0" smtClean="0">
                <a:latin typeface="Arial"/>
                <a:cs typeface="Arial"/>
              </a:rPr>
              <a:t>, </a:t>
            </a:r>
            <a:r>
              <a:rPr sz="1200" b="1" spc="14" dirty="0" smtClean="0">
                <a:latin typeface="Arial"/>
                <a:cs typeface="Arial"/>
              </a:rPr>
              <a:t> </a:t>
            </a:r>
            <a:r>
              <a:rPr sz="1200" b="1" spc="4" dirty="0" smtClean="0">
                <a:latin typeface="Arial"/>
                <a:cs typeface="Arial"/>
              </a:rPr>
              <a:t>ś</a:t>
            </a:r>
            <a:r>
              <a:rPr sz="1200" b="1" spc="25" dirty="0" smtClean="0">
                <a:latin typeface="Arial"/>
                <a:cs typeface="Arial"/>
              </a:rPr>
              <a:t>w</a:t>
            </a:r>
            <a:r>
              <a:rPr sz="1200" b="1" spc="0" dirty="0" smtClean="0">
                <a:latin typeface="Arial"/>
                <a:cs typeface="Arial"/>
              </a:rPr>
              <a:t>i</a:t>
            </a:r>
            <a:r>
              <a:rPr sz="1200" b="1" spc="4" dirty="0" smtClean="0">
                <a:latin typeface="Arial"/>
                <a:cs typeface="Arial"/>
              </a:rPr>
              <a:t>a</a:t>
            </a:r>
            <a:r>
              <a:rPr sz="1200" b="1" spc="0" dirty="0" smtClean="0">
                <a:latin typeface="Arial"/>
                <a:cs typeface="Arial"/>
              </a:rPr>
              <a:t>d</a:t>
            </a:r>
            <a:r>
              <a:rPr sz="1200" b="1" spc="-9" dirty="0" smtClean="0">
                <a:latin typeface="Arial"/>
                <a:cs typeface="Arial"/>
              </a:rPr>
              <a:t>e</a:t>
            </a:r>
            <a:r>
              <a:rPr sz="1200" b="1" spc="4" dirty="0" smtClean="0">
                <a:latin typeface="Arial"/>
                <a:cs typeface="Arial"/>
              </a:rPr>
              <a:t>c</a:t>
            </a:r>
            <a:r>
              <a:rPr sz="1200" b="1" spc="-14" dirty="0" smtClean="0">
                <a:latin typeface="Arial"/>
                <a:cs typeface="Arial"/>
              </a:rPr>
              <a:t>t</a:t>
            </a:r>
            <a:r>
              <a:rPr sz="1200" b="1" spc="14" dirty="0" smtClean="0">
                <a:latin typeface="Arial"/>
                <a:cs typeface="Arial"/>
              </a:rPr>
              <a:t>w</a:t>
            </a:r>
            <a:r>
              <a:rPr sz="1200" b="1" spc="0" dirty="0" smtClean="0">
                <a:latin typeface="Arial"/>
                <a:cs typeface="Arial"/>
              </a:rPr>
              <a:t>o</a:t>
            </a:r>
            <a:r>
              <a:rPr sz="1200" b="1" spc="-19" dirty="0" smtClean="0">
                <a:latin typeface="Arial"/>
                <a:cs typeface="Arial"/>
              </a:rPr>
              <a:t> </a:t>
            </a:r>
            <a:r>
              <a:rPr sz="1200" b="1" spc="0" dirty="0" smtClean="0">
                <a:latin typeface="Arial"/>
                <a:cs typeface="Arial"/>
              </a:rPr>
              <a:t>r</a:t>
            </a:r>
            <a:r>
              <a:rPr sz="1200" b="1" spc="4" dirty="0" smtClean="0">
                <a:latin typeface="Arial"/>
                <a:cs typeface="Arial"/>
              </a:rPr>
              <a:t>e</a:t>
            </a:r>
            <a:r>
              <a:rPr sz="1200" b="1" spc="-9" dirty="0" smtClean="0">
                <a:latin typeface="Arial"/>
                <a:cs typeface="Arial"/>
              </a:rPr>
              <a:t>j</a:t>
            </a:r>
            <a:r>
              <a:rPr sz="1200" b="1" spc="4" dirty="0" smtClean="0">
                <a:latin typeface="Arial"/>
                <a:cs typeface="Arial"/>
              </a:rPr>
              <a:t>es</a:t>
            </a:r>
            <a:r>
              <a:rPr sz="1200" b="1" spc="0" dirty="0" smtClean="0">
                <a:latin typeface="Arial"/>
                <a:cs typeface="Arial"/>
              </a:rPr>
              <a:t>tra</a:t>
            </a:r>
            <a:r>
              <a:rPr sz="1200" b="1" spc="-4" dirty="0" smtClean="0">
                <a:latin typeface="Arial"/>
                <a:cs typeface="Arial"/>
              </a:rPr>
              <a:t>c</a:t>
            </a:r>
            <a:r>
              <a:rPr sz="1200" b="1" spc="-29" dirty="0" smtClean="0">
                <a:latin typeface="Arial"/>
                <a:cs typeface="Arial"/>
              </a:rPr>
              <a:t>y</a:t>
            </a:r>
            <a:r>
              <a:rPr sz="1200" b="1" spc="-9" dirty="0" smtClean="0">
                <a:latin typeface="Arial"/>
                <a:cs typeface="Arial"/>
              </a:rPr>
              <a:t>j</a:t>
            </a:r>
            <a:r>
              <a:rPr sz="1200" b="1" spc="0" dirty="0" smtClean="0">
                <a:latin typeface="Arial"/>
                <a:cs typeface="Arial"/>
              </a:rPr>
              <a:t>ne</a:t>
            </a:r>
            <a:r>
              <a:rPr sz="1200" b="1" spc="4" dirty="0" smtClean="0">
                <a:latin typeface="Arial"/>
                <a:cs typeface="Arial"/>
              </a:rPr>
              <a:t> l</a:t>
            </a:r>
            <a:r>
              <a:rPr sz="1200" b="1" spc="0" dirty="0" smtClean="0">
                <a:latin typeface="Arial"/>
                <a:cs typeface="Arial"/>
              </a:rPr>
              <a:t>ub</a:t>
            </a:r>
            <a:r>
              <a:rPr sz="1200" b="1" spc="25" dirty="0" smtClean="0">
                <a:latin typeface="Arial"/>
                <a:cs typeface="Arial"/>
              </a:rPr>
              <a:t> </a:t>
            </a:r>
            <a:r>
              <a:rPr sz="1200" b="1" spc="4" dirty="0" smtClean="0">
                <a:latin typeface="Arial"/>
                <a:cs typeface="Arial"/>
              </a:rPr>
              <a:t>ś</a:t>
            </a:r>
            <a:r>
              <a:rPr sz="1200" b="1" spc="25" dirty="0" smtClean="0">
                <a:latin typeface="Arial"/>
                <a:cs typeface="Arial"/>
              </a:rPr>
              <a:t>w</a:t>
            </a:r>
            <a:r>
              <a:rPr sz="1200" b="1" spc="0" dirty="0" smtClean="0">
                <a:latin typeface="Arial"/>
                <a:cs typeface="Arial"/>
              </a:rPr>
              <a:t>i</a:t>
            </a:r>
            <a:r>
              <a:rPr sz="1200" b="1" spc="-4" dirty="0" smtClean="0">
                <a:latin typeface="Arial"/>
                <a:cs typeface="Arial"/>
              </a:rPr>
              <a:t>a</a:t>
            </a:r>
            <a:r>
              <a:rPr sz="1200" b="1" spc="0" dirty="0" smtClean="0">
                <a:latin typeface="Arial"/>
                <a:cs typeface="Arial"/>
              </a:rPr>
              <a:t>de</a:t>
            </a:r>
            <a:r>
              <a:rPr sz="1200" b="1" spc="-4" dirty="0" smtClean="0">
                <a:latin typeface="Arial"/>
                <a:cs typeface="Arial"/>
              </a:rPr>
              <a:t>c</a:t>
            </a:r>
            <a:r>
              <a:rPr sz="1200" b="1" spc="0" dirty="0" smtClean="0">
                <a:latin typeface="Arial"/>
                <a:cs typeface="Arial"/>
              </a:rPr>
              <a:t>t</a:t>
            </a:r>
            <a:r>
              <a:rPr sz="1200" b="1" spc="9" dirty="0" smtClean="0">
                <a:latin typeface="Arial"/>
                <a:cs typeface="Arial"/>
              </a:rPr>
              <a:t>w</a:t>
            </a:r>
            <a:r>
              <a:rPr sz="1200" b="1" spc="0" dirty="0" smtClean="0">
                <a:latin typeface="Arial"/>
                <a:cs typeface="Arial"/>
              </a:rPr>
              <a:t>o</a:t>
            </a:r>
            <a:r>
              <a:rPr sz="1200" b="1" spc="-34" dirty="0" smtClean="0">
                <a:latin typeface="Arial"/>
                <a:cs typeface="Arial"/>
              </a:rPr>
              <a:t> </a:t>
            </a:r>
            <a:r>
              <a:rPr sz="1200" b="1" spc="0" dirty="0" smtClean="0">
                <a:latin typeface="Arial"/>
                <a:cs typeface="Arial"/>
              </a:rPr>
              <a:t>dop</a:t>
            </a:r>
            <a:r>
              <a:rPr sz="1200" b="1" spc="-4" dirty="0" smtClean="0">
                <a:latin typeface="Arial"/>
                <a:cs typeface="Arial"/>
              </a:rPr>
              <a:t>u</a:t>
            </a:r>
            <a:r>
              <a:rPr sz="1200" b="1" spc="4" dirty="0" smtClean="0">
                <a:latin typeface="Arial"/>
                <a:cs typeface="Arial"/>
              </a:rPr>
              <a:t>s</a:t>
            </a:r>
            <a:r>
              <a:rPr sz="1200" b="1" spc="0" dirty="0" smtClean="0">
                <a:latin typeface="Arial"/>
                <a:cs typeface="Arial"/>
              </a:rPr>
              <a:t>z</a:t>
            </a:r>
            <a:r>
              <a:rPr sz="1200" b="1" spc="4" dirty="0" smtClean="0">
                <a:latin typeface="Arial"/>
                <a:cs typeface="Arial"/>
              </a:rPr>
              <a:t>c</a:t>
            </a:r>
            <a:r>
              <a:rPr sz="1200" b="1" spc="0" dirty="0" smtClean="0">
                <a:latin typeface="Arial"/>
                <a:cs typeface="Arial"/>
              </a:rPr>
              <a:t>z</a:t>
            </a:r>
            <a:r>
              <a:rPr sz="1200" b="1" spc="4" dirty="0" smtClean="0">
                <a:latin typeface="Arial"/>
                <a:cs typeface="Arial"/>
              </a:rPr>
              <a:t>e</a:t>
            </a:r>
            <a:r>
              <a:rPr sz="1200" b="1" spc="0" dirty="0" smtClean="0">
                <a:latin typeface="Arial"/>
                <a:cs typeface="Arial"/>
              </a:rPr>
              <a:t>nia</a:t>
            </a:r>
            <a:r>
              <a:rPr sz="1200" b="1" spc="4" dirty="0" smtClean="0">
                <a:latin typeface="Arial"/>
                <a:cs typeface="Arial"/>
              </a:rPr>
              <a:t> </a:t>
            </a:r>
            <a:r>
              <a:rPr sz="1200" b="1" spc="0" dirty="0" smtClean="0">
                <a:latin typeface="Arial"/>
                <a:cs typeface="Arial"/>
              </a:rPr>
              <a:t>do</a:t>
            </a:r>
            <a:r>
              <a:rPr sz="1200" b="1" spc="14" dirty="0" smtClean="0">
                <a:latin typeface="Arial"/>
                <a:cs typeface="Arial"/>
              </a:rPr>
              <a:t> </a:t>
            </a:r>
            <a:r>
              <a:rPr sz="1200" b="1" spc="0" dirty="0" err="1" smtClean="0">
                <a:latin typeface="Arial"/>
                <a:cs typeface="Arial"/>
              </a:rPr>
              <a:t>obro</a:t>
            </a:r>
            <a:r>
              <a:rPr sz="1200" b="1" spc="-4" dirty="0" err="1" smtClean="0">
                <a:latin typeface="Arial"/>
                <a:cs typeface="Arial"/>
              </a:rPr>
              <a:t>t</a:t>
            </a:r>
            <a:r>
              <a:rPr sz="1200" b="1" spc="0" dirty="0" err="1" smtClean="0">
                <a:latin typeface="Arial"/>
                <a:cs typeface="Arial"/>
              </a:rPr>
              <a:t>u</a:t>
            </a:r>
            <a:r>
              <a:rPr sz="1200" b="1" spc="0" dirty="0" smtClean="0">
                <a:latin typeface="Arial"/>
                <a:cs typeface="Arial"/>
              </a:rPr>
              <a:t>.</a:t>
            </a:r>
            <a:endParaRPr lang="pl-PL" sz="1200" b="1" spc="0" dirty="0" smtClean="0">
              <a:latin typeface="Arial"/>
              <a:cs typeface="Arial"/>
            </a:endParaRPr>
          </a:p>
          <a:p>
            <a:pPr marL="12700" marR="26286">
              <a:lnSpc>
                <a:spcPct val="95825"/>
              </a:lnSpc>
              <a:spcBef>
                <a:spcPts val="60"/>
              </a:spcBef>
            </a:pPr>
            <a:endParaRPr lang="pl-PL" sz="1400" b="1" dirty="0" smtClean="0">
              <a:latin typeface="Arial"/>
              <a:cs typeface="Arial"/>
            </a:endParaRPr>
          </a:p>
          <a:p>
            <a:pPr marL="12700" marR="26286">
              <a:lnSpc>
                <a:spcPct val="95825"/>
              </a:lnSpc>
              <a:spcBef>
                <a:spcPts val="60"/>
              </a:spcBef>
            </a:pPr>
            <a:endParaRPr lang="pl-PL" sz="1400" b="1" dirty="0" smtClean="0">
              <a:latin typeface="Arial"/>
              <a:cs typeface="Arial"/>
            </a:endParaRPr>
          </a:p>
          <a:p>
            <a:pPr marL="12700" marR="26286">
              <a:lnSpc>
                <a:spcPct val="95825"/>
              </a:lnSpc>
              <a:spcBef>
                <a:spcPts val="60"/>
              </a:spcBef>
            </a:pPr>
            <a:r>
              <a:rPr lang="pl-PL" sz="1400" b="1" dirty="0" smtClean="0">
                <a:latin typeface="Arial"/>
                <a:cs typeface="Arial"/>
              </a:rPr>
              <a:t>Leki</a:t>
            </a:r>
            <a:r>
              <a:rPr lang="pl-PL" sz="1400" b="1" spc="-6" dirty="0" smtClean="0">
                <a:latin typeface="Arial"/>
                <a:cs typeface="Arial"/>
              </a:rPr>
              <a:t> </a:t>
            </a:r>
            <a:r>
              <a:rPr lang="pl-PL" sz="1400" b="1" dirty="0">
                <a:latin typeface="Arial"/>
                <a:cs typeface="Arial"/>
              </a:rPr>
              <a:t>importo</a:t>
            </a:r>
            <a:r>
              <a:rPr lang="pl-PL" sz="1400" b="1" spc="25" dirty="0">
                <a:latin typeface="Arial"/>
                <a:cs typeface="Arial"/>
              </a:rPr>
              <a:t>w</a:t>
            </a:r>
            <a:r>
              <a:rPr lang="pl-PL" sz="1400" b="1" dirty="0">
                <a:latin typeface="Arial"/>
                <a:cs typeface="Arial"/>
              </a:rPr>
              <a:t>ane</a:t>
            </a:r>
            <a:r>
              <a:rPr lang="pl-PL" sz="1400" b="1" spc="-55" dirty="0">
                <a:latin typeface="Arial"/>
                <a:cs typeface="Arial"/>
              </a:rPr>
              <a:t> </a:t>
            </a:r>
            <a:r>
              <a:rPr lang="pl-PL" sz="1400" b="1" dirty="0">
                <a:latin typeface="Arial"/>
                <a:cs typeface="Arial"/>
              </a:rPr>
              <a:t>przez</a:t>
            </a:r>
            <a:r>
              <a:rPr lang="pl-PL" sz="1400" b="1" spc="-18" dirty="0">
                <a:latin typeface="Arial"/>
                <a:cs typeface="Arial"/>
              </a:rPr>
              <a:t> </a:t>
            </a:r>
            <a:r>
              <a:rPr lang="pl-PL" sz="1400" b="1" dirty="0">
                <a:latin typeface="Arial"/>
                <a:cs typeface="Arial"/>
              </a:rPr>
              <a:t>oso</a:t>
            </a:r>
            <a:r>
              <a:rPr lang="pl-PL" sz="1400" b="1" spc="9" dirty="0">
                <a:latin typeface="Arial"/>
                <a:cs typeface="Arial"/>
              </a:rPr>
              <a:t>b</a:t>
            </a:r>
            <a:r>
              <a:rPr lang="pl-PL" sz="1400" b="1" dirty="0">
                <a:latin typeface="Arial"/>
                <a:cs typeface="Arial"/>
              </a:rPr>
              <a:t>y</a:t>
            </a:r>
            <a:r>
              <a:rPr lang="pl-PL" sz="1400" b="1" spc="-3" dirty="0">
                <a:latin typeface="Arial"/>
                <a:cs typeface="Arial"/>
              </a:rPr>
              <a:t> </a:t>
            </a:r>
            <a:r>
              <a:rPr lang="pl-PL" sz="1400" b="1" dirty="0" smtClean="0">
                <a:latin typeface="Arial"/>
                <a:cs typeface="Arial"/>
              </a:rPr>
              <a:t>pr</a:t>
            </a:r>
            <a:r>
              <a:rPr lang="pl-PL" sz="1400" b="1" spc="-34" dirty="0" smtClean="0">
                <a:latin typeface="Arial"/>
                <a:cs typeface="Arial"/>
              </a:rPr>
              <a:t>y</a:t>
            </a:r>
            <a:r>
              <a:rPr lang="pl-PL" sz="1400" b="1" spc="19" dirty="0" smtClean="0">
                <a:latin typeface="Arial"/>
                <a:cs typeface="Arial"/>
              </a:rPr>
              <a:t>w</a:t>
            </a:r>
            <a:r>
              <a:rPr lang="pl-PL" sz="1400" b="1" dirty="0" smtClean="0">
                <a:latin typeface="Arial"/>
                <a:cs typeface="Arial"/>
              </a:rPr>
              <a:t>atne</a:t>
            </a:r>
          </a:p>
          <a:p>
            <a:pPr marL="12700" marR="26286">
              <a:lnSpc>
                <a:spcPct val="95825"/>
              </a:lnSpc>
              <a:spcBef>
                <a:spcPts val="60"/>
              </a:spcBef>
            </a:pPr>
            <a:endParaRPr lang="pl-PL" sz="1200" b="1" dirty="0">
              <a:latin typeface="Arial"/>
              <a:cs typeface="Arial"/>
            </a:endParaRPr>
          </a:p>
          <a:p>
            <a:pPr marL="12700" marR="26286">
              <a:lnSpc>
                <a:spcPts val="1325"/>
              </a:lnSpc>
              <a:spcBef>
                <a:spcPts val="66"/>
              </a:spcBef>
            </a:pPr>
            <a:r>
              <a:rPr lang="pl-PL" sz="1200" dirty="0">
                <a:latin typeface="Arial"/>
                <a:cs typeface="Arial"/>
              </a:rPr>
              <a:t>Pr</a:t>
            </a:r>
            <a:r>
              <a:rPr lang="pl-PL" sz="1200" spc="-14" dirty="0">
                <a:latin typeface="Arial"/>
                <a:cs typeface="Arial"/>
              </a:rPr>
              <a:t>z</a:t>
            </a:r>
            <a:r>
              <a:rPr lang="pl-PL" sz="1200" spc="4" dirty="0">
                <a:latin typeface="Arial"/>
                <a:cs typeface="Arial"/>
              </a:rPr>
              <a:t>e</a:t>
            </a:r>
            <a:r>
              <a:rPr lang="pl-PL" sz="1200" dirty="0">
                <a:latin typeface="Arial"/>
                <a:cs typeface="Arial"/>
              </a:rPr>
              <a:t>s</a:t>
            </a:r>
            <a:r>
              <a:rPr lang="pl-PL" sz="1200" spc="-9" dirty="0">
                <a:latin typeface="Arial"/>
                <a:cs typeface="Arial"/>
              </a:rPr>
              <a:t>y</a:t>
            </a:r>
            <a:r>
              <a:rPr lang="pl-PL" sz="1200" dirty="0">
                <a:latin typeface="Arial"/>
                <a:cs typeface="Arial"/>
              </a:rPr>
              <a:t>ła</a:t>
            </a:r>
            <a:r>
              <a:rPr lang="pl-PL" sz="1200" spc="4" dirty="0">
                <a:latin typeface="Arial"/>
                <a:cs typeface="Arial"/>
              </a:rPr>
              <a:t>n</a:t>
            </a:r>
            <a:r>
              <a:rPr lang="pl-PL" sz="1200" dirty="0">
                <a:latin typeface="Arial"/>
                <a:cs typeface="Arial"/>
              </a:rPr>
              <a:t>ie lek</a:t>
            </a:r>
            <a:r>
              <a:rPr lang="pl-PL" sz="1200" spc="4" dirty="0">
                <a:latin typeface="Arial"/>
                <a:cs typeface="Arial"/>
              </a:rPr>
              <a:t>ó</a:t>
            </a:r>
            <a:r>
              <a:rPr lang="pl-PL" sz="1200" dirty="0">
                <a:latin typeface="Arial"/>
                <a:cs typeface="Arial"/>
              </a:rPr>
              <a:t>w</a:t>
            </a:r>
            <a:r>
              <a:rPr lang="pl-PL" sz="1200" spc="-25" dirty="0">
                <a:latin typeface="Arial"/>
                <a:cs typeface="Arial"/>
              </a:rPr>
              <a:t> </a:t>
            </a:r>
            <a:r>
              <a:rPr lang="pl-PL" sz="1200" dirty="0">
                <a:latin typeface="Arial"/>
                <a:cs typeface="Arial"/>
              </a:rPr>
              <a:t>w </a:t>
            </a:r>
            <a:r>
              <a:rPr lang="pl-PL" sz="1200" spc="4" dirty="0">
                <a:latin typeface="Arial"/>
                <a:cs typeface="Arial"/>
              </a:rPr>
              <a:t>pa</a:t>
            </a:r>
            <a:r>
              <a:rPr lang="pl-PL" sz="1200" dirty="0">
                <a:latin typeface="Arial"/>
                <a:cs typeface="Arial"/>
              </a:rPr>
              <a:t>c</a:t>
            </a:r>
            <a:r>
              <a:rPr lang="pl-PL" sz="1200" spc="-9" dirty="0">
                <a:latin typeface="Arial"/>
                <a:cs typeface="Arial"/>
              </a:rPr>
              <a:t>z</a:t>
            </a:r>
            <a:r>
              <a:rPr lang="pl-PL" sz="1200" dirty="0">
                <a:latin typeface="Arial"/>
                <a:cs typeface="Arial"/>
              </a:rPr>
              <a:t>k</a:t>
            </a:r>
            <a:r>
              <a:rPr lang="pl-PL" sz="1200" spc="4" dirty="0">
                <a:latin typeface="Arial"/>
                <a:cs typeface="Arial"/>
              </a:rPr>
              <a:t>a</a:t>
            </a:r>
            <a:r>
              <a:rPr lang="pl-PL" sz="1200" dirty="0">
                <a:latin typeface="Arial"/>
                <a:cs typeface="Arial"/>
              </a:rPr>
              <a:t>ch</a:t>
            </a:r>
            <a:r>
              <a:rPr lang="pl-PL" sz="1200" spc="-14" dirty="0">
                <a:latin typeface="Arial"/>
                <a:cs typeface="Arial"/>
              </a:rPr>
              <a:t> </a:t>
            </a:r>
            <a:r>
              <a:rPr lang="pl-PL" sz="1200" spc="4" dirty="0">
                <a:latin typeface="Arial"/>
                <a:cs typeface="Arial"/>
              </a:rPr>
              <a:t>d</a:t>
            </a:r>
            <a:r>
              <a:rPr lang="pl-PL" sz="1200" dirty="0">
                <a:latin typeface="Arial"/>
                <a:cs typeface="Arial"/>
              </a:rPr>
              <a:t>la</a:t>
            </a:r>
            <a:r>
              <a:rPr lang="pl-PL" sz="1200" spc="-19" dirty="0">
                <a:latin typeface="Arial"/>
                <a:cs typeface="Arial"/>
              </a:rPr>
              <a:t> </a:t>
            </a:r>
            <a:r>
              <a:rPr lang="pl-PL" sz="1200" spc="4" dirty="0">
                <a:latin typeface="Arial"/>
                <a:cs typeface="Arial"/>
              </a:rPr>
              <a:t>o</a:t>
            </a:r>
            <a:r>
              <a:rPr lang="pl-PL" sz="1200" dirty="0">
                <a:latin typeface="Arial"/>
                <a:cs typeface="Arial"/>
              </a:rPr>
              <a:t>s</a:t>
            </a:r>
            <a:r>
              <a:rPr lang="pl-PL" sz="1200" spc="4" dirty="0">
                <a:latin typeface="Arial"/>
                <a:cs typeface="Arial"/>
              </a:rPr>
              <a:t>ob</a:t>
            </a:r>
            <a:r>
              <a:rPr lang="pl-PL" sz="1200" dirty="0">
                <a:latin typeface="Arial"/>
                <a:cs typeface="Arial"/>
              </a:rPr>
              <a:t>y</a:t>
            </a:r>
            <a:r>
              <a:rPr lang="pl-PL" sz="1200" spc="-19" dirty="0">
                <a:latin typeface="Arial"/>
                <a:cs typeface="Arial"/>
              </a:rPr>
              <a:t> </a:t>
            </a:r>
            <a:r>
              <a:rPr lang="pl-PL" sz="1200" spc="14" dirty="0">
                <a:latin typeface="Arial"/>
                <a:cs typeface="Arial"/>
              </a:rPr>
              <a:t>f</a:t>
            </a:r>
            <a:r>
              <a:rPr lang="pl-PL" sz="1200" dirty="0">
                <a:latin typeface="Arial"/>
                <a:cs typeface="Arial"/>
              </a:rPr>
              <a:t>i</a:t>
            </a:r>
            <a:r>
              <a:rPr lang="pl-PL" sz="1200" spc="-14" dirty="0">
                <a:latin typeface="Arial"/>
                <a:cs typeface="Arial"/>
              </a:rPr>
              <a:t>z</a:t>
            </a:r>
            <a:r>
              <a:rPr lang="pl-PL" sz="1200" spc="-9" dirty="0">
                <a:latin typeface="Arial"/>
                <a:cs typeface="Arial"/>
              </a:rPr>
              <a:t>y</a:t>
            </a:r>
            <a:r>
              <a:rPr lang="pl-PL" sz="1200" dirty="0">
                <a:latin typeface="Arial"/>
                <a:cs typeface="Arial"/>
              </a:rPr>
              <a:t>c</a:t>
            </a:r>
            <a:r>
              <a:rPr lang="pl-PL" sz="1200" spc="-9" dirty="0">
                <a:latin typeface="Arial"/>
                <a:cs typeface="Arial"/>
              </a:rPr>
              <a:t>z</a:t>
            </a:r>
            <a:r>
              <a:rPr lang="pl-PL" sz="1200" spc="4" dirty="0">
                <a:latin typeface="Arial"/>
                <a:cs typeface="Arial"/>
              </a:rPr>
              <a:t>ne</a:t>
            </a:r>
            <a:r>
              <a:rPr lang="pl-PL" sz="1200" dirty="0">
                <a:latin typeface="Arial"/>
                <a:cs typeface="Arial"/>
              </a:rPr>
              <a:t>j</a:t>
            </a:r>
            <a:r>
              <a:rPr lang="pl-PL" sz="1200" spc="9" dirty="0">
                <a:latin typeface="Arial"/>
                <a:cs typeface="Arial"/>
              </a:rPr>
              <a:t> </a:t>
            </a:r>
            <a:r>
              <a:rPr lang="pl-PL" sz="1200" dirty="0">
                <a:latin typeface="Arial"/>
                <a:cs typeface="Arial"/>
              </a:rPr>
              <a:t>jest</a:t>
            </a:r>
            <a:r>
              <a:rPr lang="pl-PL" sz="1200" spc="-4" dirty="0">
                <a:latin typeface="Arial"/>
                <a:cs typeface="Arial"/>
              </a:rPr>
              <a:t> </a:t>
            </a:r>
            <a:r>
              <a:rPr lang="pl-PL" sz="1200" spc="-9" dirty="0">
                <a:latin typeface="Arial"/>
                <a:cs typeface="Arial"/>
              </a:rPr>
              <a:t>z</a:t>
            </a:r>
            <a:r>
              <a:rPr lang="pl-PL" sz="1200" spc="4" dirty="0">
                <a:latin typeface="Arial"/>
                <a:cs typeface="Arial"/>
              </a:rPr>
              <a:t>ab</a:t>
            </a:r>
            <a:r>
              <a:rPr lang="pl-PL" sz="1200" dirty="0">
                <a:latin typeface="Arial"/>
                <a:cs typeface="Arial"/>
              </a:rPr>
              <a:t>ro</a:t>
            </a:r>
            <a:r>
              <a:rPr lang="pl-PL" sz="1200" spc="4" dirty="0">
                <a:latin typeface="Arial"/>
                <a:cs typeface="Arial"/>
              </a:rPr>
              <a:t>n</a:t>
            </a:r>
            <a:r>
              <a:rPr lang="pl-PL" sz="1200" dirty="0">
                <a:latin typeface="Arial"/>
                <a:cs typeface="Arial"/>
              </a:rPr>
              <a:t>io</a:t>
            </a:r>
            <a:r>
              <a:rPr lang="pl-PL" sz="1200" spc="-4" dirty="0">
                <a:latin typeface="Arial"/>
                <a:cs typeface="Arial"/>
              </a:rPr>
              <a:t>n</a:t>
            </a:r>
            <a:r>
              <a:rPr lang="pl-PL" sz="1200" spc="4" dirty="0">
                <a:latin typeface="Arial"/>
                <a:cs typeface="Arial"/>
              </a:rPr>
              <a:t>e</a:t>
            </a:r>
            <a:r>
              <a:rPr lang="pl-PL" sz="1200" dirty="0">
                <a:latin typeface="Arial"/>
                <a:cs typeface="Arial"/>
              </a:rPr>
              <a:t>.</a:t>
            </a:r>
            <a:r>
              <a:rPr lang="pl-PL" sz="1200" spc="-29" dirty="0">
                <a:latin typeface="Arial"/>
                <a:cs typeface="Arial"/>
              </a:rPr>
              <a:t> </a:t>
            </a:r>
            <a:r>
              <a:rPr lang="pl-PL" sz="1200" dirty="0">
                <a:latin typeface="Arial"/>
                <a:cs typeface="Arial"/>
              </a:rPr>
              <a:t>Do</a:t>
            </a:r>
            <a:r>
              <a:rPr lang="pl-PL" sz="1200" spc="4" dirty="0">
                <a:latin typeface="Arial"/>
                <a:cs typeface="Arial"/>
              </a:rPr>
              <a:t>pu</a:t>
            </a:r>
            <a:r>
              <a:rPr lang="pl-PL" sz="1200" dirty="0">
                <a:latin typeface="Arial"/>
                <a:cs typeface="Arial"/>
              </a:rPr>
              <a:t>s</a:t>
            </a:r>
            <a:r>
              <a:rPr lang="pl-PL" sz="1200" spc="-9" dirty="0">
                <a:latin typeface="Arial"/>
                <a:cs typeface="Arial"/>
              </a:rPr>
              <a:t>z</a:t>
            </a:r>
            <a:r>
              <a:rPr lang="pl-PL" sz="1200" dirty="0">
                <a:latin typeface="Arial"/>
                <a:cs typeface="Arial"/>
              </a:rPr>
              <a:t>c</a:t>
            </a:r>
            <a:r>
              <a:rPr lang="pl-PL" sz="1200" spc="-9" dirty="0">
                <a:latin typeface="Arial"/>
                <a:cs typeface="Arial"/>
              </a:rPr>
              <a:t>z</a:t>
            </a:r>
            <a:r>
              <a:rPr lang="pl-PL" sz="1200" spc="4" dirty="0">
                <a:latin typeface="Arial"/>
                <a:cs typeface="Arial"/>
              </a:rPr>
              <a:t>a</a:t>
            </a:r>
            <a:r>
              <a:rPr lang="pl-PL" sz="1200" dirty="0">
                <a:latin typeface="Arial"/>
                <a:cs typeface="Arial"/>
              </a:rPr>
              <a:t>lne</a:t>
            </a:r>
            <a:r>
              <a:rPr lang="pl-PL" sz="1200" spc="-24" dirty="0">
                <a:latin typeface="Arial"/>
                <a:cs typeface="Arial"/>
              </a:rPr>
              <a:t> </a:t>
            </a:r>
            <a:r>
              <a:rPr lang="pl-PL" sz="1200" dirty="0">
                <a:latin typeface="Arial"/>
                <a:cs typeface="Arial"/>
              </a:rPr>
              <a:t>są</a:t>
            </a:r>
          </a:p>
          <a:p>
            <a:pPr marL="12700">
              <a:lnSpc>
                <a:spcPct val="95825"/>
              </a:lnSpc>
            </a:pPr>
            <a:r>
              <a:rPr lang="pl-PL" sz="1200" dirty="0">
                <a:latin typeface="Arial"/>
                <a:cs typeface="Arial"/>
              </a:rPr>
              <a:t>jed</a:t>
            </a:r>
            <a:r>
              <a:rPr lang="pl-PL" sz="1200" spc="-14" dirty="0">
                <a:latin typeface="Arial"/>
                <a:cs typeface="Arial"/>
              </a:rPr>
              <a:t>y</a:t>
            </a:r>
            <a:r>
              <a:rPr lang="pl-PL" sz="1200" dirty="0">
                <a:latin typeface="Arial"/>
                <a:cs typeface="Arial"/>
              </a:rPr>
              <a:t>nie</a:t>
            </a:r>
            <a:r>
              <a:rPr lang="pl-PL" sz="1200" spc="-19" dirty="0">
                <a:latin typeface="Arial"/>
                <a:cs typeface="Arial"/>
              </a:rPr>
              <a:t> </a:t>
            </a:r>
            <a:r>
              <a:rPr lang="pl-PL" sz="1200" dirty="0">
                <a:latin typeface="Arial"/>
                <a:cs typeface="Arial"/>
              </a:rPr>
              <a:t>s</a:t>
            </a:r>
            <a:r>
              <a:rPr lang="pl-PL" sz="1200" spc="-14" dirty="0">
                <a:latin typeface="Arial"/>
                <a:cs typeface="Arial"/>
              </a:rPr>
              <a:t>y</a:t>
            </a:r>
            <a:r>
              <a:rPr lang="pl-PL" sz="1200" dirty="0">
                <a:latin typeface="Arial"/>
                <a:cs typeface="Arial"/>
              </a:rPr>
              <a:t>t</a:t>
            </a:r>
            <a:r>
              <a:rPr lang="pl-PL" sz="1200" spc="4" dirty="0">
                <a:latin typeface="Arial"/>
                <a:cs typeface="Arial"/>
              </a:rPr>
              <a:t>u</a:t>
            </a:r>
            <a:r>
              <a:rPr lang="pl-PL" sz="1200" dirty="0">
                <a:latin typeface="Arial"/>
                <a:cs typeface="Arial"/>
              </a:rPr>
              <a:t>acje</a:t>
            </a:r>
            <a:r>
              <a:rPr lang="pl-PL" sz="1200" spc="-14" dirty="0">
                <a:latin typeface="Arial"/>
                <a:cs typeface="Arial"/>
              </a:rPr>
              <a:t> </a:t>
            </a:r>
            <a:r>
              <a:rPr lang="pl-PL" sz="1200" dirty="0">
                <a:latin typeface="Arial"/>
                <a:cs typeface="Arial"/>
              </a:rPr>
              <a:t>k</a:t>
            </a:r>
            <a:r>
              <a:rPr lang="pl-PL" sz="1200" spc="-4" dirty="0">
                <a:latin typeface="Arial"/>
                <a:cs typeface="Arial"/>
              </a:rPr>
              <a:t>i</a:t>
            </a:r>
            <a:r>
              <a:rPr lang="pl-PL" sz="1200" dirty="0">
                <a:latin typeface="Arial"/>
                <a:cs typeface="Arial"/>
              </a:rPr>
              <a:t>e</a:t>
            </a:r>
            <a:r>
              <a:rPr lang="pl-PL" sz="1200" spc="4" dirty="0">
                <a:latin typeface="Arial"/>
                <a:cs typeface="Arial"/>
              </a:rPr>
              <a:t>d</a:t>
            </a:r>
            <a:r>
              <a:rPr lang="pl-PL" sz="1200" dirty="0">
                <a:latin typeface="Arial"/>
                <a:cs typeface="Arial"/>
              </a:rPr>
              <a:t>y</a:t>
            </a:r>
            <a:r>
              <a:rPr lang="pl-PL" sz="1200" spc="-9" dirty="0">
                <a:latin typeface="Arial"/>
                <a:cs typeface="Arial"/>
              </a:rPr>
              <a:t> </a:t>
            </a:r>
            <a:r>
              <a:rPr lang="pl-PL" sz="1200" spc="4" dirty="0">
                <a:latin typeface="Arial"/>
                <a:cs typeface="Arial"/>
              </a:rPr>
              <a:t>o</a:t>
            </a:r>
            <a:r>
              <a:rPr lang="pl-PL" sz="1200" dirty="0">
                <a:latin typeface="Arial"/>
                <a:cs typeface="Arial"/>
              </a:rPr>
              <a:t>so</a:t>
            </a:r>
            <a:r>
              <a:rPr lang="pl-PL" sz="1200" spc="4" dirty="0">
                <a:latin typeface="Arial"/>
                <a:cs typeface="Arial"/>
              </a:rPr>
              <a:t>b</a:t>
            </a:r>
            <a:r>
              <a:rPr lang="pl-PL" sz="1200" dirty="0">
                <a:latin typeface="Arial"/>
                <a:cs typeface="Arial"/>
              </a:rPr>
              <a:t>a</a:t>
            </a:r>
            <a:r>
              <a:rPr lang="pl-PL" sz="1200" spc="-29" dirty="0">
                <a:latin typeface="Arial"/>
                <a:cs typeface="Arial"/>
              </a:rPr>
              <a:t> </a:t>
            </a:r>
            <a:r>
              <a:rPr lang="pl-PL" sz="1200" spc="9" dirty="0">
                <a:latin typeface="Arial"/>
                <a:cs typeface="Arial"/>
              </a:rPr>
              <a:t>f</a:t>
            </a:r>
            <a:r>
              <a:rPr lang="pl-PL" sz="1200" dirty="0">
                <a:latin typeface="Arial"/>
                <a:cs typeface="Arial"/>
              </a:rPr>
              <a:t>i</a:t>
            </a:r>
            <a:r>
              <a:rPr lang="pl-PL" sz="1200" spc="-14" dirty="0">
                <a:latin typeface="Arial"/>
                <a:cs typeface="Arial"/>
              </a:rPr>
              <a:t>zy</a:t>
            </a:r>
            <a:r>
              <a:rPr lang="pl-PL" sz="1200" dirty="0">
                <a:latin typeface="Arial"/>
                <a:cs typeface="Arial"/>
              </a:rPr>
              <a:t>c</a:t>
            </a:r>
            <a:r>
              <a:rPr lang="pl-PL" sz="1200" spc="-14" dirty="0">
                <a:latin typeface="Arial"/>
                <a:cs typeface="Arial"/>
              </a:rPr>
              <a:t>z</a:t>
            </a:r>
            <a:r>
              <a:rPr lang="pl-PL" sz="1200" dirty="0">
                <a:latin typeface="Arial"/>
                <a:cs typeface="Arial"/>
              </a:rPr>
              <a:t>na</a:t>
            </a:r>
            <a:r>
              <a:rPr lang="pl-PL" sz="1200" spc="9" dirty="0">
                <a:latin typeface="Arial"/>
                <a:cs typeface="Arial"/>
              </a:rPr>
              <a:t> </a:t>
            </a:r>
            <a:r>
              <a:rPr lang="pl-PL" sz="1200" spc="4" dirty="0">
                <a:latin typeface="Arial"/>
                <a:cs typeface="Arial"/>
              </a:rPr>
              <a:t>p</a:t>
            </a:r>
            <a:r>
              <a:rPr lang="pl-PL" sz="1200" dirty="0">
                <a:latin typeface="Arial"/>
                <a:cs typeface="Arial"/>
              </a:rPr>
              <a:t>o</a:t>
            </a:r>
            <a:r>
              <a:rPr lang="pl-PL" sz="1200" spc="4" dirty="0">
                <a:latin typeface="Arial"/>
                <a:cs typeface="Arial"/>
              </a:rPr>
              <a:t>d</a:t>
            </a:r>
            <a:r>
              <a:rPr lang="pl-PL" sz="1200" spc="-4" dirty="0">
                <a:latin typeface="Arial"/>
                <a:cs typeface="Arial"/>
              </a:rPr>
              <a:t>r</a:t>
            </a:r>
            <a:r>
              <a:rPr lang="pl-PL" sz="1200" dirty="0">
                <a:latin typeface="Arial"/>
                <a:cs typeface="Arial"/>
              </a:rPr>
              <a:t>ó</a:t>
            </a:r>
            <a:r>
              <a:rPr lang="pl-PL" sz="1200" spc="-9" dirty="0">
                <a:latin typeface="Arial"/>
                <a:cs typeface="Arial"/>
              </a:rPr>
              <a:t>ż</a:t>
            </a:r>
            <a:r>
              <a:rPr lang="pl-PL" sz="1200" dirty="0">
                <a:latin typeface="Arial"/>
                <a:cs typeface="Arial"/>
              </a:rPr>
              <a:t>uje</a:t>
            </a:r>
            <a:r>
              <a:rPr lang="pl-PL" sz="1200" spc="-29" dirty="0">
                <a:latin typeface="Arial"/>
                <a:cs typeface="Arial"/>
              </a:rPr>
              <a:t> </a:t>
            </a:r>
            <a:r>
              <a:rPr lang="pl-PL" sz="1200" dirty="0">
                <a:latin typeface="Arial"/>
                <a:cs typeface="Arial"/>
              </a:rPr>
              <a:t>z pro</a:t>
            </a:r>
            <a:r>
              <a:rPr lang="pl-PL" sz="1200" spc="4" dirty="0">
                <a:latin typeface="Arial"/>
                <a:cs typeface="Arial"/>
              </a:rPr>
              <a:t>d</a:t>
            </a:r>
            <a:r>
              <a:rPr lang="pl-PL" sz="1200" dirty="0">
                <a:latin typeface="Arial"/>
                <a:cs typeface="Arial"/>
              </a:rPr>
              <a:t>uktami</a:t>
            </a:r>
            <a:r>
              <a:rPr lang="pl-PL" sz="1200" spc="-14" dirty="0">
                <a:latin typeface="Arial"/>
                <a:cs typeface="Arial"/>
              </a:rPr>
              <a:t> </a:t>
            </a:r>
            <a:r>
              <a:rPr lang="pl-PL" sz="1200" b="1" dirty="0">
                <a:latin typeface="Arial"/>
                <a:cs typeface="Arial"/>
              </a:rPr>
              <a:t>l</a:t>
            </a:r>
            <a:r>
              <a:rPr lang="pl-PL" sz="1200" b="1" spc="4" dirty="0">
                <a:latin typeface="Arial"/>
                <a:cs typeface="Arial"/>
              </a:rPr>
              <a:t>e</a:t>
            </a:r>
            <a:r>
              <a:rPr lang="pl-PL" sz="1200" b="1" dirty="0">
                <a:latin typeface="Arial"/>
                <a:cs typeface="Arial"/>
              </a:rPr>
              <a:t>czni</a:t>
            </a:r>
            <a:r>
              <a:rPr lang="pl-PL" sz="1200" b="1" spc="4" dirty="0">
                <a:latin typeface="Arial"/>
                <a:cs typeface="Arial"/>
              </a:rPr>
              <a:t>c</a:t>
            </a:r>
            <a:r>
              <a:rPr lang="pl-PL" sz="1200" b="1" dirty="0">
                <a:latin typeface="Arial"/>
                <a:cs typeface="Arial"/>
              </a:rPr>
              <a:t>z</a:t>
            </a:r>
            <a:r>
              <a:rPr lang="pl-PL" sz="1200" b="1" spc="-34" dirty="0">
                <a:latin typeface="Arial"/>
                <a:cs typeface="Arial"/>
              </a:rPr>
              <a:t>y</a:t>
            </a:r>
            <a:r>
              <a:rPr lang="pl-PL" sz="1200" b="1" dirty="0">
                <a:latin typeface="Arial"/>
                <a:cs typeface="Arial"/>
              </a:rPr>
              <a:t>mi na</a:t>
            </a:r>
            <a:r>
              <a:rPr lang="pl-PL" sz="1200" b="1" spc="4" dirty="0">
                <a:latin typeface="Arial"/>
                <a:cs typeface="Arial"/>
              </a:rPr>
              <a:t> </a:t>
            </a:r>
            <a:r>
              <a:rPr lang="pl-PL" sz="1200" b="1" dirty="0">
                <a:latin typeface="Arial"/>
                <a:cs typeface="Arial"/>
              </a:rPr>
              <a:t>u</a:t>
            </a:r>
            <a:r>
              <a:rPr lang="pl-PL" sz="1200" b="1" spc="-4" dirty="0">
                <a:latin typeface="Arial"/>
                <a:cs typeface="Arial"/>
              </a:rPr>
              <a:t>ż</a:t>
            </a:r>
            <a:r>
              <a:rPr lang="pl-PL" sz="1200" b="1" spc="-29" dirty="0">
                <a:latin typeface="Arial"/>
                <a:cs typeface="Arial"/>
              </a:rPr>
              <a:t>y</a:t>
            </a:r>
            <a:r>
              <a:rPr lang="pl-PL" sz="1200" b="1" spc="-4" dirty="0">
                <a:latin typeface="Arial"/>
                <a:cs typeface="Arial"/>
              </a:rPr>
              <a:t>t</a:t>
            </a:r>
            <a:r>
              <a:rPr lang="pl-PL" sz="1200" b="1" dirty="0">
                <a:latin typeface="Arial"/>
                <a:cs typeface="Arial"/>
              </a:rPr>
              <a:t>ek</a:t>
            </a:r>
            <a:endParaRPr lang="pl-PL" sz="1200" dirty="0">
              <a:latin typeface="Arial"/>
              <a:cs typeface="Arial"/>
            </a:endParaRPr>
          </a:p>
          <a:p>
            <a:pPr marL="12700" marR="26286">
              <a:lnSpc>
                <a:spcPct val="95825"/>
              </a:lnSpc>
              <a:spcBef>
                <a:spcPts val="60"/>
              </a:spcBef>
            </a:pPr>
            <a:r>
              <a:rPr lang="pl-PL" sz="1200" b="1" dirty="0">
                <a:latin typeface="Arial"/>
                <a:cs typeface="Arial"/>
              </a:rPr>
              <a:t>ind</a:t>
            </a:r>
            <a:r>
              <a:rPr lang="pl-PL" sz="1200" b="1" spc="-29" dirty="0">
                <a:latin typeface="Arial"/>
                <a:cs typeface="Arial"/>
              </a:rPr>
              <a:t>y</a:t>
            </a:r>
            <a:r>
              <a:rPr lang="pl-PL" sz="1200" b="1" spc="25" dirty="0">
                <a:latin typeface="Arial"/>
                <a:cs typeface="Arial"/>
              </a:rPr>
              <a:t>w</a:t>
            </a:r>
            <a:r>
              <a:rPr lang="pl-PL" sz="1200" b="1" dirty="0">
                <a:latin typeface="Arial"/>
                <a:cs typeface="Arial"/>
              </a:rPr>
              <a:t>idu</a:t>
            </a:r>
            <a:r>
              <a:rPr lang="pl-PL" sz="1200" b="1" spc="4" dirty="0">
                <a:latin typeface="Arial"/>
                <a:cs typeface="Arial"/>
              </a:rPr>
              <a:t>a</a:t>
            </a:r>
            <a:r>
              <a:rPr lang="pl-PL" sz="1200" b="1" dirty="0">
                <a:latin typeface="Arial"/>
                <a:cs typeface="Arial"/>
              </a:rPr>
              <a:t>ln</a:t>
            </a:r>
            <a:r>
              <a:rPr lang="pl-PL" sz="1200" b="1" spc="-114" dirty="0">
                <a:latin typeface="Arial"/>
                <a:cs typeface="Arial"/>
              </a:rPr>
              <a:t>y</a:t>
            </a:r>
            <a:r>
              <a:rPr lang="pl-PL" sz="1200" b="1" dirty="0">
                <a:latin typeface="Arial"/>
                <a:cs typeface="Arial"/>
              </a:rPr>
              <a:t>.</a:t>
            </a:r>
            <a:endParaRPr lang="pl-PL" sz="1200" dirty="0">
              <a:latin typeface="Arial"/>
              <a:cs typeface="Arial"/>
            </a:endParaRPr>
          </a:p>
          <a:p>
            <a:pPr marL="12700" marR="26286">
              <a:lnSpc>
                <a:spcPct val="95825"/>
              </a:lnSpc>
              <a:spcBef>
                <a:spcPts val="60"/>
              </a:spcBef>
            </a:pPr>
            <a:endParaRPr lang="pl-PL" sz="1200" dirty="0">
              <a:latin typeface="Arial"/>
              <a:cs typeface="Arial"/>
            </a:endParaRPr>
          </a:p>
          <a:p>
            <a:pPr marL="12700" marR="26286">
              <a:lnSpc>
                <a:spcPct val="95825"/>
              </a:lnSpc>
              <a:spcBef>
                <a:spcPts val="60"/>
              </a:spcBef>
            </a:pPr>
            <a:endParaRPr sz="1200" dirty="0">
              <a:latin typeface="Arial"/>
              <a:cs typeface="Arial"/>
            </a:endParaRPr>
          </a:p>
        </p:txBody>
      </p:sp>
      <p:sp>
        <p:nvSpPr>
          <p:cNvPr id="9" name="object 9"/>
          <p:cNvSpPr txBox="1"/>
          <p:nvPr/>
        </p:nvSpPr>
        <p:spPr>
          <a:xfrm>
            <a:off x="239979" y="2743200"/>
            <a:ext cx="2542845" cy="359489"/>
          </a:xfrm>
          <a:prstGeom prst="rect">
            <a:avLst/>
          </a:prstGeom>
        </p:spPr>
        <p:txBody>
          <a:bodyPr wrap="square" lIns="0" tIns="0" rIns="0" bIns="0" rtlCol="0">
            <a:noAutofit/>
          </a:bodyPr>
          <a:lstStyle/>
          <a:p>
            <a:pPr marL="12700" algn="ctr">
              <a:lnSpc>
                <a:spcPts val="1325"/>
              </a:lnSpc>
              <a:spcBef>
                <a:spcPts val="66"/>
              </a:spcBef>
            </a:pPr>
            <a:r>
              <a:rPr lang="pl-PL" sz="1200" spc="4" dirty="0">
                <a:solidFill>
                  <a:srgbClr val="FFFFFF"/>
                </a:solidFill>
                <a:latin typeface="Arial"/>
                <a:cs typeface="Arial"/>
              </a:rPr>
              <a:t>Le</a:t>
            </a:r>
            <a:r>
              <a:rPr lang="pl-PL" sz="1200" dirty="0">
                <a:solidFill>
                  <a:srgbClr val="FFFFFF"/>
                </a:solidFill>
                <a:latin typeface="Arial"/>
                <a:cs typeface="Arial"/>
              </a:rPr>
              <a:t>ki</a:t>
            </a:r>
            <a:r>
              <a:rPr lang="pl-PL" sz="1200" spc="-24" dirty="0">
                <a:solidFill>
                  <a:srgbClr val="FFFFFF"/>
                </a:solidFill>
                <a:latin typeface="Arial"/>
                <a:cs typeface="Arial"/>
              </a:rPr>
              <a:t> </a:t>
            </a:r>
            <a:r>
              <a:rPr lang="pl-PL" sz="1200" dirty="0">
                <a:solidFill>
                  <a:srgbClr val="FFFFFF"/>
                </a:solidFill>
                <a:latin typeface="Arial"/>
                <a:cs typeface="Arial"/>
              </a:rPr>
              <a:t>i</a:t>
            </a:r>
            <a:r>
              <a:rPr lang="pl-PL" sz="1200" spc="4" dirty="0">
                <a:solidFill>
                  <a:srgbClr val="FFFFFF"/>
                </a:solidFill>
                <a:latin typeface="Arial"/>
                <a:cs typeface="Arial"/>
              </a:rPr>
              <a:t>mpo</a:t>
            </a:r>
            <a:r>
              <a:rPr lang="pl-PL" sz="1200" dirty="0">
                <a:solidFill>
                  <a:srgbClr val="FFFFFF"/>
                </a:solidFill>
                <a:latin typeface="Arial"/>
                <a:cs typeface="Arial"/>
              </a:rPr>
              <a:t>rto</a:t>
            </a:r>
            <a:r>
              <a:rPr lang="pl-PL" sz="1200" spc="-14" dirty="0">
                <a:solidFill>
                  <a:srgbClr val="FFFFFF"/>
                </a:solidFill>
                <a:latin typeface="Arial"/>
                <a:cs typeface="Arial"/>
              </a:rPr>
              <a:t>w</a:t>
            </a:r>
            <a:r>
              <a:rPr lang="pl-PL" sz="1200" spc="4" dirty="0">
                <a:solidFill>
                  <a:srgbClr val="FFFFFF"/>
                </a:solidFill>
                <a:latin typeface="Arial"/>
                <a:cs typeface="Arial"/>
              </a:rPr>
              <a:t>an</a:t>
            </a:r>
            <a:r>
              <a:rPr lang="pl-PL" sz="1200" dirty="0">
                <a:solidFill>
                  <a:srgbClr val="FFFFFF"/>
                </a:solidFill>
                <a:latin typeface="Arial"/>
                <a:cs typeface="Arial"/>
              </a:rPr>
              <a:t>e</a:t>
            </a:r>
            <a:r>
              <a:rPr lang="pl-PL" sz="1200" spc="-29" dirty="0">
                <a:solidFill>
                  <a:srgbClr val="FFFFFF"/>
                </a:solidFill>
                <a:latin typeface="Arial"/>
                <a:cs typeface="Arial"/>
              </a:rPr>
              <a:t> </a:t>
            </a:r>
            <a:r>
              <a:rPr lang="pl-PL" sz="1200" spc="4" dirty="0">
                <a:solidFill>
                  <a:srgbClr val="FFFFFF"/>
                </a:solidFill>
                <a:latin typeface="Arial"/>
                <a:cs typeface="Arial"/>
              </a:rPr>
              <a:t>d</a:t>
            </a:r>
            <a:r>
              <a:rPr lang="pl-PL" sz="1200" dirty="0">
                <a:solidFill>
                  <a:srgbClr val="FFFFFF"/>
                </a:solidFill>
                <a:latin typeface="Arial"/>
                <a:cs typeface="Arial"/>
              </a:rPr>
              <a:t>o</a:t>
            </a:r>
            <a:r>
              <a:rPr lang="pl-PL" sz="1200" spc="-4" dirty="0">
                <a:solidFill>
                  <a:srgbClr val="FFFFFF"/>
                </a:solidFill>
                <a:latin typeface="Arial"/>
                <a:cs typeface="Arial"/>
              </a:rPr>
              <a:t> </a:t>
            </a:r>
            <a:r>
              <a:rPr lang="pl-PL" sz="1200" spc="4" dirty="0">
                <a:solidFill>
                  <a:srgbClr val="FFFFFF"/>
                </a:solidFill>
                <a:latin typeface="Arial"/>
                <a:cs typeface="Arial"/>
              </a:rPr>
              <a:t>badań</a:t>
            </a:r>
            <a:r>
              <a:rPr lang="pl-PL" sz="1200" dirty="0">
                <a:latin typeface="Arial"/>
                <a:cs typeface="Arial"/>
              </a:rPr>
              <a:t> </a:t>
            </a:r>
            <a:r>
              <a:rPr lang="pl-PL" sz="1200" dirty="0">
                <a:solidFill>
                  <a:srgbClr val="FFFFFF"/>
                </a:solidFill>
                <a:latin typeface="Arial"/>
                <a:cs typeface="Arial"/>
              </a:rPr>
              <a:t>rejestrac</a:t>
            </a:r>
            <a:r>
              <a:rPr lang="pl-PL" sz="1200" spc="-9" dirty="0">
                <a:solidFill>
                  <a:srgbClr val="FFFFFF"/>
                </a:solidFill>
                <a:latin typeface="Arial"/>
                <a:cs typeface="Arial"/>
              </a:rPr>
              <a:t>y</a:t>
            </a:r>
            <a:r>
              <a:rPr lang="pl-PL" sz="1200" dirty="0">
                <a:solidFill>
                  <a:srgbClr val="FFFFFF"/>
                </a:solidFill>
                <a:latin typeface="Arial"/>
                <a:cs typeface="Arial"/>
              </a:rPr>
              <a:t>jn</a:t>
            </a:r>
            <a:r>
              <a:rPr lang="pl-PL" sz="1200" spc="-9" dirty="0">
                <a:solidFill>
                  <a:srgbClr val="FFFFFF"/>
                </a:solidFill>
                <a:latin typeface="Arial"/>
                <a:cs typeface="Arial"/>
              </a:rPr>
              <a:t>y</a:t>
            </a:r>
            <a:r>
              <a:rPr lang="pl-PL" sz="1200" dirty="0">
                <a:solidFill>
                  <a:srgbClr val="FFFFFF"/>
                </a:solidFill>
                <a:latin typeface="Arial"/>
                <a:cs typeface="Arial"/>
              </a:rPr>
              <a:t>ch i</a:t>
            </a:r>
            <a:r>
              <a:rPr lang="pl-PL" sz="1200" spc="4" dirty="0">
                <a:solidFill>
                  <a:srgbClr val="FFFFFF"/>
                </a:solidFill>
                <a:latin typeface="Arial"/>
                <a:cs typeface="Arial"/>
              </a:rPr>
              <a:t> d</a:t>
            </a:r>
            <a:r>
              <a:rPr lang="pl-PL" sz="1200" dirty="0">
                <a:solidFill>
                  <a:srgbClr val="FFFFFF"/>
                </a:solidFill>
                <a:latin typeface="Arial"/>
                <a:cs typeface="Arial"/>
              </a:rPr>
              <a:t>o</a:t>
            </a:r>
            <a:r>
              <a:rPr lang="pl-PL" sz="1200" spc="-14" dirty="0">
                <a:solidFill>
                  <a:srgbClr val="FFFFFF"/>
                </a:solidFill>
                <a:latin typeface="Arial"/>
                <a:cs typeface="Arial"/>
              </a:rPr>
              <a:t> </a:t>
            </a:r>
            <a:r>
              <a:rPr lang="pl-PL" sz="1200" spc="4" dirty="0">
                <a:solidFill>
                  <a:srgbClr val="FFFFFF"/>
                </a:solidFill>
                <a:latin typeface="Arial"/>
                <a:cs typeface="Arial"/>
              </a:rPr>
              <a:t>badań klinicznych</a:t>
            </a:r>
            <a:endParaRPr lang="pl-PL" sz="1200" dirty="0">
              <a:latin typeface="Arial"/>
              <a:cs typeface="Arial"/>
            </a:endParaRPr>
          </a:p>
        </p:txBody>
      </p:sp>
      <p:sp>
        <p:nvSpPr>
          <p:cNvPr id="8" name="object 8"/>
          <p:cNvSpPr txBox="1"/>
          <p:nvPr/>
        </p:nvSpPr>
        <p:spPr>
          <a:xfrm>
            <a:off x="3789426" y="3449044"/>
            <a:ext cx="3229303" cy="189991"/>
          </a:xfrm>
          <a:prstGeom prst="rect">
            <a:avLst/>
          </a:prstGeom>
        </p:spPr>
        <p:txBody>
          <a:bodyPr wrap="square" lIns="0" tIns="0" rIns="0" bIns="0" rtlCol="0">
            <a:noAutofit/>
          </a:bodyPr>
          <a:lstStyle/>
          <a:p>
            <a:pPr marL="12700">
              <a:lnSpc>
                <a:spcPts val="1425"/>
              </a:lnSpc>
              <a:spcBef>
                <a:spcPts val="71"/>
              </a:spcBef>
            </a:pPr>
            <a:endParaRPr sz="1300" dirty="0">
              <a:latin typeface="Arial"/>
              <a:cs typeface="Arial"/>
            </a:endParaRPr>
          </a:p>
        </p:txBody>
      </p:sp>
      <p:sp>
        <p:nvSpPr>
          <p:cNvPr id="5" name="object 5"/>
          <p:cNvSpPr txBox="1"/>
          <p:nvPr/>
        </p:nvSpPr>
        <p:spPr>
          <a:xfrm>
            <a:off x="443280" y="4220289"/>
            <a:ext cx="2175027"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Art</a:t>
            </a:r>
            <a:r>
              <a:rPr sz="1200" spc="-14" dirty="0" smtClean="0">
                <a:solidFill>
                  <a:srgbClr val="FFFFFF"/>
                </a:solidFill>
                <a:latin typeface="Arial"/>
                <a:cs typeface="Arial"/>
              </a:rPr>
              <a:t>y</a:t>
            </a:r>
            <a:r>
              <a:rPr sz="1200" spc="0" dirty="0" smtClean="0">
                <a:solidFill>
                  <a:srgbClr val="FFFFFF"/>
                </a:solidFill>
                <a:latin typeface="Arial"/>
                <a:cs typeface="Arial"/>
              </a:rPr>
              <a:t>k</a:t>
            </a:r>
            <a:r>
              <a:rPr sz="1200" spc="4" dirty="0" smtClean="0">
                <a:solidFill>
                  <a:srgbClr val="FFFFFF"/>
                </a:solidFill>
                <a:latin typeface="Arial"/>
                <a:cs typeface="Arial"/>
              </a:rPr>
              <a:t>u</a:t>
            </a:r>
            <a:r>
              <a:rPr sz="1200" spc="0" dirty="0" smtClean="0">
                <a:solidFill>
                  <a:srgbClr val="FFFFFF"/>
                </a:solidFill>
                <a:latin typeface="Arial"/>
                <a:cs typeface="Arial"/>
              </a:rPr>
              <a:t>ły</a:t>
            </a:r>
            <a:r>
              <a:rPr sz="1200" spc="4" dirty="0" smtClean="0">
                <a:solidFill>
                  <a:srgbClr val="FFFFFF"/>
                </a:solidFill>
                <a:latin typeface="Arial"/>
                <a:cs typeface="Arial"/>
              </a:rPr>
              <a:t> </a:t>
            </a:r>
            <a:r>
              <a:rPr sz="1200" spc="-9" dirty="0" smtClean="0">
                <a:solidFill>
                  <a:srgbClr val="FFFFFF"/>
                </a:solidFill>
                <a:latin typeface="Arial"/>
                <a:cs typeface="Arial"/>
              </a:rPr>
              <a:t>ży</a:t>
            </a:r>
            <a:r>
              <a:rPr sz="1200" spc="-14" dirty="0" smtClean="0">
                <a:solidFill>
                  <a:srgbClr val="FFFFFF"/>
                </a:solidFill>
                <a:latin typeface="Arial"/>
                <a:cs typeface="Arial"/>
              </a:rPr>
              <a:t>w</a:t>
            </a:r>
            <a:r>
              <a:rPr sz="1200" spc="4" dirty="0" smtClean="0">
                <a:solidFill>
                  <a:srgbClr val="FFFFFF"/>
                </a:solidFill>
                <a:latin typeface="Arial"/>
                <a:cs typeface="Arial"/>
              </a:rPr>
              <a:t>no</a:t>
            </a:r>
            <a:r>
              <a:rPr sz="1200" spc="0" dirty="0" smtClean="0">
                <a:solidFill>
                  <a:srgbClr val="FFFFFF"/>
                </a:solidFill>
                <a:latin typeface="Arial"/>
                <a:cs typeface="Arial"/>
              </a:rPr>
              <a:t>ścio</a:t>
            </a:r>
            <a:r>
              <a:rPr sz="1200" spc="-9" dirty="0" smtClean="0">
                <a:solidFill>
                  <a:srgbClr val="FFFFFF"/>
                </a:solidFill>
                <a:latin typeface="Arial"/>
                <a:cs typeface="Arial"/>
              </a:rPr>
              <a:t>w</a:t>
            </a:r>
            <a:r>
              <a:rPr sz="1200" spc="4" dirty="0" smtClean="0">
                <a:solidFill>
                  <a:srgbClr val="FFFFFF"/>
                </a:solidFill>
                <a:latin typeface="Arial"/>
                <a:cs typeface="Arial"/>
              </a:rPr>
              <a:t>e</a:t>
            </a:r>
            <a:r>
              <a:rPr sz="1200" spc="0" dirty="0" smtClean="0">
                <a:solidFill>
                  <a:srgbClr val="FFFFFF"/>
                </a:solidFill>
                <a:latin typeface="Arial"/>
                <a:cs typeface="Arial"/>
              </a:rPr>
              <a:t>,</a:t>
            </a:r>
            <a:r>
              <a:rPr sz="1200" spc="19" dirty="0" smtClean="0">
                <a:solidFill>
                  <a:srgbClr val="FFFFFF"/>
                </a:solidFill>
                <a:latin typeface="Arial"/>
                <a:cs typeface="Arial"/>
              </a:rPr>
              <a:t> </a:t>
            </a:r>
            <a:r>
              <a:rPr sz="1200" spc="4" dirty="0" err="1" smtClean="0">
                <a:solidFill>
                  <a:srgbClr val="FFFFFF"/>
                </a:solidFill>
                <a:latin typeface="Arial"/>
                <a:cs typeface="Arial"/>
              </a:rPr>
              <a:t>m</a:t>
            </a:r>
            <a:r>
              <a:rPr sz="1200" spc="0" dirty="0" err="1" smtClean="0">
                <a:solidFill>
                  <a:srgbClr val="FFFFFF"/>
                </a:solidFill>
                <a:latin typeface="Arial"/>
                <a:cs typeface="Arial"/>
              </a:rPr>
              <a:t>ięs</a:t>
            </a:r>
            <a:r>
              <a:rPr sz="1200" spc="4" dirty="0" err="1" smtClean="0">
                <a:solidFill>
                  <a:srgbClr val="FFFFFF"/>
                </a:solidFill>
                <a:latin typeface="Arial"/>
                <a:cs typeface="Arial"/>
              </a:rPr>
              <a:t>n</a:t>
            </a:r>
            <a:r>
              <a:rPr sz="1200" spc="0" dirty="0" err="1" smtClean="0">
                <a:solidFill>
                  <a:srgbClr val="FFFFFF"/>
                </a:solidFill>
                <a:latin typeface="Arial"/>
                <a:cs typeface="Arial"/>
              </a:rPr>
              <a:t>e</a:t>
            </a:r>
            <a:r>
              <a:rPr sz="1200" spc="-24" dirty="0" smtClean="0">
                <a:solidFill>
                  <a:srgbClr val="FFFFFF"/>
                </a:solidFill>
                <a:latin typeface="Arial"/>
                <a:cs typeface="Arial"/>
              </a:rPr>
              <a:t> </a:t>
            </a:r>
            <a:r>
              <a:rPr lang="pl-PL" sz="1200" spc="-24" dirty="0" smtClean="0">
                <a:solidFill>
                  <a:srgbClr val="FFFFFF"/>
                </a:solidFill>
                <a:latin typeface="Arial"/>
                <a:cs typeface="Arial"/>
              </a:rPr>
              <a:t>i</a:t>
            </a:r>
            <a:endParaRPr sz="1200" dirty="0">
              <a:latin typeface="Arial"/>
              <a:cs typeface="Arial"/>
            </a:endParaRPr>
          </a:p>
          <a:p>
            <a:pPr marL="185166" marR="197205" algn="ctr">
              <a:lnSpc>
                <a:spcPct val="95825"/>
              </a:lnSpc>
            </a:pPr>
            <a:r>
              <a:rPr sz="1200" spc="4" dirty="0" smtClean="0">
                <a:solidFill>
                  <a:srgbClr val="FFFFFF"/>
                </a:solidFill>
                <a:latin typeface="Arial"/>
                <a:cs typeface="Arial"/>
              </a:rPr>
              <a:t>po</a:t>
            </a:r>
            <a:r>
              <a:rPr sz="1200" spc="0" dirty="0" smtClean="0">
                <a:solidFill>
                  <a:srgbClr val="FFFFFF"/>
                </a:solidFill>
                <a:latin typeface="Arial"/>
                <a:cs typeface="Arial"/>
              </a:rPr>
              <a:t>c</a:t>
            </a:r>
            <a:r>
              <a:rPr sz="1200" spc="4" dirty="0" smtClean="0">
                <a:solidFill>
                  <a:srgbClr val="FFFFFF"/>
                </a:solidFill>
                <a:latin typeface="Arial"/>
                <a:cs typeface="Arial"/>
              </a:rPr>
              <a:t>ho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ia</a:t>
            </a:r>
            <a:r>
              <a:rPr sz="1200" spc="-19" dirty="0" smtClean="0">
                <a:solidFill>
                  <a:srgbClr val="FFFFFF"/>
                </a:solidFill>
                <a:latin typeface="Arial"/>
                <a:cs typeface="Arial"/>
              </a:rPr>
              <a:t> </a:t>
            </a:r>
            <a:r>
              <a:rPr sz="1200" spc="-9" dirty="0" smtClean="0">
                <a:solidFill>
                  <a:srgbClr val="FFFFFF"/>
                </a:solidFill>
                <a:latin typeface="Arial"/>
                <a:cs typeface="Arial"/>
              </a:rPr>
              <a:t>z</a:t>
            </a:r>
            <a:r>
              <a:rPr sz="1200" spc="-14" dirty="0" smtClean="0">
                <a:solidFill>
                  <a:srgbClr val="FFFFFF"/>
                </a:solidFill>
                <a:latin typeface="Arial"/>
                <a:cs typeface="Arial"/>
              </a:rPr>
              <a:t>w</a:t>
            </a:r>
            <a:r>
              <a:rPr sz="1200" spc="0" dirty="0" smtClean="0">
                <a:solidFill>
                  <a:srgbClr val="FFFFFF"/>
                </a:solidFill>
                <a:latin typeface="Arial"/>
                <a:cs typeface="Arial"/>
              </a:rPr>
              <a:t>ier</a:t>
            </a:r>
            <a:r>
              <a:rPr sz="1200" spc="-14" dirty="0" smtClean="0">
                <a:solidFill>
                  <a:srgbClr val="FFFFFF"/>
                </a:solidFill>
                <a:latin typeface="Arial"/>
                <a:cs typeface="Arial"/>
              </a:rPr>
              <a:t>z</a:t>
            </a:r>
            <a:r>
              <a:rPr sz="1200" spc="4" dirty="0" smtClean="0">
                <a:solidFill>
                  <a:srgbClr val="FFFFFF"/>
                </a:solidFill>
                <a:latin typeface="Arial"/>
                <a:cs typeface="Arial"/>
              </a:rPr>
              <a:t>ę</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4" dirty="0" smtClean="0">
                <a:solidFill>
                  <a:srgbClr val="FFFFFF"/>
                </a:solidFill>
                <a:latin typeface="Arial"/>
                <a:cs typeface="Arial"/>
              </a:rPr>
              <a:t>g</a:t>
            </a:r>
            <a:r>
              <a:rPr sz="1200" spc="0" dirty="0" smtClean="0">
                <a:solidFill>
                  <a:srgbClr val="FFFFFF"/>
                </a:solidFill>
                <a:latin typeface="Arial"/>
                <a:cs typeface="Arial"/>
              </a:rPr>
              <a:t>o</a:t>
            </a:r>
            <a:endParaRPr sz="1200" dirty="0">
              <a:latin typeface="Arial"/>
              <a:cs typeface="Arial"/>
            </a:endParaRPr>
          </a:p>
        </p:txBody>
      </p:sp>
      <p:sp>
        <p:nvSpPr>
          <p:cNvPr id="4" name="object 4"/>
          <p:cNvSpPr txBox="1"/>
          <p:nvPr/>
        </p:nvSpPr>
        <p:spPr>
          <a:xfrm>
            <a:off x="752652" y="4913208"/>
            <a:ext cx="1557350" cy="361180"/>
          </a:xfrm>
          <a:prstGeom prst="rect">
            <a:avLst/>
          </a:prstGeom>
        </p:spPr>
        <p:txBody>
          <a:bodyPr wrap="square" lIns="0" tIns="0" rIns="0" bIns="0" rtlCol="0">
            <a:noAutofit/>
          </a:bodyPr>
          <a:lstStyle/>
          <a:p>
            <a:pPr marL="113819" marR="124384" algn="ctr">
              <a:lnSpc>
                <a:spcPts val="1330"/>
              </a:lnSpc>
              <a:spcBef>
                <a:spcPts val="66"/>
              </a:spcBef>
            </a:pPr>
            <a:r>
              <a:rPr sz="1200" spc="-4" dirty="0" err="1" smtClean="0">
                <a:solidFill>
                  <a:srgbClr val="FFFFFF"/>
                </a:solidFill>
                <a:latin typeface="Arial"/>
                <a:cs typeface="Arial"/>
              </a:rPr>
              <a:t>N</a:t>
            </a:r>
            <a:r>
              <a:rPr sz="1200" spc="0" dirty="0" err="1" smtClean="0">
                <a:solidFill>
                  <a:srgbClr val="FFFFFF"/>
                </a:solidFill>
                <a:latin typeface="Arial"/>
                <a:cs typeface="Arial"/>
              </a:rPr>
              <a:t>asio</a:t>
            </a:r>
            <a:r>
              <a:rPr sz="1200" spc="4" dirty="0" err="1" smtClean="0">
                <a:solidFill>
                  <a:srgbClr val="FFFFFF"/>
                </a:solidFill>
                <a:latin typeface="Arial"/>
                <a:cs typeface="Arial"/>
              </a:rPr>
              <a:t>n</a:t>
            </a:r>
            <a:r>
              <a:rPr sz="1200" spc="0" dirty="0" err="1" smtClean="0">
                <a:solidFill>
                  <a:srgbClr val="FFFFFF"/>
                </a:solidFill>
                <a:latin typeface="Arial"/>
                <a:cs typeface="Arial"/>
              </a:rPr>
              <a:t>a</a:t>
            </a:r>
            <a:r>
              <a:rPr sz="1200" spc="-29" dirty="0" smtClean="0">
                <a:solidFill>
                  <a:srgbClr val="FFFFFF"/>
                </a:solidFill>
                <a:latin typeface="Arial"/>
                <a:cs typeface="Arial"/>
              </a:rPr>
              <a:t> </a:t>
            </a:r>
            <a:r>
              <a:rPr lang="pl-PL" sz="1200" spc="-29" dirty="0" smtClean="0">
                <a:solidFill>
                  <a:srgbClr val="FFFFFF"/>
                </a:solidFill>
                <a:latin typeface="Arial"/>
                <a:cs typeface="Arial"/>
              </a:rPr>
              <a:t>i</a:t>
            </a:r>
            <a:r>
              <a:rPr sz="1200" spc="4" dirty="0" smtClean="0">
                <a:solidFill>
                  <a:srgbClr val="FFFFFF"/>
                </a:solidFill>
                <a:latin typeface="Arial"/>
                <a:cs typeface="Arial"/>
              </a:rPr>
              <a:t> </a:t>
            </a:r>
            <a:r>
              <a:rPr sz="1200" spc="0" dirty="0" smtClean="0">
                <a:solidFill>
                  <a:srgbClr val="FFFFFF"/>
                </a:solidFill>
                <a:latin typeface="Arial"/>
                <a:cs typeface="Arial"/>
              </a:rPr>
              <a:t>pro</a:t>
            </a:r>
            <a:r>
              <a:rPr sz="1200" spc="4" dirty="0" smtClean="0">
                <a:solidFill>
                  <a:srgbClr val="FFFFFF"/>
                </a:solidFill>
                <a:latin typeface="Arial"/>
                <a:cs typeface="Arial"/>
              </a:rPr>
              <a:t>d</a:t>
            </a:r>
            <a:r>
              <a:rPr sz="1200" spc="0" dirty="0" smtClean="0">
                <a:solidFill>
                  <a:srgbClr val="FFFFFF"/>
                </a:solidFill>
                <a:latin typeface="Arial"/>
                <a:cs typeface="Arial"/>
              </a:rPr>
              <a:t>ukty</a:t>
            </a:r>
            <a:endParaRPr sz="1200" dirty="0">
              <a:latin typeface="Arial"/>
              <a:cs typeface="Arial"/>
            </a:endParaRPr>
          </a:p>
          <a:p>
            <a:pPr algn="ctr">
              <a:lnSpc>
                <a:spcPct val="95825"/>
              </a:lnSpc>
            </a:pPr>
            <a:r>
              <a:rPr sz="1200" spc="4" dirty="0" smtClean="0">
                <a:solidFill>
                  <a:srgbClr val="FFFFFF"/>
                </a:solidFill>
                <a:latin typeface="Arial"/>
                <a:cs typeface="Arial"/>
              </a:rPr>
              <a:t>po</a:t>
            </a:r>
            <a:r>
              <a:rPr sz="1200" spc="0" dirty="0" smtClean="0">
                <a:solidFill>
                  <a:srgbClr val="FFFFFF"/>
                </a:solidFill>
                <a:latin typeface="Arial"/>
                <a:cs typeface="Arial"/>
              </a:rPr>
              <a:t>c</a:t>
            </a:r>
            <a:r>
              <a:rPr sz="1200" spc="9" dirty="0" smtClean="0">
                <a:solidFill>
                  <a:srgbClr val="FFFFFF"/>
                </a:solidFill>
                <a:latin typeface="Arial"/>
                <a:cs typeface="Arial"/>
              </a:rPr>
              <a:t>h</a:t>
            </a:r>
            <a:r>
              <a:rPr sz="1200" spc="4" dirty="0" smtClean="0">
                <a:solidFill>
                  <a:srgbClr val="FFFFFF"/>
                </a:solidFill>
                <a:latin typeface="Arial"/>
                <a:cs typeface="Arial"/>
              </a:rPr>
              <a:t>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ia</a:t>
            </a:r>
            <a:r>
              <a:rPr sz="1200" spc="-44" dirty="0" smtClean="0">
                <a:solidFill>
                  <a:srgbClr val="FFFFFF"/>
                </a:solidFill>
                <a:latin typeface="Arial"/>
                <a:cs typeface="Arial"/>
              </a:rPr>
              <a:t> </a:t>
            </a:r>
            <a:r>
              <a:rPr sz="1200" spc="0" dirty="0" smtClean="0">
                <a:solidFill>
                  <a:srgbClr val="FFFFFF"/>
                </a:solidFill>
                <a:latin typeface="Arial"/>
                <a:cs typeface="Arial"/>
              </a:rPr>
              <a:t>roślin</a:t>
            </a:r>
            <a:r>
              <a:rPr sz="1200" spc="4" dirty="0" smtClean="0">
                <a:solidFill>
                  <a:srgbClr val="FFFFFF"/>
                </a:solidFill>
                <a:latin typeface="Arial"/>
                <a:cs typeface="Arial"/>
              </a:rPr>
              <a:t>e</a:t>
            </a:r>
            <a:r>
              <a:rPr sz="1200" spc="-4" dirty="0" smtClean="0">
                <a:solidFill>
                  <a:srgbClr val="FFFFFF"/>
                </a:solidFill>
                <a:latin typeface="Arial"/>
                <a:cs typeface="Arial"/>
              </a:rPr>
              <a:t>g</a:t>
            </a:r>
            <a:r>
              <a:rPr sz="1200" spc="0" dirty="0" smtClean="0">
                <a:solidFill>
                  <a:srgbClr val="FFFFFF"/>
                </a:solidFill>
                <a:latin typeface="Arial"/>
                <a:cs typeface="Arial"/>
              </a:rPr>
              <a:t>o</a:t>
            </a:r>
            <a:endParaRPr sz="1200" dirty="0">
              <a:latin typeface="Arial"/>
              <a:cs typeface="Arial"/>
            </a:endParaRPr>
          </a:p>
        </p:txBody>
      </p:sp>
      <p:sp>
        <p:nvSpPr>
          <p:cNvPr id="3" name="object 3">
            <a:hlinkClick r:id="rId26"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3</a:t>
            </a:r>
            <a:r>
              <a:rPr lang="pl-PL" sz="1600" spc="-4" dirty="0" smtClean="0">
                <a:latin typeface="Calibri"/>
                <a:cs typeface="Calibri"/>
              </a:rPr>
              <a:t>6</a:t>
            </a:r>
            <a:endParaRPr sz="1600" dirty="0">
              <a:latin typeface="Calibri"/>
              <a:cs typeface="Calibri"/>
            </a:endParaRPr>
          </a:p>
        </p:txBody>
      </p:sp>
      <p:sp>
        <p:nvSpPr>
          <p:cNvPr id="57" name="object 6"/>
          <p:cNvSpPr txBox="1"/>
          <p:nvPr/>
        </p:nvSpPr>
        <p:spPr>
          <a:xfrm>
            <a:off x="239979" y="3435429"/>
            <a:ext cx="2542845" cy="423338"/>
          </a:xfrm>
          <a:prstGeom prst="rect">
            <a:avLst/>
          </a:prstGeom>
        </p:spPr>
        <p:txBody>
          <a:bodyPr wrap="square" lIns="0" tIns="0" rIns="0" bIns="0" rtlCol="0">
            <a:noAutofit/>
          </a:bodyPr>
          <a:lstStyle/>
          <a:p>
            <a:pPr marL="12700" algn="ctr">
              <a:lnSpc>
                <a:spcPts val="1325"/>
              </a:lnSpc>
              <a:spcBef>
                <a:spcPts val="66"/>
              </a:spcBef>
            </a:pPr>
            <a:endParaRPr sz="1200" dirty="0">
              <a:latin typeface="Arial"/>
              <a:cs typeface="Arial"/>
            </a:endParaRPr>
          </a:p>
        </p:txBody>
      </p:sp>
      <p:sp>
        <p:nvSpPr>
          <p:cNvPr id="56" name="object 9"/>
          <p:cNvSpPr txBox="1"/>
          <p:nvPr/>
        </p:nvSpPr>
        <p:spPr>
          <a:xfrm>
            <a:off x="254101" y="3535680"/>
            <a:ext cx="2542845" cy="304800"/>
          </a:xfrm>
          <a:prstGeom prst="rect">
            <a:avLst/>
          </a:prstGeom>
        </p:spPr>
        <p:txBody>
          <a:bodyPr wrap="square" lIns="0" tIns="0" rIns="0" bIns="0" rtlCol="0">
            <a:noAutofit/>
          </a:bodyPr>
          <a:lstStyle/>
          <a:p>
            <a:pPr marL="12700" algn="ctr">
              <a:lnSpc>
                <a:spcPts val="1325"/>
              </a:lnSpc>
              <a:spcBef>
                <a:spcPts val="66"/>
              </a:spcBef>
            </a:pPr>
            <a:r>
              <a:rPr lang="pl-PL" sz="1200" spc="4" dirty="0" smtClean="0">
                <a:solidFill>
                  <a:srgbClr val="FFFFFF"/>
                </a:solidFill>
                <a:latin typeface="Arial"/>
                <a:cs typeface="Arial"/>
              </a:rPr>
              <a:t>Wyroby medyczne</a:t>
            </a:r>
            <a:endParaRPr lang="pl-PL" sz="1200" dirty="0">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bject 51"/>
          <p:cNvSpPr txBox="1"/>
          <p:nvPr/>
        </p:nvSpPr>
        <p:spPr>
          <a:xfrm>
            <a:off x="0" y="3813889"/>
            <a:ext cx="3154680" cy="1108630"/>
          </a:xfrm>
          <a:prstGeom prst="rect">
            <a:avLst/>
          </a:prstGeom>
        </p:spPr>
        <p:txBody>
          <a:bodyPr wrap="square" lIns="0" tIns="0" rIns="0" bIns="0" rtlCol="0">
            <a:noAutofit/>
          </a:bodyPr>
          <a:lstStyle/>
          <a:p>
            <a:pPr marL="1134719" marR="1238046" algn="ctr">
              <a:lnSpc>
                <a:spcPts val="1225"/>
              </a:lnSpc>
              <a:spcBef>
                <a:spcPts val="61"/>
              </a:spcBef>
            </a:pPr>
            <a:r>
              <a:rPr sz="1200" spc="0" dirty="0" smtClean="0">
                <a:solidFill>
                  <a:srgbClr val="FFFFFF"/>
                </a:solidFill>
                <a:latin typeface="Arial"/>
                <a:cs typeface="Arial"/>
              </a:rPr>
              <a:t>kl</a:t>
            </a:r>
            <a:r>
              <a:rPr sz="1200" spc="-4" dirty="0" smtClean="0">
                <a:solidFill>
                  <a:srgbClr val="FFFFFF"/>
                </a:solidFill>
                <a:latin typeface="Arial"/>
                <a:cs typeface="Arial"/>
              </a:rPr>
              <a:t>i</a:t>
            </a:r>
            <a:r>
              <a:rPr sz="1200" spc="4" dirty="0" smtClean="0">
                <a:solidFill>
                  <a:srgbClr val="FFFFFF"/>
                </a:solidFill>
                <a:latin typeface="Arial"/>
                <a:cs typeface="Arial"/>
              </a:rPr>
              <a:t>n</a:t>
            </a:r>
            <a:r>
              <a:rPr sz="1200" spc="0" dirty="0" smtClean="0">
                <a:solidFill>
                  <a:srgbClr val="FFFFFF"/>
                </a:solidFill>
                <a:latin typeface="Arial"/>
                <a:cs typeface="Arial"/>
              </a:rPr>
              <a:t>ic</a:t>
            </a:r>
            <a:r>
              <a:rPr sz="1200" spc="-14" dirty="0" smtClean="0">
                <a:solidFill>
                  <a:srgbClr val="FFFFFF"/>
                </a:solidFill>
                <a:latin typeface="Arial"/>
                <a:cs typeface="Arial"/>
              </a:rPr>
              <a:t>z</a:t>
            </a:r>
            <a:r>
              <a:rPr sz="1200" spc="4" dirty="0" smtClean="0">
                <a:solidFill>
                  <a:srgbClr val="FFFFFF"/>
                </a:solidFill>
                <a:latin typeface="Arial"/>
                <a:cs typeface="Arial"/>
              </a:rPr>
              <a:t>n</a:t>
            </a:r>
            <a:r>
              <a:rPr sz="1200" spc="-9" dirty="0" smtClean="0">
                <a:solidFill>
                  <a:srgbClr val="FFFFFF"/>
                </a:solidFill>
                <a:latin typeface="Arial"/>
                <a:cs typeface="Arial"/>
              </a:rPr>
              <a:t>y</a:t>
            </a:r>
            <a:r>
              <a:rPr sz="1200" spc="0" dirty="0" smtClean="0">
                <a:solidFill>
                  <a:srgbClr val="FFFFFF"/>
                </a:solidFill>
                <a:latin typeface="Arial"/>
                <a:cs typeface="Arial"/>
              </a:rPr>
              <a:t>ch</a:t>
            </a:r>
            <a:endParaRPr sz="1200">
              <a:latin typeface="Arial"/>
              <a:cs typeface="Arial"/>
            </a:endParaRPr>
          </a:p>
        </p:txBody>
      </p:sp>
      <p:sp>
        <p:nvSpPr>
          <p:cNvPr id="50" name="object 50"/>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28" name="object 28"/>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29" name="object 29"/>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0" name="object 30"/>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2" name="object 32"/>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4" name="object 34"/>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146304"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38" name="object 38">
            <a:hlinkClick r:id="rId3" action="ppaction://hlinksldjump"/>
          </p:cNvPr>
          <p:cNvSpPr/>
          <p:nvPr/>
        </p:nvSpPr>
        <p:spPr>
          <a:xfrm>
            <a:off x="0" y="2473452"/>
            <a:ext cx="3154680" cy="1063752"/>
          </a:xfrm>
          <a:prstGeom prst="rect">
            <a:avLst/>
          </a:prstGeom>
          <a:blipFill>
            <a:blip r:embed="rId4" cstate="print"/>
            <a:stretch>
              <a:fillRect/>
            </a:stretch>
          </a:blipFill>
        </p:spPr>
        <p:txBody>
          <a:bodyPr wrap="square" lIns="0" tIns="0" rIns="0" bIns="0" rtlCol="0">
            <a:noAutofit/>
          </a:bodyPr>
          <a:lstStyle/>
          <a:p>
            <a:endParaRPr/>
          </a:p>
        </p:txBody>
      </p:sp>
      <p:sp>
        <p:nvSpPr>
          <p:cNvPr id="39" name="object 39">
            <a:hlinkClick r:id="rId5" action="ppaction://hlinksldjump"/>
          </p:cNvPr>
          <p:cNvSpPr/>
          <p:nvPr/>
        </p:nvSpPr>
        <p:spPr>
          <a:xfrm>
            <a:off x="0" y="3165348"/>
            <a:ext cx="3154680" cy="1063752"/>
          </a:xfrm>
          <a:prstGeom prst="rect">
            <a:avLst/>
          </a:prstGeom>
          <a:blipFill>
            <a:blip r:embed="rId6" cstate="print"/>
            <a:stretch>
              <a:fillRect/>
            </a:stretch>
          </a:blipFill>
        </p:spPr>
        <p:txBody>
          <a:bodyPr wrap="square" lIns="0" tIns="0" rIns="0" bIns="0" rtlCol="0">
            <a:noAutofit/>
          </a:bodyPr>
          <a:lstStyle/>
          <a:p>
            <a:endParaRPr/>
          </a:p>
        </p:txBody>
      </p:sp>
      <p:sp>
        <p:nvSpPr>
          <p:cNvPr id="40" name="object 40">
            <a:hlinkClick r:id="rId7" action="ppaction://hlinksldjump"/>
          </p:cNvPr>
          <p:cNvSpPr/>
          <p:nvPr/>
        </p:nvSpPr>
        <p:spPr>
          <a:xfrm>
            <a:off x="0" y="3858767"/>
            <a:ext cx="3154680" cy="1063752"/>
          </a:xfrm>
          <a:prstGeom prst="rect">
            <a:avLst/>
          </a:prstGeom>
          <a:blipFill>
            <a:blip r:embed="rId8" cstate="print"/>
            <a:stretch>
              <a:fillRect/>
            </a:stretch>
          </a:blipFill>
        </p:spPr>
        <p:txBody>
          <a:bodyPr wrap="square" lIns="0" tIns="0" rIns="0" bIns="0" rtlCol="0">
            <a:noAutofit/>
          </a:bodyPr>
          <a:lstStyle/>
          <a:p>
            <a:endParaRPr/>
          </a:p>
        </p:txBody>
      </p:sp>
      <p:sp>
        <p:nvSpPr>
          <p:cNvPr id="41" name="object 41">
            <a:hlinkClick r:id="rId9" action="ppaction://hlinksldjump"/>
          </p:cNvPr>
          <p:cNvSpPr/>
          <p:nvPr/>
        </p:nvSpPr>
        <p:spPr>
          <a:xfrm>
            <a:off x="0" y="4552188"/>
            <a:ext cx="3154680" cy="1063752"/>
          </a:xfrm>
          <a:prstGeom prst="rect">
            <a:avLst/>
          </a:prstGeom>
          <a:blipFill>
            <a:blip r:embed="rId10" cstate="print"/>
            <a:stretch>
              <a:fillRect/>
            </a:stretch>
          </a:blipFill>
        </p:spPr>
        <p:txBody>
          <a:bodyPr wrap="square" lIns="0" tIns="0" rIns="0" bIns="0" rtlCol="0">
            <a:noAutofit/>
          </a:bodyPr>
          <a:lstStyle/>
          <a:p>
            <a:endParaRPr/>
          </a:p>
        </p:txBody>
      </p:sp>
      <p:sp>
        <p:nvSpPr>
          <p:cNvPr id="42" name="object 42">
            <a:hlinkClick r:id="rId11" action="ppaction://hlinksldjump"/>
          </p:cNvPr>
          <p:cNvSpPr/>
          <p:nvPr/>
        </p:nvSpPr>
        <p:spPr>
          <a:xfrm>
            <a:off x="0" y="336803"/>
            <a:ext cx="2052827" cy="1232916"/>
          </a:xfrm>
          <a:prstGeom prst="rect">
            <a:avLst/>
          </a:prstGeom>
          <a:blipFill>
            <a:blip r:embed="rId12" cstate="print"/>
            <a:stretch>
              <a:fillRect/>
            </a:stretch>
          </a:blipFill>
        </p:spPr>
        <p:txBody>
          <a:bodyPr wrap="square" lIns="0" tIns="0" rIns="0" bIns="0" rtlCol="0">
            <a:noAutofit/>
          </a:bodyPr>
          <a:lstStyle/>
          <a:p>
            <a:endParaRPr/>
          </a:p>
        </p:txBody>
      </p:sp>
      <p:sp>
        <p:nvSpPr>
          <p:cNvPr id="43" name="object 43">
            <a:hlinkClick r:id="rId13" action="ppaction://hlinksldjump"/>
          </p:cNvPr>
          <p:cNvSpPr/>
          <p:nvPr/>
        </p:nvSpPr>
        <p:spPr>
          <a:xfrm>
            <a:off x="3139440" y="332231"/>
            <a:ext cx="2154936" cy="1231392"/>
          </a:xfrm>
          <a:prstGeom prst="rect">
            <a:avLst/>
          </a:prstGeom>
          <a:blipFill>
            <a:blip r:embed="rId14" cstate="print"/>
            <a:stretch>
              <a:fillRect/>
            </a:stretch>
          </a:blipFill>
        </p:spPr>
        <p:txBody>
          <a:bodyPr wrap="square" lIns="0" tIns="0" rIns="0" bIns="0" rtlCol="0">
            <a:noAutofit/>
          </a:bodyPr>
          <a:lstStyle/>
          <a:p>
            <a:endParaRPr/>
          </a:p>
        </p:txBody>
      </p:sp>
      <p:sp>
        <p:nvSpPr>
          <p:cNvPr id="44" name="object 44">
            <a:hlinkClick r:id="rId15" action="ppaction://hlinksldjump"/>
          </p:cNvPr>
          <p:cNvSpPr/>
          <p:nvPr/>
        </p:nvSpPr>
        <p:spPr>
          <a:xfrm>
            <a:off x="4767072" y="332231"/>
            <a:ext cx="2153412" cy="1231392"/>
          </a:xfrm>
          <a:prstGeom prst="rect">
            <a:avLst/>
          </a:prstGeom>
          <a:blipFill>
            <a:blip r:embed="rId16" cstate="print"/>
            <a:stretch>
              <a:fillRect/>
            </a:stretch>
          </a:blipFill>
        </p:spPr>
        <p:txBody>
          <a:bodyPr wrap="square" lIns="0" tIns="0" rIns="0" bIns="0" rtlCol="0">
            <a:noAutofit/>
          </a:bodyPr>
          <a:lstStyle/>
          <a:p>
            <a:endParaRPr/>
          </a:p>
        </p:txBody>
      </p:sp>
      <p:sp>
        <p:nvSpPr>
          <p:cNvPr id="45" name="object 45">
            <a:hlinkClick r:id="rId17" action="ppaction://hlinksldjump"/>
          </p:cNvPr>
          <p:cNvSpPr/>
          <p:nvPr/>
        </p:nvSpPr>
        <p:spPr>
          <a:xfrm>
            <a:off x="1525524" y="336803"/>
            <a:ext cx="2153412" cy="1232916"/>
          </a:xfrm>
          <a:prstGeom prst="rect">
            <a:avLst/>
          </a:prstGeom>
          <a:blipFill>
            <a:blip r:embed="rId18" cstate="print"/>
            <a:stretch>
              <a:fillRect/>
            </a:stretch>
          </a:blipFill>
        </p:spPr>
        <p:txBody>
          <a:bodyPr wrap="square" lIns="0" tIns="0" rIns="0" bIns="0" rtlCol="0">
            <a:noAutofit/>
          </a:bodyPr>
          <a:lstStyle/>
          <a:p>
            <a:endParaRPr/>
          </a:p>
        </p:txBody>
      </p:sp>
      <p:sp>
        <p:nvSpPr>
          <p:cNvPr id="46" name="object 46">
            <a:hlinkClick r:id="rId13" action="ppaction://hlinksldjump"/>
          </p:cNvPr>
          <p:cNvSpPr/>
          <p:nvPr/>
        </p:nvSpPr>
        <p:spPr>
          <a:xfrm>
            <a:off x="0" y="1780032"/>
            <a:ext cx="3154680" cy="1063752"/>
          </a:xfrm>
          <a:prstGeom prst="rect">
            <a:avLst/>
          </a:prstGeom>
          <a:blipFill>
            <a:blip r:embed="rId19" cstate="print"/>
            <a:stretch>
              <a:fillRect/>
            </a:stretch>
          </a:blipFill>
        </p:spPr>
        <p:txBody>
          <a:bodyPr wrap="square" lIns="0" tIns="0" rIns="0" bIns="0" rtlCol="0">
            <a:noAutofit/>
          </a:bodyPr>
          <a:lstStyle/>
          <a:p>
            <a:endParaRPr/>
          </a:p>
        </p:txBody>
      </p:sp>
      <p:sp>
        <p:nvSpPr>
          <p:cNvPr id="47" name="object 47">
            <a:hlinkClick r:id="rId20" action="ppaction://hlinksldjump"/>
          </p:cNvPr>
          <p:cNvSpPr/>
          <p:nvPr/>
        </p:nvSpPr>
        <p:spPr>
          <a:xfrm>
            <a:off x="6380988" y="339851"/>
            <a:ext cx="2153412" cy="1231392"/>
          </a:xfrm>
          <a:prstGeom prst="rect">
            <a:avLst/>
          </a:prstGeom>
          <a:blipFill>
            <a:blip r:embed="rId21" cstate="print"/>
            <a:stretch>
              <a:fillRect/>
            </a:stretch>
          </a:blipFill>
        </p:spPr>
        <p:txBody>
          <a:bodyPr wrap="square" lIns="0" tIns="0" rIns="0" bIns="0" rtlCol="0">
            <a:noAutofit/>
          </a:bodyPr>
          <a:lstStyle/>
          <a:p>
            <a:endParaRPr/>
          </a:p>
        </p:txBody>
      </p:sp>
      <p:sp>
        <p:nvSpPr>
          <p:cNvPr id="48" name="object 48">
            <a:hlinkClick r:id="rId22" action="ppaction://hlinksldjump"/>
          </p:cNvPr>
          <p:cNvSpPr/>
          <p:nvPr/>
        </p:nvSpPr>
        <p:spPr>
          <a:xfrm>
            <a:off x="8033004" y="336803"/>
            <a:ext cx="2154936" cy="1232916"/>
          </a:xfrm>
          <a:prstGeom prst="rect">
            <a:avLst/>
          </a:prstGeom>
          <a:blipFill>
            <a:blip r:embed="rId23" cstate="print"/>
            <a:stretch>
              <a:fillRect/>
            </a:stretch>
          </a:blipFill>
        </p:spPr>
        <p:txBody>
          <a:bodyPr wrap="square" lIns="0" tIns="0" rIns="0" bIns="0" rtlCol="0">
            <a:noAutofit/>
          </a:bodyPr>
          <a:lstStyle/>
          <a:p>
            <a:endParaRPr/>
          </a:p>
        </p:txBody>
      </p:sp>
      <p:sp>
        <p:nvSpPr>
          <p:cNvPr id="49" name="object 49">
            <a:hlinkClick r:id="rId24" action="ppaction://hlinksldjump"/>
          </p:cNvPr>
          <p:cNvSpPr/>
          <p:nvPr/>
        </p:nvSpPr>
        <p:spPr>
          <a:xfrm>
            <a:off x="9660636" y="336803"/>
            <a:ext cx="2154935" cy="1232916"/>
          </a:xfrm>
          <a:prstGeom prst="rect">
            <a:avLst/>
          </a:prstGeom>
          <a:blipFill>
            <a:blip r:embed="rId25" cstate="print"/>
            <a:stretch>
              <a:fillRect/>
            </a:stretch>
          </a:blipFill>
        </p:spPr>
        <p:txBody>
          <a:bodyPr wrap="square" lIns="0" tIns="0" rIns="0" bIns="0" rtlCol="0">
            <a:noAutofit/>
          </a:bodyPr>
          <a:lstStyle/>
          <a:p>
            <a:endParaRPr/>
          </a:p>
        </p:txBody>
      </p:sp>
      <p:sp>
        <p:nvSpPr>
          <p:cNvPr id="25" name="object 25"/>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26" name="object 26"/>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3" name="object 23"/>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4" name="object 24">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1" name="object 21">
            <a:hlinkClick r:id="" action="ppaction://hlinkshowjump?jump=previousslide"/>
          </p:cNvPr>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2" name="object 22"/>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19" name="object 19"/>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0" name="object 20"/>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18" name="object 18"/>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17" name="object 17"/>
          <p:cNvSpPr txBox="1"/>
          <p:nvPr/>
        </p:nvSpPr>
        <p:spPr>
          <a:xfrm>
            <a:off x="3737864" y="684990"/>
            <a:ext cx="955483" cy="543559"/>
          </a:xfrm>
          <a:prstGeom prst="rect">
            <a:avLst/>
          </a:prstGeom>
        </p:spPr>
        <p:txBody>
          <a:bodyPr wrap="square" lIns="0" tIns="0" rIns="0" bIns="0" rtlCol="0">
            <a:noAutofit/>
          </a:bodyPr>
          <a:lstStyle/>
          <a:p>
            <a:pPr marL="150114" marR="148118" algn="ctr">
              <a:lnSpc>
                <a:spcPts val="1325"/>
              </a:lnSpc>
              <a:spcBef>
                <a:spcPts val="66"/>
              </a:spcBef>
            </a:pPr>
            <a:r>
              <a:rPr sz="1200" spc="-119" dirty="0" smtClean="0">
                <a:latin typeface="Arial"/>
                <a:cs typeface="Arial"/>
              </a:rPr>
              <a:t>T</a:t>
            </a:r>
            <a:r>
              <a:rPr sz="1200" spc="4" dirty="0" smtClean="0">
                <a:latin typeface="Arial"/>
                <a:cs typeface="Arial"/>
              </a:rPr>
              <a:t>o</a:t>
            </a:r>
            <a:r>
              <a:rPr sz="1200" spc="-14" dirty="0" smtClean="0">
                <a:latin typeface="Arial"/>
                <a:cs typeface="Arial"/>
              </a:rPr>
              <a:t>w</a:t>
            </a:r>
            <a:r>
              <a:rPr sz="1200" spc="4" dirty="0" smtClean="0">
                <a:latin typeface="Arial"/>
                <a:cs typeface="Arial"/>
              </a:rPr>
              <a:t>a</a:t>
            </a:r>
            <a:r>
              <a:rPr sz="1200" spc="0" dirty="0" smtClean="0">
                <a:latin typeface="Arial"/>
                <a:cs typeface="Arial"/>
              </a:rPr>
              <a:t>ry</a:t>
            </a:r>
            <a:r>
              <a:rPr sz="1200" spc="-9" dirty="0" smtClean="0">
                <a:latin typeface="Arial"/>
                <a:cs typeface="Arial"/>
              </a:rPr>
              <a:t> </a:t>
            </a:r>
            <a:r>
              <a:rPr sz="1200" spc="0" dirty="0" smtClean="0">
                <a:latin typeface="Arial"/>
                <a:cs typeface="Arial"/>
              </a:rPr>
              <a:t>o</a:t>
            </a:r>
            <a:endParaRPr sz="1200">
              <a:latin typeface="Arial"/>
              <a:cs typeface="Arial"/>
            </a:endParaRPr>
          </a:p>
          <a:p>
            <a:pPr indent="457" algn="ctr">
              <a:lnSpc>
                <a:spcPct val="100041"/>
              </a:lnSpc>
            </a:pPr>
            <a:r>
              <a:rPr sz="1200" spc="0" dirty="0" smtClean="0">
                <a:latin typeface="Arial"/>
                <a:cs typeface="Arial"/>
              </a:rPr>
              <a:t>s</a:t>
            </a:r>
            <a:r>
              <a:rPr sz="1200" spc="4" dirty="0" smtClean="0">
                <a:latin typeface="Arial"/>
                <a:cs typeface="Arial"/>
              </a:rPr>
              <a:t>pe</a:t>
            </a:r>
            <a:r>
              <a:rPr sz="1200" spc="0" dirty="0" smtClean="0">
                <a:latin typeface="Arial"/>
                <a:cs typeface="Arial"/>
              </a:rPr>
              <a:t>cjal</a:t>
            </a:r>
            <a:r>
              <a:rPr sz="1200" spc="4" dirty="0" smtClean="0">
                <a:latin typeface="Arial"/>
                <a:cs typeface="Arial"/>
              </a:rPr>
              <a:t>n</a:t>
            </a:r>
            <a:r>
              <a:rPr sz="1200" spc="-9" dirty="0" smtClean="0">
                <a:latin typeface="Arial"/>
                <a:cs typeface="Arial"/>
              </a:rPr>
              <a:t>y</a:t>
            </a:r>
            <a:r>
              <a:rPr sz="1200" spc="0" dirty="0" smtClean="0">
                <a:latin typeface="Arial"/>
                <a:cs typeface="Arial"/>
              </a:rPr>
              <a:t>ch </a:t>
            </a:r>
            <a:r>
              <a:rPr sz="1200" spc="-14" dirty="0" smtClean="0">
                <a:latin typeface="Arial"/>
                <a:cs typeface="Arial"/>
              </a:rPr>
              <a:t>w</a:t>
            </a:r>
            <a:r>
              <a:rPr sz="1200" spc="-9" dirty="0" smtClean="0">
                <a:latin typeface="Arial"/>
                <a:cs typeface="Arial"/>
              </a:rPr>
              <a:t>y</a:t>
            </a:r>
            <a:r>
              <a:rPr sz="1200" spc="4" dirty="0" smtClean="0">
                <a:latin typeface="Arial"/>
                <a:cs typeface="Arial"/>
              </a:rPr>
              <a:t>ma</a:t>
            </a:r>
            <a:r>
              <a:rPr sz="1200" spc="-4" dirty="0" smtClean="0">
                <a:latin typeface="Arial"/>
                <a:cs typeface="Arial"/>
              </a:rPr>
              <a:t>g</a:t>
            </a:r>
            <a:r>
              <a:rPr sz="1200" spc="4" dirty="0" smtClean="0">
                <a:latin typeface="Arial"/>
                <a:cs typeface="Arial"/>
              </a:rPr>
              <a:t>an</a:t>
            </a:r>
            <a:r>
              <a:rPr sz="1200" spc="0" dirty="0" smtClean="0">
                <a:latin typeface="Arial"/>
                <a:cs typeface="Arial"/>
              </a:rPr>
              <a:t>iach</a:t>
            </a:r>
            <a:endParaRPr sz="1200">
              <a:latin typeface="Arial"/>
              <a:cs typeface="Arial"/>
            </a:endParaRPr>
          </a:p>
        </p:txBody>
      </p:sp>
      <p:sp>
        <p:nvSpPr>
          <p:cNvPr id="16" name="object 16"/>
          <p:cNvSpPr txBox="1"/>
          <p:nvPr/>
        </p:nvSpPr>
        <p:spPr>
          <a:xfrm>
            <a:off x="5465826" y="684990"/>
            <a:ext cx="765759" cy="543559"/>
          </a:xfrm>
          <a:prstGeom prst="rect">
            <a:avLst/>
          </a:prstGeom>
        </p:spPr>
        <p:txBody>
          <a:bodyPr wrap="square" lIns="0" tIns="0" rIns="0" bIns="0" rtlCol="0">
            <a:noAutofit/>
          </a:bodyPr>
          <a:lstStyle/>
          <a:p>
            <a:pPr marL="73913" marR="84886" algn="ctr">
              <a:lnSpc>
                <a:spcPts val="1325"/>
              </a:lnSpc>
              <a:spcBef>
                <a:spcPts val="66"/>
              </a:spcBef>
            </a:pPr>
            <a:r>
              <a:rPr sz="1200" spc="0" dirty="0" smtClean="0">
                <a:solidFill>
                  <a:srgbClr val="FFFFFF"/>
                </a:solidFill>
                <a:latin typeface="Arial"/>
                <a:cs typeface="Arial"/>
              </a:rPr>
              <a:t>Ro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je</a:t>
            </a:r>
            <a:endParaRPr sz="1200">
              <a:latin typeface="Arial"/>
              <a:cs typeface="Arial"/>
            </a:endParaRPr>
          </a:p>
          <a:p>
            <a:pPr marL="104394" marR="112014"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raw</a:t>
            </a:r>
            <a:endParaRPr sz="1200">
              <a:latin typeface="Arial"/>
              <a:cs typeface="Arial"/>
            </a:endParaRPr>
          </a:p>
          <a:p>
            <a:pPr algn="ctr">
              <a:lnSpc>
                <a:spcPct val="95825"/>
              </a:lnSpc>
              <a:spcBef>
                <a:spcPts val="60"/>
              </a:spcBef>
            </a:pPr>
            <a:r>
              <a:rPr sz="1200" spc="0" dirty="0" smtClean="0">
                <a:solidFill>
                  <a:srgbClr val="FFFFFF"/>
                </a:solidFill>
                <a:latin typeface="Arial"/>
                <a:cs typeface="Arial"/>
              </a:rPr>
              <a:t>w i</a:t>
            </a:r>
            <a:r>
              <a:rPr sz="1200" spc="4" dirty="0" smtClean="0">
                <a:solidFill>
                  <a:srgbClr val="FFFFFF"/>
                </a:solidFill>
                <a:latin typeface="Arial"/>
                <a:cs typeface="Arial"/>
              </a:rPr>
              <a:t>mpo</a:t>
            </a:r>
            <a:r>
              <a:rPr sz="1200" spc="0" dirty="0" smtClean="0">
                <a:solidFill>
                  <a:srgbClr val="FFFFFF"/>
                </a:solidFill>
                <a:latin typeface="Arial"/>
                <a:cs typeface="Arial"/>
              </a:rPr>
              <a:t>rc</a:t>
            </a:r>
            <a:r>
              <a:rPr sz="1200" spc="-4" dirty="0" smtClean="0">
                <a:solidFill>
                  <a:srgbClr val="FFFFFF"/>
                </a:solidFill>
                <a:latin typeface="Arial"/>
                <a:cs typeface="Arial"/>
              </a:rPr>
              <a:t>i</a:t>
            </a:r>
            <a:r>
              <a:rPr sz="1200" spc="0" dirty="0" smtClean="0">
                <a:solidFill>
                  <a:srgbClr val="FFFFFF"/>
                </a:solidFill>
                <a:latin typeface="Arial"/>
                <a:cs typeface="Arial"/>
              </a:rPr>
              <a:t>e</a:t>
            </a:r>
            <a:endParaRPr sz="1200">
              <a:latin typeface="Arial"/>
              <a:cs typeface="Arial"/>
            </a:endParaRPr>
          </a:p>
        </p:txBody>
      </p:sp>
      <p:sp>
        <p:nvSpPr>
          <p:cNvPr id="15" name="object 15"/>
          <p:cNvSpPr txBox="1"/>
          <p:nvPr/>
        </p:nvSpPr>
        <p:spPr>
          <a:xfrm>
            <a:off x="464007" y="782145"/>
            <a:ext cx="1032459"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Pr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a:p>
            <a:pPr marL="93726" marR="103022" algn="ctr">
              <a:lnSpc>
                <a:spcPct val="95825"/>
              </a:lnSpc>
            </a:pPr>
            <a:r>
              <a:rPr sz="1200" spc="4" dirty="0" smtClean="0">
                <a:solidFill>
                  <a:srgbClr val="FFFFFF"/>
                </a:solidFill>
                <a:latin typeface="Arial"/>
                <a:cs typeface="Arial"/>
              </a:rPr>
              <a:t>d</a:t>
            </a:r>
            <a:r>
              <a:rPr sz="1200" spc="0" dirty="0" smtClean="0">
                <a:solidFill>
                  <a:srgbClr val="FFFFFF"/>
                </a:solidFill>
                <a:latin typeface="Arial"/>
                <a:cs typeface="Arial"/>
              </a:rPr>
              <a:t>o</a:t>
            </a:r>
            <a:r>
              <a:rPr sz="1200" spc="-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p:txBody>
      </p:sp>
      <p:sp>
        <p:nvSpPr>
          <p:cNvPr id="14" name="object 14"/>
          <p:cNvSpPr txBox="1"/>
          <p:nvPr/>
        </p:nvSpPr>
        <p:spPr>
          <a:xfrm>
            <a:off x="2204085" y="781898"/>
            <a:ext cx="820228" cy="361307"/>
          </a:xfrm>
          <a:prstGeom prst="rect">
            <a:avLst/>
          </a:prstGeom>
        </p:spPr>
        <p:txBody>
          <a:bodyPr wrap="square" lIns="0" tIns="0" rIns="0" bIns="0" rtlCol="0">
            <a:noAutofit/>
          </a:bodyPr>
          <a:lstStyle/>
          <a:p>
            <a:pPr marL="12700">
              <a:lnSpc>
                <a:spcPts val="1330"/>
              </a:lnSpc>
              <a:spcBef>
                <a:spcPts val="66"/>
              </a:spcBef>
            </a:pPr>
            <a:r>
              <a:rPr sz="1200" spc="29" dirty="0" smtClean="0">
                <a:solidFill>
                  <a:srgbClr val="FFFFFF"/>
                </a:solidFill>
                <a:latin typeface="Arial"/>
                <a:cs typeface="Arial"/>
              </a:rPr>
              <a:t>W</a:t>
            </a:r>
            <a:r>
              <a:rPr sz="1200" spc="-14" dirty="0" smtClean="0">
                <a:solidFill>
                  <a:srgbClr val="FFFFFF"/>
                </a:solidFill>
                <a:latin typeface="Arial"/>
                <a:cs typeface="Arial"/>
              </a:rPr>
              <a:t>y</a:t>
            </a:r>
            <a:r>
              <a:rPr sz="1200" spc="4" dirty="0" smtClean="0">
                <a:solidFill>
                  <a:srgbClr val="FFFFFF"/>
                </a:solidFill>
                <a:latin typeface="Arial"/>
                <a:cs typeface="Arial"/>
              </a:rPr>
              <a:t>m</a:t>
            </a:r>
            <a:r>
              <a:rPr sz="1200" spc="-9" dirty="0" smtClean="0">
                <a:solidFill>
                  <a:srgbClr val="FFFFFF"/>
                </a:solidFill>
                <a:latin typeface="Arial"/>
                <a:cs typeface="Arial"/>
              </a:rPr>
              <a:t>ag</a:t>
            </a:r>
            <a:r>
              <a:rPr sz="1200" spc="0" dirty="0" smtClean="0">
                <a:solidFill>
                  <a:srgbClr val="FFFFFF"/>
                </a:solidFill>
                <a:latin typeface="Arial"/>
                <a:cs typeface="Arial"/>
              </a:rPr>
              <a:t>a</a:t>
            </a:r>
            <a:r>
              <a:rPr sz="1200" spc="-4" dirty="0" smtClean="0">
                <a:solidFill>
                  <a:srgbClr val="FFFFFF"/>
                </a:solidFill>
                <a:latin typeface="Arial"/>
                <a:cs typeface="Arial"/>
              </a:rPr>
              <a:t>n</a:t>
            </a:r>
            <a:r>
              <a:rPr sz="1200" spc="0" dirty="0" smtClean="0">
                <a:solidFill>
                  <a:srgbClr val="FFFFFF"/>
                </a:solidFill>
                <a:latin typeface="Arial"/>
                <a:cs typeface="Arial"/>
              </a:rPr>
              <a:t>e</a:t>
            </a:r>
            <a:endParaRPr sz="1200">
              <a:latin typeface="Arial"/>
              <a:cs typeface="Arial"/>
            </a:endParaRPr>
          </a:p>
          <a:p>
            <a:pPr marL="24891" marR="22905">
              <a:lnSpc>
                <a:spcPct val="95825"/>
              </a:lnSpc>
            </a:pP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en</a:t>
            </a:r>
            <a:r>
              <a:rPr sz="1200" spc="0" dirty="0" smtClean="0">
                <a:solidFill>
                  <a:srgbClr val="FFFFFF"/>
                </a:solidFill>
                <a:latin typeface="Arial"/>
                <a:cs typeface="Arial"/>
              </a:rPr>
              <a:t>ty</a:t>
            </a:r>
            <a:endParaRPr sz="1200">
              <a:latin typeface="Arial"/>
              <a:cs typeface="Arial"/>
            </a:endParaRPr>
          </a:p>
        </p:txBody>
      </p:sp>
      <p:sp>
        <p:nvSpPr>
          <p:cNvPr id="13" name="object 13"/>
          <p:cNvSpPr txBox="1"/>
          <p:nvPr/>
        </p:nvSpPr>
        <p:spPr>
          <a:xfrm>
            <a:off x="6943090" y="784939"/>
            <a:ext cx="1041222"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p</a:t>
            </a:r>
            <a:r>
              <a:rPr sz="1200" spc="0" dirty="0" smtClean="0">
                <a:solidFill>
                  <a:srgbClr val="FFFFFF"/>
                </a:solidFill>
                <a:latin typeface="Arial"/>
                <a:cs typeface="Arial"/>
              </a:rPr>
              <a:t>łac</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cła</a:t>
            </a:r>
            <a:r>
              <a:rPr sz="1200" spc="-4" dirty="0" smtClean="0">
                <a:solidFill>
                  <a:srgbClr val="FFFFFF"/>
                </a:solidFill>
                <a:latin typeface="Arial"/>
                <a:cs typeface="Arial"/>
              </a:rPr>
              <a:t> </a:t>
            </a:r>
            <a:r>
              <a:rPr lang="pl-PL" sz="1200" spc="-4" dirty="0" smtClean="0">
                <a:solidFill>
                  <a:srgbClr val="FFFFFF"/>
                </a:solidFill>
                <a:latin typeface="Arial"/>
                <a:cs typeface="Arial"/>
              </a:rPr>
              <a:t>i</a:t>
            </a:r>
            <a:endParaRPr sz="1200" dirty="0">
              <a:latin typeface="Arial"/>
              <a:cs typeface="Arial"/>
            </a:endParaRPr>
          </a:p>
          <a:p>
            <a:pPr marL="218694" marR="230200" algn="ctr">
              <a:lnSpc>
                <a:spcPct val="95825"/>
              </a:lnSpc>
            </a:pPr>
            <a:r>
              <a:rPr sz="1200" spc="4" dirty="0" smtClean="0">
                <a:solidFill>
                  <a:srgbClr val="FFFFFF"/>
                </a:solidFill>
                <a:latin typeface="Arial"/>
                <a:cs typeface="Arial"/>
              </a:rPr>
              <a:t>poda</a:t>
            </a:r>
            <a:r>
              <a:rPr sz="1200" spc="0" dirty="0" smtClean="0">
                <a:solidFill>
                  <a:srgbClr val="FFFFFF"/>
                </a:solidFill>
                <a:latin typeface="Arial"/>
                <a:cs typeface="Arial"/>
              </a:rPr>
              <a:t>tku</a:t>
            </a:r>
            <a:endParaRPr sz="1200" dirty="0">
              <a:latin typeface="Arial"/>
              <a:cs typeface="Arial"/>
            </a:endParaRPr>
          </a:p>
        </p:txBody>
      </p:sp>
      <p:sp>
        <p:nvSpPr>
          <p:cNvPr id="12" name="object 12"/>
          <p:cNvSpPr txBox="1"/>
          <p:nvPr/>
        </p:nvSpPr>
        <p:spPr>
          <a:xfrm>
            <a:off x="8527542" y="782145"/>
            <a:ext cx="1179626" cy="360679"/>
          </a:xfrm>
          <a:prstGeom prst="rect">
            <a:avLst/>
          </a:prstGeom>
        </p:spPr>
        <p:txBody>
          <a:bodyPr wrap="square" lIns="0" tIns="0" rIns="0" bIns="0" rtlCol="0">
            <a:noAutofit/>
          </a:bodyPr>
          <a:lstStyle/>
          <a:p>
            <a:pPr algn="ctr">
              <a:lnSpc>
                <a:spcPts val="1325"/>
              </a:lnSpc>
              <a:spcBef>
                <a:spcPts val="66"/>
              </a:spcBef>
            </a:pPr>
            <a:r>
              <a:rPr sz="1200" spc="4" dirty="0" smtClean="0">
                <a:solidFill>
                  <a:srgbClr val="FFFFFF"/>
                </a:solidFill>
                <a:latin typeface="Arial"/>
                <a:cs typeface="Arial"/>
              </a:rPr>
              <a:t>Ko</a:t>
            </a:r>
            <a:r>
              <a:rPr sz="1200" spc="0" dirty="0" smtClean="0">
                <a:solidFill>
                  <a:srgbClr val="FFFFFF"/>
                </a:solidFill>
                <a:latin typeface="Arial"/>
                <a:cs typeface="Arial"/>
              </a:rPr>
              <a:t>re</a:t>
            </a:r>
            <a:r>
              <a:rPr sz="1200" spc="4" dirty="0" smtClean="0">
                <a:solidFill>
                  <a:srgbClr val="FFFFFF"/>
                </a:solidFill>
                <a:latin typeface="Arial"/>
                <a:cs typeface="Arial"/>
              </a:rPr>
              <a:t>k</a:t>
            </a:r>
            <a:r>
              <a:rPr sz="1200" spc="0" dirty="0" smtClean="0">
                <a:solidFill>
                  <a:srgbClr val="FFFFFF"/>
                </a:solidFill>
                <a:latin typeface="Arial"/>
                <a:cs typeface="Arial"/>
              </a:rPr>
              <a:t>ta</a:t>
            </a:r>
            <a:r>
              <a:rPr sz="1200" spc="-1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680" marR="371398"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1" name="object 11"/>
          <p:cNvSpPr txBox="1"/>
          <p:nvPr/>
        </p:nvSpPr>
        <p:spPr>
          <a:xfrm>
            <a:off x="10176510" y="873585"/>
            <a:ext cx="1145844"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M</a:t>
            </a:r>
            <a:r>
              <a:rPr sz="1200" spc="4" dirty="0" smtClean="0">
                <a:solidFill>
                  <a:srgbClr val="FFFFFF"/>
                </a:solidFill>
                <a:latin typeface="Arial"/>
                <a:cs typeface="Arial"/>
              </a:rPr>
              <a:t>a</a:t>
            </a:r>
            <a:r>
              <a:rPr sz="1200" spc="-4" dirty="0" smtClean="0">
                <a:solidFill>
                  <a:srgbClr val="FFFFFF"/>
                </a:solidFill>
                <a:latin typeface="Arial"/>
                <a:cs typeface="Arial"/>
              </a:rPr>
              <a:t>g</a:t>
            </a:r>
            <a:r>
              <a:rPr sz="1200" spc="4" dirty="0" smtClean="0">
                <a:solidFill>
                  <a:srgbClr val="FFFFFF"/>
                </a:solidFill>
                <a:latin typeface="Arial"/>
                <a:cs typeface="Arial"/>
              </a:rPr>
              <a:t>a</a:t>
            </a:r>
            <a:r>
              <a:rPr sz="1200" spc="-9" dirty="0" smtClean="0">
                <a:solidFill>
                  <a:srgbClr val="FFFFFF"/>
                </a:solidFill>
                <a:latin typeface="Arial"/>
                <a:cs typeface="Arial"/>
              </a:rPr>
              <a:t>zy</a:t>
            </a:r>
            <a:r>
              <a:rPr sz="1200" spc="4" dirty="0" smtClean="0">
                <a:solidFill>
                  <a:srgbClr val="FFFFFF"/>
                </a:solidFill>
                <a:latin typeface="Arial"/>
                <a:cs typeface="Arial"/>
              </a:rPr>
              <a:t>no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p:txBody>
      </p:sp>
      <p:sp>
        <p:nvSpPr>
          <p:cNvPr id="10" name="object 10"/>
          <p:cNvSpPr txBox="1"/>
          <p:nvPr/>
        </p:nvSpPr>
        <p:spPr>
          <a:xfrm>
            <a:off x="10859770" y="1859311"/>
            <a:ext cx="93583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I</a:t>
            </a:r>
            <a:r>
              <a:rPr sz="2400" spc="4" dirty="0" smtClean="0">
                <a:solidFill>
                  <a:srgbClr val="FFFFFF"/>
                </a:solidFill>
                <a:latin typeface="Arial"/>
                <a:cs typeface="Arial"/>
              </a:rPr>
              <a:t>m</a:t>
            </a:r>
            <a:r>
              <a:rPr sz="2400" spc="0" dirty="0" smtClean="0">
                <a:solidFill>
                  <a:srgbClr val="FFFFFF"/>
                </a:solidFill>
                <a:latin typeface="Arial"/>
                <a:cs typeface="Arial"/>
              </a:rPr>
              <a:t>port</a:t>
            </a:r>
            <a:endParaRPr sz="2400">
              <a:latin typeface="Arial"/>
              <a:cs typeface="Arial"/>
            </a:endParaRPr>
          </a:p>
          <a:p>
            <a:pPr marL="256539" marR="11887">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9" name="object 9"/>
          <p:cNvSpPr txBox="1"/>
          <p:nvPr/>
        </p:nvSpPr>
        <p:spPr>
          <a:xfrm>
            <a:off x="336600" y="2141299"/>
            <a:ext cx="2387320" cy="360680"/>
          </a:xfrm>
          <a:prstGeom prst="rect">
            <a:avLst/>
          </a:prstGeom>
        </p:spPr>
        <p:txBody>
          <a:bodyPr wrap="square" lIns="0" tIns="0" rIns="0" bIns="0" rtlCol="0">
            <a:noAutofit/>
          </a:bodyPr>
          <a:lstStyle/>
          <a:p>
            <a:pPr algn="ctr">
              <a:lnSpc>
                <a:spcPts val="1325"/>
              </a:lnSpc>
              <a:spcBef>
                <a:spcPts val="66"/>
              </a:spcBef>
            </a:pPr>
            <a:r>
              <a:rPr sz="1200" spc="4" dirty="0" smtClean="0">
                <a:solidFill>
                  <a:srgbClr val="FFFFFF"/>
                </a:solidFill>
                <a:latin typeface="Arial"/>
                <a:cs typeface="Arial"/>
              </a:rPr>
              <a:t>Le</a:t>
            </a:r>
            <a:r>
              <a:rPr sz="1200" spc="0" dirty="0" smtClean="0">
                <a:solidFill>
                  <a:srgbClr val="FFFFFF"/>
                </a:solidFill>
                <a:latin typeface="Arial"/>
                <a:cs typeface="Arial"/>
              </a:rPr>
              <a:t>ki</a:t>
            </a:r>
            <a:r>
              <a:rPr sz="1200" spc="-19"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rejestro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e</a:t>
            </a:r>
            <a:r>
              <a:rPr sz="1200" spc="-9" dirty="0" smtClean="0">
                <a:solidFill>
                  <a:srgbClr val="FFFFFF"/>
                </a:solidFill>
                <a:latin typeface="Arial"/>
                <a:cs typeface="Arial"/>
              </a:rPr>
              <a:t> </a:t>
            </a:r>
            <a:r>
              <a:rPr sz="1200" spc="0" dirty="0" smtClean="0">
                <a:solidFill>
                  <a:srgbClr val="FFFFFF"/>
                </a:solidFill>
                <a:latin typeface="Arial"/>
                <a:cs typeface="Arial"/>
              </a:rPr>
              <a:t>I</a:t>
            </a:r>
            <a:r>
              <a:rPr sz="1200" spc="4" dirty="0" smtClean="0">
                <a:solidFill>
                  <a:srgbClr val="FFFFFF"/>
                </a:solidFill>
                <a:latin typeface="Arial"/>
                <a:cs typeface="Arial"/>
              </a:rPr>
              <a:t> </a:t>
            </a:r>
            <a:r>
              <a:rPr sz="1200" spc="0" dirty="0" smtClean="0">
                <a:solidFill>
                  <a:srgbClr val="FFFFFF"/>
                </a:solidFill>
                <a:latin typeface="Arial"/>
                <a:cs typeface="Arial"/>
              </a:rPr>
              <a:t>i</a:t>
            </a:r>
            <a:r>
              <a:rPr sz="1200" spc="4" dirty="0" smtClean="0">
                <a:solidFill>
                  <a:srgbClr val="FFFFFF"/>
                </a:solidFill>
                <a:latin typeface="Arial"/>
                <a:cs typeface="Arial"/>
              </a:rPr>
              <a:t>mpo</a:t>
            </a:r>
            <a:r>
              <a:rPr sz="1200" spc="0" dirty="0" smtClean="0">
                <a:solidFill>
                  <a:srgbClr val="FFFFFF"/>
                </a:solidFill>
                <a:latin typeface="Arial"/>
                <a:cs typeface="Arial"/>
              </a:rPr>
              <a:t>rto</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4" dirty="0" smtClean="0">
                <a:solidFill>
                  <a:srgbClr val="FFFFFF"/>
                </a:solidFill>
                <a:latin typeface="Arial"/>
                <a:cs typeface="Arial"/>
              </a:rPr>
              <a:t>n</a:t>
            </a:r>
            <a:r>
              <a:rPr sz="1200" spc="0" dirty="0" smtClean="0">
                <a:solidFill>
                  <a:srgbClr val="FFFFFF"/>
                </a:solidFill>
                <a:latin typeface="Arial"/>
                <a:cs typeface="Arial"/>
              </a:rPr>
              <a:t>e</a:t>
            </a:r>
            <a:endParaRPr sz="1200" dirty="0">
              <a:latin typeface="Arial"/>
              <a:cs typeface="Arial"/>
            </a:endParaRPr>
          </a:p>
          <a:p>
            <a:pPr marL="424738" marR="435559" algn="ctr">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z</a:t>
            </a:r>
            <a:r>
              <a:rPr sz="1200" spc="4" dirty="0" smtClean="0">
                <a:solidFill>
                  <a:srgbClr val="FFFFFF"/>
                </a:solidFill>
                <a:latin typeface="Arial"/>
                <a:cs typeface="Arial"/>
              </a:rPr>
              <a:t> o</a:t>
            </a:r>
            <a:r>
              <a:rPr sz="1200" spc="0" dirty="0" smtClean="0">
                <a:solidFill>
                  <a:srgbClr val="FFFFFF"/>
                </a:solidFill>
                <a:latin typeface="Arial"/>
                <a:cs typeface="Arial"/>
              </a:rPr>
              <a:t>s</a:t>
            </a:r>
            <a:r>
              <a:rPr sz="1200" spc="4" dirty="0" smtClean="0">
                <a:solidFill>
                  <a:srgbClr val="FFFFFF"/>
                </a:solidFill>
                <a:latin typeface="Arial"/>
                <a:cs typeface="Arial"/>
              </a:rPr>
              <a:t>ob</a:t>
            </a:r>
            <a:r>
              <a:rPr sz="1200" spc="0" dirty="0" smtClean="0">
                <a:solidFill>
                  <a:srgbClr val="FFFFFF"/>
                </a:solidFill>
                <a:latin typeface="Arial"/>
                <a:cs typeface="Arial"/>
              </a:rPr>
              <a:t>y</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yw</a:t>
            </a:r>
            <a:r>
              <a:rPr sz="1200" spc="4" dirty="0" smtClean="0">
                <a:solidFill>
                  <a:srgbClr val="FFFFFF"/>
                </a:solidFill>
                <a:latin typeface="Arial"/>
                <a:cs typeface="Arial"/>
              </a:rPr>
              <a:t>a</a:t>
            </a:r>
            <a:r>
              <a:rPr sz="1200" spc="0" dirty="0" smtClean="0">
                <a:solidFill>
                  <a:srgbClr val="FFFFFF"/>
                </a:solidFill>
                <a:latin typeface="Arial"/>
                <a:cs typeface="Arial"/>
              </a:rPr>
              <a:t>t</a:t>
            </a:r>
            <a:r>
              <a:rPr sz="1200" spc="4" dirty="0" smtClean="0">
                <a:solidFill>
                  <a:srgbClr val="FFFFFF"/>
                </a:solidFill>
                <a:latin typeface="Arial"/>
                <a:cs typeface="Arial"/>
              </a:rPr>
              <a:t>n</a:t>
            </a:r>
            <a:r>
              <a:rPr sz="1200" spc="0" dirty="0" smtClean="0">
                <a:solidFill>
                  <a:srgbClr val="FFFFFF"/>
                </a:solidFill>
                <a:latin typeface="Arial"/>
                <a:cs typeface="Arial"/>
              </a:rPr>
              <a:t>e</a:t>
            </a:r>
            <a:endParaRPr sz="1200" dirty="0">
              <a:latin typeface="Arial"/>
              <a:cs typeface="Arial"/>
            </a:endParaRPr>
          </a:p>
        </p:txBody>
      </p:sp>
      <p:sp>
        <p:nvSpPr>
          <p:cNvPr id="7" name="object 7"/>
          <p:cNvSpPr txBox="1"/>
          <p:nvPr/>
        </p:nvSpPr>
        <p:spPr>
          <a:xfrm>
            <a:off x="239980" y="2743200"/>
            <a:ext cx="2542844" cy="360759"/>
          </a:xfrm>
          <a:prstGeom prst="rect">
            <a:avLst/>
          </a:prstGeom>
        </p:spPr>
        <p:txBody>
          <a:bodyPr wrap="square" lIns="0" tIns="0" rIns="0" bIns="0" rtlCol="0">
            <a:noAutofit/>
          </a:bodyPr>
          <a:lstStyle/>
          <a:p>
            <a:pPr marL="12700" algn="ctr">
              <a:lnSpc>
                <a:spcPts val="1325"/>
              </a:lnSpc>
              <a:spcBef>
                <a:spcPts val="66"/>
              </a:spcBef>
            </a:pPr>
            <a:r>
              <a:rPr lang="pl-PL" sz="1200" spc="29" dirty="0" smtClean="0">
                <a:latin typeface="Arial"/>
                <a:cs typeface="Arial"/>
              </a:rPr>
              <a:t>Leki importowane do badań rejestracyjnych i do badań klinicznych</a:t>
            </a:r>
            <a:endParaRPr sz="1200" dirty="0">
              <a:latin typeface="Arial"/>
              <a:cs typeface="Arial"/>
            </a:endParaRPr>
          </a:p>
        </p:txBody>
      </p:sp>
      <p:sp>
        <p:nvSpPr>
          <p:cNvPr id="6" name="object 6"/>
          <p:cNvSpPr txBox="1"/>
          <p:nvPr/>
        </p:nvSpPr>
        <p:spPr>
          <a:xfrm>
            <a:off x="239979" y="3537204"/>
            <a:ext cx="2542845" cy="258904"/>
          </a:xfrm>
          <a:prstGeom prst="rect">
            <a:avLst/>
          </a:prstGeom>
        </p:spPr>
        <p:txBody>
          <a:bodyPr wrap="square" lIns="0" tIns="0" rIns="0" bIns="0" rtlCol="0">
            <a:noAutofit/>
          </a:bodyPr>
          <a:lstStyle/>
          <a:p>
            <a:pPr marL="12700" algn="ctr">
              <a:lnSpc>
                <a:spcPts val="1325"/>
              </a:lnSpc>
              <a:spcBef>
                <a:spcPts val="66"/>
              </a:spcBef>
            </a:pPr>
            <a:r>
              <a:rPr lang="pl-PL" sz="1200" spc="4" dirty="0" smtClean="0">
                <a:solidFill>
                  <a:srgbClr val="FFFFFF"/>
                </a:solidFill>
                <a:latin typeface="Arial"/>
                <a:cs typeface="Arial"/>
              </a:rPr>
              <a:t>Wyroby medyczne</a:t>
            </a:r>
            <a:endParaRPr sz="1200" dirty="0">
              <a:latin typeface="Arial"/>
              <a:cs typeface="Arial"/>
            </a:endParaRPr>
          </a:p>
        </p:txBody>
      </p:sp>
      <p:sp>
        <p:nvSpPr>
          <p:cNvPr id="5" name="object 5"/>
          <p:cNvSpPr txBox="1"/>
          <p:nvPr/>
        </p:nvSpPr>
        <p:spPr>
          <a:xfrm>
            <a:off x="443280" y="4220289"/>
            <a:ext cx="2175027"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Art</a:t>
            </a:r>
            <a:r>
              <a:rPr sz="1200" spc="-14" dirty="0" smtClean="0">
                <a:solidFill>
                  <a:srgbClr val="FFFFFF"/>
                </a:solidFill>
                <a:latin typeface="Arial"/>
                <a:cs typeface="Arial"/>
              </a:rPr>
              <a:t>y</a:t>
            </a:r>
            <a:r>
              <a:rPr sz="1200" spc="0" dirty="0" smtClean="0">
                <a:solidFill>
                  <a:srgbClr val="FFFFFF"/>
                </a:solidFill>
                <a:latin typeface="Arial"/>
                <a:cs typeface="Arial"/>
              </a:rPr>
              <a:t>k</a:t>
            </a:r>
            <a:r>
              <a:rPr sz="1200" spc="4" dirty="0" smtClean="0">
                <a:solidFill>
                  <a:srgbClr val="FFFFFF"/>
                </a:solidFill>
                <a:latin typeface="Arial"/>
                <a:cs typeface="Arial"/>
              </a:rPr>
              <a:t>u</a:t>
            </a:r>
            <a:r>
              <a:rPr sz="1200" spc="0" dirty="0" smtClean="0">
                <a:solidFill>
                  <a:srgbClr val="FFFFFF"/>
                </a:solidFill>
                <a:latin typeface="Arial"/>
                <a:cs typeface="Arial"/>
              </a:rPr>
              <a:t>ły</a:t>
            </a:r>
            <a:r>
              <a:rPr sz="1200" spc="4" dirty="0" smtClean="0">
                <a:solidFill>
                  <a:srgbClr val="FFFFFF"/>
                </a:solidFill>
                <a:latin typeface="Arial"/>
                <a:cs typeface="Arial"/>
              </a:rPr>
              <a:t> </a:t>
            </a:r>
            <a:r>
              <a:rPr sz="1200" spc="-9" dirty="0" smtClean="0">
                <a:solidFill>
                  <a:srgbClr val="FFFFFF"/>
                </a:solidFill>
                <a:latin typeface="Arial"/>
                <a:cs typeface="Arial"/>
              </a:rPr>
              <a:t>ży</a:t>
            </a:r>
            <a:r>
              <a:rPr sz="1200" spc="-14" dirty="0" smtClean="0">
                <a:solidFill>
                  <a:srgbClr val="FFFFFF"/>
                </a:solidFill>
                <a:latin typeface="Arial"/>
                <a:cs typeface="Arial"/>
              </a:rPr>
              <a:t>w</a:t>
            </a:r>
            <a:r>
              <a:rPr sz="1200" spc="4" dirty="0" smtClean="0">
                <a:solidFill>
                  <a:srgbClr val="FFFFFF"/>
                </a:solidFill>
                <a:latin typeface="Arial"/>
                <a:cs typeface="Arial"/>
              </a:rPr>
              <a:t>no</a:t>
            </a:r>
            <a:r>
              <a:rPr sz="1200" spc="0" dirty="0" smtClean="0">
                <a:solidFill>
                  <a:srgbClr val="FFFFFF"/>
                </a:solidFill>
                <a:latin typeface="Arial"/>
                <a:cs typeface="Arial"/>
              </a:rPr>
              <a:t>ścio</a:t>
            </a:r>
            <a:r>
              <a:rPr sz="1200" spc="-9" dirty="0" smtClean="0">
                <a:solidFill>
                  <a:srgbClr val="FFFFFF"/>
                </a:solidFill>
                <a:latin typeface="Arial"/>
                <a:cs typeface="Arial"/>
              </a:rPr>
              <a:t>w</a:t>
            </a:r>
            <a:r>
              <a:rPr sz="1200" spc="4" dirty="0" smtClean="0">
                <a:solidFill>
                  <a:srgbClr val="FFFFFF"/>
                </a:solidFill>
                <a:latin typeface="Arial"/>
                <a:cs typeface="Arial"/>
              </a:rPr>
              <a:t>e</a:t>
            </a:r>
            <a:r>
              <a:rPr sz="1200" spc="0" dirty="0" smtClean="0">
                <a:solidFill>
                  <a:srgbClr val="FFFFFF"/>
                </a:solidFill>
                <a:latin typeface="Arial"/>
                <a:cs typeface="Arial"/>
              </a:rPr>
              <a:t>,</a:t>
            </a:r>
            <a:r>
              <a:rPr sz="1200" spc="19" dirty="0" smtClean="0">
                <a:solidFill>
                  <a:srgbClr val="FFFFFF"/>
                </a:solidFill>
                <a:latin typeface="Arial"/>
                <a:cs typeface="Arial"/>
              </a:rPr>
              <a:t> </a:t>
            </a:r>
            <a:r>
              <a:rPr sz="1200" spc="4" dirty="0" err="1" smtClean="0">
                <a:solidFill>
                  <a:srgbClr val="FFFFFF"/>
                </a:solidFill>
                <a:latin typeface="Arial"/>
                <a:cs typeface="Arial"/>
              </a:rPr>
              <a:t>m</a:t>
            </a:r>
            <a:r>
              <a:rPr sz="1200" spc="0" dirty="0" err="1" smtClean="0">
                <a:solidFill>
                  <a:srgbClr val="FFFFFF"/>
                </a:solidFill>
                <a:latin typeface="Arial"/>
                <a:cs typeface="Arial"/>
              </a:rPr>
              <a:t>ięs</a:t>
            </a:r>
            <a:r>
              <a:rPr sz="1200" spc="4" dirty="0" err="1" smtClean="0">
                <a:solidFill>
                  <a:srgbClr val="FFFFFF"/>
                </a:solidFill>
                <a:latin typeface="Arial"/>
                <a:cs typeface="Arial"/>
              </a:rPr>
              <a:t>n</a:t>
            </a:r>
            <a:r>
              <a:rPr sz="1200" spc="0" dirty="0" err="1" smtClean="0">
                <a:solidFill>
                  <a:srgbClr val="FFFFFF"/>
                </a:solidFill>
                <a:latin typeface="Arial"/>
                <a:cs typeface="Arial"/>
              </a:rPr>
              <a:t>e</a:t>
            </a:r>
            <a:r>
              <a:rPr sz="1200" spc="-24" dirty="0" smtClean="0">
                <a:solidFill>
                  <a:srgbClr val="FFFFFF"/>
                </a:solidFill>
                <a:latin typeface="Arial"/>
                <a:cs typeface="Arial"/>
              </a:rPr>
              <a:t> </a:t>
            </a:r>
            <a:r>
              <a:rPr lang="pl-PL" sz="1200" spc="-24" dirty="0" smtClean="0">
                <a:solidFill>
                  <a:srgbClr val="FFFFFF"/>
                </a:solidFill>
                <a:latin typeface="Arial"/>
                <a:cs typeface="Arial"/>
              </a:rPr>
              <a:t>i</a:t>
            </a:r>
            <a:endParaRPr sz="1200" dirty="0">
              <a:latin typeface="Arial"/>
              <a:cs typeface="Arial"/>
            </a:endParaRPr>
          </a:p>
          <a:p>
            <a:pPr marL="185166" marR="197205" algn="ctr">
              <a:lnSpc>
                <a:spcPct val="95825"/>
              </a:lnSpc>
            </a:pPr>
            <a:r>
              <a:rPr sz="1200" spc="4" dirty="0" smtClean="0">
                <a:solidFill>
                  <a:srgbClr val="FFFFFF"/>
                </a:solidFill>
                <a:latin typeface="Arial"/>
                <a:cs typeface="Arial"/>
              </a:rPr>
              <a:t>po</a:t>
            </a:r>
            <a:r>
              <a:rPr sz="1200" spc="0" dirty="0" smtClean="0">
                <a:solidFill>
                  <a:srgbClr val="FFFFFF"/>
                </a:solidFill>
                <a:latin typeface="Arial"/>
                <a:cs typeface="Arial"/>
              </a:rPr>
              <a:t>c</a:t>
            </a:r>
            <a:r>
              <a:rPr sz="1200" spc="4" dirty="0" smtClean="0">
                <a:solidFill>
                  <a:srgbClr val="FFFFFF"/>
                </a:solidFill>
                <a:latin typeface="Arial"/>
                <a:cs typeface="Arial"/>
              </a:rPr>
              <a:t>ho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ia</a:t>
            </a:r>
            <a:r>
              <a:rPr sz="1200" spc="-19" dirty="0" smtClean="0">
                <a:solidFill>
                  <a:srgbClr val="FFFFFF"/>
                </a:solidFill>
                <a:latin typeface="Arial"/>
                <a:cs typeface="Arial"/>
              </a:rPr>
              <a:t> </a:t>
            </a:r>
            <a:r>
              <a:rPr sz="1200" spc="-9" dirty="0" smtClean="0">
                <a:solidFill>
                  <a:srgbClr val="FFFFFF"/>
                </a:solidFill>
                <a:latin typeface="Arial"/>
                <a:cs typeface="Arial"/>
              </a:rPr>
              <a:t>z</a:t>
            </a:r>
            <a:r>
              <a:rPr sz="1200" spc="-14" dirty="0" smtClean="0">
                <a:solidFill>
                  <a:srgbClr val="FFFFFF"/>
                </a:solidFill>
                <a:latin typeface="Arial"/>
                <a:cs typeface="Arial"/>
              </a:rPr>
              <a:t>w</a:t>
            </a:r>
            <a:r>
              <a:rPr sz="1200" spc="0" dirty="0" smtClean="0">
                <a:solidFill>
                  <a:srgbClr val="FFFFFF"/>
                </a:solidFill>
                <a:latin typeface="Arial"/>
                <a:cs typeface="Arial"/>
              </a:rPr>
              <a:t>ier</a:t>
            </a:r>
            <a:r>
              <a:rPr sz="1200" spc="-14" dirty="0" smtClean="0">
                <a:solidFill>
                  <a:srgbClr val="FFFFFF"/>
                </a:solidFill>
                <a:latin typeface="Arial"/>
                <a:cs typeface="Arial"/>
              </a:rPr>
              <a:t>z</a:t>
            </a:r>
            <a:r>
              <a:rPr sz="1200" spc="4" dirty="0" smtClean="0">
                <a:solidFill>
                  <a:srgbClr val="FFFFFF"/>
                </a:solidFill>
                <a:latin typeface="Arial"/>
                <a:cs typeface="Arial"/>
              </a:rPr>
              <a:t>ę</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4" dirty="0" smtClean="0">
                <a:solidFill>
                  <a:srgbClr val="FFFFFF"/>
                </a:solidFill>
                <a:latin typeface="Arial"/>
                <a:cs typeface="Arial"/>
              </a:rPr>
              <a:t>g</a:t>
            </a:r>
            <a:r>
              <a:rPr sz="1200" spc="0" dirty="0" smtClean="0">
                <a:solidFill>
                  <a:srgbClr val="FFFFFF"/>
                </a:solidFill>
                <a:latin typeface="Arial"/>
                <a:cs typeface="Arial"/>
              </a:rPr>
              <a:t>o</a:t>
            </a:r>
            <a:endParaRPr sz="1200" dirty="0">
              <a:latin typeface="Arial"/>
              <a:cs typeface="Arial"/>
            </a:endParaRPr>
          </a:p>
        </p:txBody>
      </p:sp>
      <p:sp>
        <p:nvSpPr>
          <p:cNvPr id="4" name="object 4"/>
          <p:cNvSpPr txBox="1"/>
          <p:nvPr/>
        </p:nvSpPr>
        <p:spPr>
          <a:xfrm>
            <a:off x="752652" y="4913208"/>
            <a:ext cx="1557350" cy="361180"/>
          </a:xfrm>
          <a:prstGeom prst="rect">
            <a:avLst/>
          </a:prstGeom>
        </p:spPr>
        <p:txBody>
          <a:bodyPr wrap="square" lIns="0" tIns="0" rIns="0" bIns="0" rtlCol="0">
            <a:noAutofit/>
          </a:bodyPr>
          <a:lstStyle/>
          <a:p>
            <a:pPr marL="113819" marR="124384" algn="ctr">
              <a:lnSpc>
                <a:spcPts val="1330"/>
              </a:lnSpc>
              <a:spcBef>
                <a:spcPts val="66"/>
              </a:spcBef>
            </a:pPr>
            <a:r>
              <a:rPr sz="1200" spc="-4" dirty="0" err="1" smtClean="0">
                <a:solidFill>
                  <a:srgbClr val="FFFFFF"/>
                </a:solidFill>
                <a:latin typeface="Arial"/>
                <a:cs typeface="Arial"/>
              </a:rPr>
              <a:t>N</a:t>
            </a:r>
            <a:r>
              <a:rPr sz="1200" spc="0" dirty="0" err="1" smtClean="0">
                <a:solidFill>
                  <a:srgbClr val="FFFFFF"/>
                </a:solidFill>
                <a:latin typeface="Arial"/>
                <a:cs typeface="Arial"/>
              </a:rPr>
              <a:t>asio</a:t>
            </a:r>
            <a:r>
              <a:rPr sz="1200" spc="4" dirty="0" err="1" smtClean="0">
                <a:solidFill>
                  <a:srgbClr val="FFFFFF"/>
                </a:solidFill>
                <a:latin typeface="Arial"/>
                <a:cs typeface="Arial"/>
              </a:rPr>
              <a:t>n</a:t>
            </a:r>
            <a:r>
              <a:rPr sz="1200" spc="0" dirty="0" err="1" smtClean="0">
                <a:solidFill>
                  <a:srgbClr val="FFFFFF"/>
                </a:solidFill>
                <a:latin typeface="Arial"/>
                <a:cs typeface="Arial"/>
              </a:rPr>
              <a:t>a</a:t>
            </a:r>
            <a:r>
              <a:rPr sz="1200" spc="-29" dirty="0" smtClean="0">
                <a:solidFill>
                  <a:srgbClr val="FFFFFF"/>
                </a:solidFill>
                <a:latin typeface="Arial"/>
                <a:cs typeface="Arial"/>
              </a:rPr>
              <a:t> </a:t>
            </a:r>
            <a:r>
              <a:rPr lang="pl-PL" sz="1200" spc="-29" dirty="0" smtClean="0">
                <a:solidFill>
                  <a:srgbClr val="FFFFFF"/>
                </a:solidFill>
                <a:latin typeface="Arial"/>
                <a:cs typeface="Arial"/>
              </a:rPr>
              <a:t>i</a:t>
            </a:r>
            <a:r>
              <a:rPr sz="1200" spc="4" dirty="0" smtClean="0">
                <a:solidFill>
                  <a:srgbClr val="FFFFFF"/>
                </a:solidFill>
                <a:latin typeface="Arial"/>
                <a:cs typeface="Arial"/>
              </a:rPr>
              <a:t> </a:t>
            </a:r>
            <a:r>
              <a:rPr sz="1200" spc="0" dirty="0" smtClean="0">
                <a:solidFill>
                  <a:srgbClr val="FFFFFF"/>
                </a:solidFill>
                <a:latin typeface="Arial"/>
                <a:cs typeface="Arial"/>
              </a:rPr>
              <a:t>pro</a:t>
            </a:r>
            <a:r>
              <a:rPr sz="1200" spc="4" dirty="0" smtClean="0">
                <a:solidFill>
                  <a:srgbClr val="FFFFFF"/>
                </a:solidFill>
                <a:latin typeface="Arial"/>
                <a:cs typeface="Arial"/>
              </a:rPr>
              <a:t>d</a:t>
            </a:r>
            <a:r>
              <a:rPr sz="1200" spc="0" dirty="0" smtClean="0">
                <a:solidFill>
                  <a:srgbClr val="FFFFFF"/>
                </a:solidFill>
                <a:latin typeface="Arial"/>
                <a:cs typeface="Arial"/>
              </a:rPr>
              <a:t>ukty</a:t>
            </a:r>
            <a:endParaRPr sz="1200" dirty="0">
              <a:latin typeface="Arial"/>
              <a:cs typeface="Arial"/>
            </a:endParaRPr>
          </a:p>
          <a:p>
            <a:pPr algn="ctr">
              <a:lnSpc>
                <a:spcPct val="95825"/>
              </a:lnSpc>
            </a:pPr>
            <a:r>
              <a:rPr sz="1200" spc="4" dirty="0" smtClean="0">
                <a:solidFill>
                  <a:srgbClr val="FFFFFF"/>
                </a:solidFill>
                <a:latin typeface="Arial"/>
                <a:cs typeface="Arial"/>
              </a:rPr>
              <a:t>po</a:t>
            </a:r>
            <a:r>
              <a:rPr sz="1200" spc="0" dirty="0" smtClean="0">
                <a:solidFill>
                  <a:srgbClr val="FFFFFF"/>
                </a:solidFill>
                <a:latin typeface="Arial"/>
                <a:cs typeface="Arial"/>
              </a:rPr>
              <a:t>c</a:t>
            </a:r>
            <a:r>
              <a:rPr sz="1200" spc="9" dirty="0" smtClean="0">
                <a:solidFill>
                  <a:srgbClr val="FFFFFF"/>
                </a:solidFill>
                <a:latin typeface="Arial"/>
                <a:cs typeface="Arial"/>
              </a:rPr>
              <a:t>h</a:t>
            </a:r>
            <a:r>
              <a:rPr sz="1200" spc="4" dirty="0" smtClean="0">
                <a:solidFill>
                  <a:srgbClr val="FFFFFF"/>
                </a:solidFill>
                <a:latin typeface="Arial"/>
                <a:cs typeface="Arial"/>
              </a:rPr>
              <a:t>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ia</a:t>
            </a:r>
            <a:r>
              <a:rPr sz="1200" spc="-44" dirty="0" smtClean="0">
                <a:solidFill>
                  <a:srgbClr val="FFFFFF"/>
                </a:solidFill>
                <a:latin typeface="Arial"/>
                <a:cs typeface="Arial"/>
              </a:rPr>
              <a:t> </a:t>
            </a:r>
            <a:r>
              <a:rPr sz="1200" spc="0" dirty="0" smtClean="0">
                <a:solidFill>
                  <a:srgbClr val="FFFFFF"/>
                </a:solidFill>
                <a:latin typeface="Arial"/>
                <a:cs typeface="Arial"/>
              </a:rPr>
              <a:t>roślin</a:t>
            </a:r>
            <a:r>
              <a:rPr sz="1200" spc="4" dirty="0" smtClean="0">
                <a:solidFill>
                  <a:srgbClr val="FFFFFF"/>
                </a:solidFill>
                <a:latin typeface="Arial"/>
                <a:cs typeface="Arial"/>
              </a:rPr>
              <a:t>e</a:t>
            </a:r>
            <a:r>
              <a:rPr sz="1200" spc="-4" dirty="0" smtClean="0">
                <a:solidFill>
                  <a:srgbClr val="FFFFFF"/>
                </a:solidFill>
                <a:latin typeface="Arial"/>
                <a:cs typeface="Arial"/>
              </a:rPr>
              <a:t>g</a:t>
            </a:r>
            <a:r>
              <a:rPr sz="1200" spc="0" dirty="0" smtClean="0">
                <a:solidFill>
                  <a:srgbClr val="FFFFFF"/>
                </a:solidFill>
                <a:latin typeface="Arial"/>
                <a:cs typeface="Arial"/>
              </a:rPr>
              <a:t>o</a:t>
            </a:r>
            <a:endParaRPr sz="1200" dirty="0">
              <a:latin typeface="Arial"/>
              <a:cs typeface="Arial"/>
            </a:endParaRPr>
          </a:p>
        </p:txBody>
      </p:sp>
      <p:sp>
        <p:nvSpPr>
          <p:cNvPr id="3" name="object 3">
            <a:hlinkClick r:id="rId26"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3</a:t>
            </a:r>
            <a:r>
              <a:rPr lang="pl-PL" sz="1600" spc="-4" dirty="0" smtClean="0">
                <a:latin typeface="Calibri"/>
                <a:cs typeface="Calibri"/>
              </a:rPr>
              <a:t>7</a:t>
            </a:r>
            <a:endParaRPr sz="1600" dirty="0">
              <a:latin typeface="Calibri"/>
              <a:cs typeface="Calibri"/>
            </a:endParaRPr>
          </a:p>
        </p:txBody>
      </p:sp>
      <p:sp>
        <p:nvSpPr>
          <p:cNvPr id="52" name="object 8"/>
          <p:cNvSpPr txBox="1"/>
          <p:nvPr/>
        </p:nvSpPr>
        <p:spPr>
          <a:xfrm>
            <a:off x="3420000" y="1980000"/>
            <a:ext cx="6606000" cy="3227551"/>
          </a:xfrm>
          <a:prstGeom prst="rect">
            <a:avLst/>
          </a:prstGeom>
        </p:spPr>
        <p:txBody>
          <a:bodyPr wrap="square" lIns="0" tIns="0" rIns="0" bIns="0" rtlCol="0">
            <a:noAutofit/>
          </a:bodyPr>
          <a:lstStyle/>
          <a:p>
            <a:pPr marL="12700" marR="13586">
              <a:lnSpc>
                <a:spcPts val="1330"/>
              </a:lnSpc>
              <a:spcBef>
                <a:spcPts val="66"/>
              </a:spcBef>
            </a:pPr>
            <a:r>
              <a:rPr lang="pl-PL" sz="1400" b="1" spc="-4" dirty="0" smtClean="0">
                <a:latin typeface="Arial"/>
                <a:cs typeface="Arial"/>
              </a:rPr>
              <a:t>Leki importowane do badań rejestracyjnych i do badań klinicznych</a:t>
            </a:r>
          </a:p>
          <a:p>
            <a:pPr marL="12700" marR="13586">
              <a:lnSpc>
                <a:spcPts val="1330"/>
              </a:lnSpc>
              <a:spcBef>
                <a:spcPts val="66"/>
              </a:spcBef>
            </a:pPr>
            <a:endParaRPr lang="pl-PL" sz="1200" spc="-4" dirty="0" smtClean="0">
              <a:latin typeface="Arial"/>
              <a:cs typeface="Arial"/>
            </a:endParaRPr>
          </a:p>
          <a:p>
            <a:pPr marL="12700" marR="13586">
              <a:lnSpc>
                <a:spcPts val="1330"/>
              </a:lnSpc>
              <a:spcBef>
                <a:spcPts val="66"/>
              </a:spcBef>
            </a:pPr>
            <a:endParaRPr lang="pl-PL" sz="1200" spc="-4" dirty="0">
              <a:latin typeface="Arial"/>
              <a:cs typeface="Arial"/>
            </a:endParaRPr>
          </a:p>
          <a:p>
            <a:pPr marL="12700" marR="13586">
              <a:lnSpc>
                <a:spcPts val="1330"/>
              </a:lnSpc>
              <a:spcBef>
                <a:spcPts val="66"/>
              </a:spcBef>
            </a:pPr>
            <a:r>
              <a:rPr sz="1200" spc="-4" dirty="0" smtClean="0">
                <a:latin typeface="Arial"/>
                <a:cs typeface="Arial"/>
              </a:rPr>
              <a:t>D</a:t>
            </a:r>
            <a:r>
              <a:rPr sz="1200" spc="0" dirty="0" smtClean="0">
                <a:latin typeface="Arial"/>
                <a:cs typeface="Arial"/>
              </a:rPr>
              <a:t>o</a:t>
            </a:r>
            <a:r>
              <a:rPr sz="1200" spc="-4" dirty="0" smtClean="0">
                <a:latin typeface="Arial"/>
                <a:cs typeface="Arial"/>
              </a:rPr>
              <a:t> </a:t>
            </a:r>
            <a:r>
              <a:rPr sz="1200" spc="0" dirty="0" smtClean="0">
                <a:latin typeface="Arial"/>
                <a:cs typeface="Arial"/>
              </a:rPr>
              <a:t>o</a:t>
            </a:r>
            <a:r>
              <a:rPr sz="1200" spc="4" dirty="0" smtClean="0">
                <a:latin typeface="Arial"/>
                <a:cs typeface="Arial"/>
              </a:rPr>
              <a:t>d</a:t>
            </a:r>
            <a:r>
              <a:rPr sz="1200" spc="0" dirty="0" smtClean="0">
                <a:latin typeface="Arial"/>
                <a:cs typeface="Arial"/>
              </a:rPr>
              <a:t>pra</a:t>
            </a:r>
            <a:r>
              <a:rPr sz="1200" spc="-14" dirty="0" smtClean="0">
                <a:latin typeface="Arial"/>
                <a:cs typeface="Arial"/>
              </a:rPr>
              <a:t>w</a:t>
            </a:r>
            <a:r>
              <a:rPr sz="1200" spc="0" dirty="0" smtClean="0">
                <a:latin typeface="Arial"/>
                <a:cs typeface="Arial"/>
              </a:rPr>
              <a:t>y</a:t>
            </a:r>
            <a:r>
              <a:rPr sz="1200" spc="-19" dirty="0" smtClean="0">
                <a:latin typeface="Arial"/>
                <a:cs typeface="Arial"/>
              </a:rPr>
              <a:t> </a:t>
            </a:r>
            <a:r>
              <a:rPr sz="1200" spc="0" dirty="0" smtClean="0">
                <a:latin typeface="Arial"/>
                <a:cs typeface="Arial"/>
              </a:rPr>
              <a:t>celn</a:t>
            </a:r>
            <a:r>
              <a:rPr sz="1200" spc="4" dirty="0" smtClean="0">
                <a:latin typeface="Arial"/>
                <a:cs typeface="Arial"/>
              </a:rPr>
              <a:t>e</a:t>
            </a:r>
            <a:r>
              <a:rPr sz="1200" spc="0" dirty="0" smtClean="0">
                <a:latin typeface="Arial"/>
                <a:cs typeface="Arial"/>
              </a:rPr>
              <a:t>j</a:t>
            </a:r>
            <a:r>
              <a:rPr sz="1200" spc="-25" dirty="0" smtClean="0">
                <a:latin typeface="Arial"/>
                <a:cs typeface="Arial"/>
              </a:rPr>
              <a:t> </a:t>
            </a:r>
            <a:r>
              <a:rPr sz="1200" spc="0" dirty="0" smtClean="0">
                <a:latin typeface="Arial"/>
                <a:cs typeface="Arial"/>
              </a:rPr>
              <a:t>leków</a:t>
            </a:r>
            <a:r>
              <a:rPr sz="1200" spc="-19" dirty="0" smtClean="0">
                <a:latin typeface="Arial"/>
                <a:cs typeface="Arial"/>
              </a:rPr>
              <a:t> </a:t>
            </a:r>
            <a:r>
              <a:rPr sz="1200" spc="0" dirty="0" smtClean="0">
                <a:latin typeface="Arial"/>
                <a:cs typeface="Arial"/>
              </a:rPr>
              <a:t>spro</a:t>
            </a:r>
            <a:r>
              <a:rPr sz="1200" spc="-14" dirty="0" smtClean="0">
                <a:latin typeface="Arial"/>
                <a:cs typeface="Arial"/>
              </a:rPr>
              <a:t>w</a:t>
            </a:r>
            <a:r>
              <a:rPr sz="1200" spc="0" dirty="0" smtClean="0">
                <a:latin typeface="Arial"/>
                <a:cs typeface="Arial"/>
              </a:rPr>
              <a:t>a</a:t>
            </a:r>
            <a:r>
              <a:rPr sz="1200" spc="4" dirty="0" smtClean="0">
                <a:latin typeface="Arial"/>
                <a:cs typeface="Arial"/>
              </a:rPr>
              <a:t>d</a:t>
            </a:r>
            <a:r>
              <a:rPr sz="1200" spc="-14" dirty="0" smtClean="0">
                <a:latin typeface="Arial"/>
                <a:cs typeface="Arial"/>
              </a:rPr>
              <a:t>z</a:t>
            </a:r>
            <a:r>
              <a:rPr sz="1200" spc="0" dirty="0" smtClean="0">
                <a:latin typeface="Arial"/>
                <a:cs typeface="Arial"/>
              </a:rPr>
              <a:t>a</a:t>
            </a:r>
            <a:r>
              <a:rPr sz="1200" spc="4" dirty="0" smtClean="0">
                <a:latin typeface="Arial"/>
                <a:cs typeface="Arial"/>
              </a:rPr>
              <a:t>n</a:t>
            </a:r>
            <a:r>
              <a:rPr sz="1200" spc="-14" dirty="0" smtClean="0">
                <a:latin typeface="Arial"/>
                <a:cs typeface="Arial"/>
              </a:rPr>
              <a:t>y</a:t>
            </a:r>
            <a:r>
              <a:rPr sz="1200" spc="0" dirty="0" smtClean="0">
                <a:latin typeface="Arial"/>
                <a:cs typeface="Arial"/>
              </a:rPr>
              <a:t>ch</a:t>
            </a:r>
            <a:r>
              <a:rPr sz="1200" spc="-9" dirty="0" smtClean="0">
                <a:latin typeface="Arial"/>
                <a:cs typeface="Arial"/>
              </a:rPr>
              <a:t> </a:t>
            </a:r>
            <a:r>
              <a:rPr sz="1200" b="1" spc="0" dirty="0" smtClean="0">
                <a:latin typeface="Arial"/>
                <a:cs typeface="Arial"/>
              </a:rPr>
              <a:t>w c</a:t>
            </a:r>
            <a:r>
              <a:rPr sz="1200" b="1" spc="4" dirty="0" smtClean="0">
                <a:latin typeface="Arial"/>
                <a:cs typeface="Arial"/>
              </a:rPr>
              <a:t>e</a:t>
            </a:r>
            <a:r>
              <a:rPr sz="1200" b="1" spc="0" dirty="0" smtClean="0">
                <a:latin typeface="Arial"/>
                <a:cs typeface="Arial"/>
              </a:rPr>
              <a:t>lu</a:t>
            </a:r>
            <a:r>
              <a:rPr sz="1200" b="1" spc="-9" dirty="0" smtClean="0">
                <a:latin typeface="Arial"/>
                <a:cs typeface="Arial"/>
              </a:rPr>
              <a:t> </a:t>
            </a:r>
            <a:r>
              <a:rPr sz="1200" b="1" spc="0" dirty="0" smtClean="0">
                <a:latin typeface="Arial"/>
                <a:cs typeface="Arial"/>
              </a:rPr>
              <a:t>badań r</a:t>
            </a:r>
            <a:r>
              <a:rPr sz="1200" b="1" spc="4" dirty="0" smtClean="0">
                <a:latin typeface="Arial"/>
                <a:cs typeface="Arial"/>
              </a:rPr>
              <a:t>e</a:t>
            </a:r>
            <a:r>
              <a:rPr sz="1200" b="1" spc="-9" dirty="0" smtClean="0">
                <a:latin typeface="Arial"/>
                <a:cs typeface="Arial"/>
              </a:rPr>
              <a:t>j</a:t>
            </a:r>
            <a:r>
              <a:rPr sz="1200" b="1" spc="0" dirty="0" smtClean="0">
                <a:latin typeface="Arial"/>
                <a:cs typeface="Arial"/>
              </a:rPr>
              <a:t>e</a:t>
            </a:r>
            <a:r>
              <a:rPr sz="1200" b="1" spc="4" dirty="0" smtClean="0">
                <a:latin typeface="Arial"/>
                <a:cs typeface="Arial"/>
              </a:rPr>
              <a:t>s</a:t>
            </a:r>
            <a:r>
              <a:rPr sz="1200" b="1" spc="-4" dirty="0" smtClean="0">
                <a:latin typeface="Arial"/>
                <a:cs typeface="Arial"/>
              </a:rPr>
              <a:t>t</a:t>
            </a:r>
            <a:r>
              <a:rPr sz="1200" b="1" spc="0" dirty="0" smtClean="0">
                <a:latin typeface="Arial"/>
                <a:cs typeface="Arial"/>
              </a:rPr>
              <a:t>rac</a:t>
            </a:r>
            <a:r>
              <a:rPr sz="1200" b="1" spc="-29" dirty="0" smtClean="0">
                <a:latin typeface="Arial"/>
                <a:cs typeface="Arial"/>
              </a:rPr>
              <a:t>y</a:t>
            </a:r>
            <a:r>
              <a:rPr sz="1200" b="1" spc="-9" dirty="0" smtClean="0">
                <a:latin typeface="Arial"/>
                <a:cs typeface="Arial"/>
              </a:rPr>
              <a:t>j</a:t>
            </a:r>
            <a:r>
              <a:rPr sz="1200" b="1" spc="0" dirty="0" smtClean="0">
                <a:latin typeface="Arial"/>
                <a:cs typeface="Arial"/>
              </a:rPr>
              <a:t>n</a:t>
            </a:r>
            <a:r>
              <a:rPr sz="1200" b="1" spc="-34" dirty="0" smtClean="0">
                <a:latin typeface="Arial"/>
                <a:cs typeface="Arial"/>
              </a:rPr>
              <a:t>y</a:t>
            </a:r>
            <a:r>
              <a:rPr sz="1200" b="1" spc="0" dirty="0" smtClean="0">
                <a:latin typeface="Arial"/>
                <a:cs typeface="Arial"/>
              </a:rPr>
              <a:t>ch</a:t>
            </a:r>
            <a:r>
              <a:rPr sz="1200" b="1" spc="50" dirty="0" smtClean="0">
                <a:latin typeface="Arial"/>
                <a:cs typeface="Arial"/>
              </a:rPr>
              <a:t> </a:t>
            </a:r>
            <a:r>
              <a:rPr sz="1200" spc="0" dirty="0" smtClean="0">
                <a:latin typeface="Arial"/>
                <a:cs typeface="Arial"/>
              </a:rPr>
              <a:t>ko</a:t>
            </a:r>
            <a:r>
              <a:rPr sz="1200" spc="4" dirty="0" smtClean="0">
                <a:latin typeface="Arial"/>
                <a:cs typeface="Arial"/>
              </a:rPr>
              <a:t>n</a:t>
            </a:r>
            <a:r>
              <a:rPr sz="1200" spc="0" dirty="0" smtClean="0">
                <a:latin typeface="Arial"/>
                <a:cs typeface="Arial"/>
              </a:rPr>
              <a:t>iec</a:t>
            </a:r>
            <a:r>
              <a:rPr sz="1200" spc="-14" dirty="0" smtClean="0">
                <a:latin typeface="Arial"/>
                <a:cs typeface="Arial"/>
              </a:rPr>
              <a:t>z</a:t>
            </a:r>
            <a:r>
              <a:rPr sz="1200" spc="0" dirty="0" smtClean="0">
                <a:latin typeface="Arial"/>
                <a:cs typeface="Arial"/>
              </a:rPr>
              <a:t>ne</a:t>
            </a:r>
            <a:endParaRPr sz="1200" dirty="0">
              <a:latin typeface="Arial"/>
              <a:cs typeface="Arial"/>
            </a:endParaRPr>
          </a:p>
          <a:p>
            <a:pPr marL="12700">
              <a:lnSpc>
                <a:spcPct val="100041"/>
              </a:lnSpc>
            </a:pPr>
            <a:r>
              <a:rPr sz="1200" spc="0" dirty="0" smtClean="0">
                <a:latin typeface="Arial"/>
                <a:cs typeface="Arial"/>
              </a:rPr>
              <a:t>jest</a:t>
            </a:r>
            <a:r>
              <a:rPr sz="1200" spc="-4" dirty="0" smtClean="0">
                <a:latin typeface="Arial"/>
                <a:cs typeface="Arial"/>
              </a:rPr>
              <a:t> </a:t>
            </a:r>
            <a:r>
              <a:rPr sz="1200" spc="4" dirty="0" smtClean="0">
                <a:latin typeface="Arial"/>
                <a:cs typeface="Arial"/>
              </a:rPr>
              <a:t>po</a:t>
            </a:r>
            <a:r>
              <a:rPr sz="1200" spc="0" dirty="0" smtClean="0">
                <a:latin typeface="Arial"/>
                <a:cs typeface="Arial"/>
              </a:rPr>
              <a:t>t</a:t>
            </a:r>
            <a:r>
              <a:rPr sz="1200" spc="-9" dirty="0" smtClean="0">
                <a:latin typeface="Arial"/>
                <a:cs typeface="Arial"/>
              </a:rPr>
              <a:t>w</a:t>
            </a:r>
            <a:r>
              <a:rPr sz="1200" spc="0" dirty="0" smtClean="0">
                <a:latin typeface="Arial"/>
                <a:cs typeface="Arial"/>
              </a:rPr>
              <a:t>ierd</a:t>
            </a:r>
            <a:r>
              <a:rPr sz="1200" spc="-9" dirty="0" smtClean="0">
                <a:latin typeface="Arial"/>
                <a:cs typeface="Arial"/>
              </a:rPr>
              <a:t>z</a:t>
            </a:r>
            <a:r>
              <a:rPr sz="1200" spc="4" dirty="0" smtClean="0">
                <a:latin typeface="Arial"/>
                <a:cs typeface="Arial"/>
              </a:rPr>
              <a:t>en</a:t>
            </a:r>
            <a:r>
              <a:rPr sz="1200" spc="0" dirty="0" smtClean="0">
                <a:latin typeface="Arial"/>
                <a:cs typeface="Arial"/>
              </a:rPr>
              <a:t>ie</a:t>
            </a:r>
            <a:r>
              <a:rPr sz="1200" spc="-29" dirty="0" smtClean="0">
                <a:latin typeface="Arial"/>
                <a:cs typeface="Arial"/>
              </a:rPr>
              <a:t> </a:t>
            </a:r>
            <a:r>
              <a:rPr sz="1200" spc="0" dirty="0" smtClean="0">
                <a:latin typeface="Arial"/>
                <a:cs typeface="Arial"/>
              </a:rPr>
              <a:t>t</a:t>
            </a:r>
            <a:r>
              <a:rPr sz="1200" spc="4" dirty="0" smtClean="0">
                <a:latin typeface="Arial"/>
                <a:cs typeface="Arial"/>
              </a:rPr>
              <a:t>a</a:t>
            </a:r>
            <a:r>
              <a:rPr sz="1200" spc="0" dirty="0" smtClean="0">
                <a:latin typeface="Arial"/>
                <a:cs typeface="Arial"/>
              </a:rPr>
              <a:t>kie</a:t>
            </a:r>
            <a:r>
              <a:rPr sz="1200" spc="-4" dirty="0" smtClean="0">
                <a:latin typeface="Arial"/>
                <a:cs typeface="Arial"/>
              </a:rPr>
              <a:t>g</a:t>
            </a:r>
            <a:r>
              <a:rPr sz="1200" spc="0" dirty="0" smtClean="0">
                <a:latin typeface="Arial"/>
                <a:cs typeface="Arial"/>
              </a:rPr>
              <a:t>o</a:t>
            </a:r>
            <a:r>
              <a:rPr sz="1200" spc="-14" dirty="0" smtClean="0">
                <a:latin typeface="Arial"/>
                <a:cs typeface="Arial"/>
              </a:rPr>
              <a:t> </a:t>
            </a:r>
            <a:r>
              <a:rPr sz="1200" spc="0" dirty="0" smtClean="0">
                <a:latin typeface="Arial"/>
                <a:cs typeface="Arial"/>
              </a:rPr>
              <a:t>c</a:t>
            </a:r>
            <a:r>
              <a:rPr sz="1200" spc="4" dirty="0" smtClean="0">
                <a:latin typeface="Arial"/>
                <a:cs typeface="Arial"/>
              </a:rPr>
              <a:t>e</a:t>
            </a:r>
            <a:r>
              <a:rPr sz="1200" spc="0" dirty="0" smtClean="0">
                <a:latin typeface="Arial"/>
                <a:cs typeface="Arial"/>
              </a:rPr>
              <a:t>lu</a:t>
            </a:r>
            <a:r>
              <a:rPr sz="1200" spc="-19" dirty="0" smtClean="0">
                <a:latin typeface="Arial"/>
                <a:cs typeface="Arial"/>
              </a:rPr>
              <a:t> </a:t>
            </a:r>
            <a:r>
              <a:rPr sz="1200" spc="0" dirty="0" smtClean="0">
                <a:latin typeface="Arial"/>
                <a:cs typeface="Arial"/>
              </a:rPr>
              <a:t>i</a:t>
            </a:r>
            <a:r>
              <a:rPr sz="1200" spc="4" dirty="0" smtClean="0">
                <a:latin typeface="Arial"/>
                <a:cs typeface="Arial"/>
              </a:rPr>
              <a:t>mpo</a:t>
            </a:r>
            <a:r>
              <a:rPr sz="1200" spc="0" dirty="0" smtClean="0">
                <a:latin typeface="Arial"/>
                <a:cs typeface="Arial"/>
              </a:rPr>
              <a:t>rtu</a:t>
            </a:r>
            <a:r>
              <a:rPr sz="1200" spc="-19" dirty="0" smtClean="0">
                <a:latin typeface="Arial"/>
                <a:cs typeface="Arial"/>
              </a:rPr>
              <a:t> </a:t>
            </a:r>
            <a:r>
              <a:rPr sz="1200" spc="-14" dirty="0" smtClean="0">
                <a:latin typeface="Arial"/>
                <a:cs typeface="Arial"/>
              </a:rPr>
              <a:t>w</a:t>
            </a:r>
            <a:r>
              <a:rPr sz="1200" spc="-9" dirty="0" smtClean="0">
                <a:latin typeface="Arial"/>
                <a:cs typeface="Arial"/>
              </a:rPr>
              <a:t>y</a:t>
            </a:r>
            <a:r>
              <a:rPr sz="1200" spc="0" dirty="0" smtClean="0">
                <a:latin typeface="Arial"/>
                <a:cs typeface="Arial"/>
              </a:rPr>
              <a:t>st</a:t>
            </a:r>
            <a:r>
              <a:rPr sz="1200" spc="4" dirty="0" smtClean="0">
                <a:latin typeface="Arial"/>
                <a:cs typeface="Arial"/>
              </a:rPr>
              <a:t>a</a:t>
            </a:r>
            <a:r>
              <a:rPr sz="1200" spc="-14" dirty="0" smtClean="0">
                <a:latin typeface="Arial"/>
                <a:cs typeface="Arial"/>
              </a:rPr>
              <a:t>w</a:t>
            </a:r>
            <a:r>
              <a:rPr sz="1200" spc="0" dirty="0" smtClean="0">
                <a:latin typeface="Arial"/>
                <a:cs typeface="Arial"/>
              </a:rPr>
              <a:t>io</a:t>
            </a:r>
            <a:r>
              <a:rPr sz="1200" spc="4" dirty="0" smtClean="0">
                <a:latin typeface="Arial"/>
                <a:cs typeface="Arial"/>
              </a:rPr>
              <a:t>n</a:t>
            </a:r>
            <a:r>
              <a:rPr sz="1200" spc="0" dirty="0" smtClean="0">
                <a:latin typeface="Arial"/>
                <a:cs typeface="Arial"/>
              </a:rPr>
              <a:t>e</a:t>
            </a:r>
            <a:r>
              <a:rPr sz="1200" spc="4" dirty="0" smtClean="0">
                <a:latin typeface="Arial"/>
                <a:cs typeface="Arial"/>
              </a:rPr>
              <a:t> 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z</a:t>
            </a:r>
            <a:r>
              <a:rPr sz="1200" spc="19" dirty="0" smtClean="0">
                <a:latin typeface="Arial"/>
                <a:cs typeface="Arial"/>
              </a:rPr>
              <a:t> </a:t>
            </a:r>
            <a:r>
              <a:rPr sz="1200" b="1" spc="0" dirty="0" smtClean="0">
                <a:latin typeface="Arial"/>
                <a:cs typeface="Arial"/>
              </a:rPr>
              <a:t>In</a:t>
            </a:r>
            <a:r>
              <a:rPr sz="1200" b="1" spc="4" dirty="0" smtClean="0">
                <a:latin typeface="Arial"/>
                <a:cs typeface="Arial"/>
              </a:rPr>
              <a:t>s</a:t>
            </a:r>
            <a:r>
              <a:rPr sz="1200" b="1" spc="0" dirty="0" smtClean="0">
                <a:latin typeface="Arial"/>
                <a:cs typeface="Arial"/>
              </a:rPr>
              <a:t>t</a:t>
            </a:r>
            <a:r>
              <a:rPr sz="1200" b="1" spc="-34" dirty="0" smtClean="0">
                <a:latin typeface="Arial"/>
                <a:cs typeface="Arial"/>
              </a:rPr>
              <a:t>y</a:t>
            </a:r>
            <a:r>
              <a:rPr sz="1200" b="1" spc="0" dirty="0" smtClean="0">
                <a:latin typeface="Arial"/>
                <a:cs typeface="Arial"/>
              </a:rPr>
              <a:t>t</a:t>
            </a:r>
            <a:r>
              <a:rPr sz="1200" b="1" spc="-4" dirty="0" smtClean="0">
                <a:latin typeface="Arial"/>
                <a:cs typeface="Arial"/>
              </a:rPr>
              <a:t>u</a:t>
            </a:r>
            <a:r>
              <a:rPr sz="1200" b="1" spc="0" dirty="0" smtClean="0">
                <a:latin typeface="Arial"/>
                <a:cs typeface="Arial"/>
              </a:rPr>
              <a:t>t</a:t>
            </a:r>
            <a:r>
              <a:rPr sz="1200" b="1" spc="44" dirty="0" smtClean="0">
                <a:latin typeface="Arial"/>
                <a:cs typeface="Arial"/>
              </a:rPr>
              <a:t> </a:t>
            </a:r>
            <a:r>
              <a:rPr sz="1200" b="1" spc="0" dirty="0" smtClean="0">
                <a:latin typeface="Arial"/>
                <a:cs typeface="Arial"/>
              </a:rPr>
              <a:t>Le</a:t>
            </a:r>
            <a:r>
              <a:rPr sz="1200" b="1" spc="4" dirty="0" smtClean="0">
                <a:latin typeface="Arial"/>
                <a:cs typeface="Arial"/>
              </a:rPr>
              <a:t>k</a:t>
            </a:r>
            <a:r>
              <a:rPr sz="1200" b="1" spc="0" dirty="0" smtClean="0">
                <a:latin typeface="Arial"/>
                <a:cs typeface="Arial"/>
              </a:rPr>
              <a:t>ó</a:t>
            </a:r>
            <a:r>
              <a:rPr sz="1200" b="1" spc="29" dirty="0" smtClean="0">
                <a:latin typeface="Arial"/>
                <a:cs typeface="Arial"/>
              </a:rPr>
              <a:t>w</a:t>
            </a:r>
            <a:r>
              <a:rPr sz="1200" spc="0" dirty="0" smtClean="0">
                <a:latin typeface="Arial"/>
                <a:cs typeface="Arial"/>
              </a:rPr>
              <a:t>.</a:t>
            </a:r>
            <a:r>
              <a:rPr sz="1200" spc="-19" dirty="0" smtClean="0">
                <a:latin typeface="Arial"/>
                <a:cs typeface="Arial"/>
              </a:rPr>
              <a:t> </a:t>
            </a:r>
            <a:r>
              <a:rPr sz="1200" spc="0" dirty="0" smtClean="0">
                <a:latin typeface="Arial"/>
                <a:cs typeface="Arial"/>
              </a:rPr>
              <a:t>Dok</a:t>
            </a:r>
            <a:r>
              <a:rPr sz="1200" spc="4" dirty="0" smtClean="0">
                <a:latin typeface="Arial"/>
                <a:cs typeface="Arial"/>
              </a:rPr>
              <a:t>ume</a:t>
            </a:r>
            <a:r>
              <a:rPr sz="1200" spc="-4" dirty="0" smtClean="0">
                <a:latin typeface="Arial"/>
                <a:cs typeface="Arial"/>
              </a:rPr>
              <a:t>n</a:t>
            </a:r>
            <a:r>
              <a:rPr sz="1200" spc="0" dirty="0" smtClean="0">
                <a:latin typeface="Arial"/>
                <a:cs typeface="Arial"/>
              </a:rPr>
              <a:t>t t</a:t>
            </a:r>
            <a:r>
              <a:rPr sz="1200" spc="4" dirty="0" smtClean="0">
                <a:latin typeface="Arial"/>
                <a:cs typeface="Arial"/>
              </a:rPr>
              <a:t>a</a:t>
            </a:r>
            <a:r>
              <a:rPr sz="1200" spc="0" dirty="0" smtClean="0">
                <a:latin typeface="Arial"/>
                <a:cs typeface="Arial"/>
              </a:rPr>
              <a:t>ki</a:t>
            </a:r>
            <a:r>
              <a:rPr sz="1200" spc="-9" dirty="0" smtClean="0">
                <a:latin typeface="Arial"/>
                <a:cs typeface="Arial"/>
              </a:rPr>
              <a:t> </a:t>
            </a:r>
            <a:r>
              <a:rPr sz="1200" spc="4" dirty="0" smtClean="0">
                <a:latin typeface="Arial"/>
                <a:cs typeface="Arial"/>
              </a:rPr>
              <a:t>po</a:t>
            </a:r>
            <a:r>
              <a:rPr sz="1200" spc="-14" dirty="0" smtClean="0">
                <a:latin typeface="Arial"/>
                <a:cs typeface="Arial"/>
              </a:rPr>
              <a:t>w</a:t>
            </a:r>
            <a:r>
              <a:rPr sz="1200" spc="0" dirty="0" smtClean="0">
                <a:latin typeface="Arial"/>
                <a:cs typeface="Arial"/>
              </a:rPr>
              <a:t>ini</a:t>
            </a:r>
            <a:r>
              <a:rPr sz="1200" spc="4" dirty="0" smtClean="0">
                <a:latin typeface="Arial"/>
                <a:cs typeface="Arial"/>
              </a:rPr>
              <a:t>e</a:t>
            </a:r>
            <a:r>
              <a:rPr sz="1200" spc="0" dirty="0" smtClean="0">
                <a:latin typeface="Arial"/>
                <a:cs typeface="Arial"/>
              </a:rPr>
              <a:t>n</a:t>
            </a:r>
            <a:r>
              <a:rPr sz="1200" spc="-29" dirty="0" smtClean="0">
                <a:latin typeface="Arial"/>
                <a:cs typeface="Arial"/>
              </a:rPr>
              <a:t> </a:t>
            </a:r>
            <a:r>
              <a:rPr sz="1200" spc="0" dirty="0" smtClean="0">
                <a:latin typeface="Arial"/>
                <a:cs typeface="Arial"/>
              </a:rPr>
              <a:t>tra</a:t>
            </a:r>
            <a:r>
              <a:rPr sz="1200" spc="14" dirty="0" smtClean="0">
                <a:latin typeface="Arial"/>
                <a:cs typeface="Arial"/>
              </a:rPr>
              <a:t>f</a:t>
            </a:r>
            <a:r>
              <a:rPr sz="1200" spc="0" dirty="0" smtClean="0">
                <a:latin typeface="Arial"/>
                <a:cs typeface="Arial"/>
              </a:rPr>
              <a:t>ić</a:t>
            </a:r>
            <a:r>
              <a:rPr sz="1200" spc="-9" dirty="0" smtClean="0">
                <a:latin typeface="Arial"/>
                <a:cs typeface="Arial"/>
              </a:rPr>
              <a:t> </a:t>
            </a:r>
            <a:r>
              <a:rPr sz="1200" spc="4" dirty="0" smtClean="0">
                <a:latin typeface="Arial"/>
                <a:cs typeface="Arial"/>
              </a:rPr>
              <a:t>d</a:t>
            </a:r>
            <a:r>
              <a:rPr sz="1200" spc="0" dirty="0" smtClean="0">
                <a:latin typeface="Arial"/>
                <a:cs typeface="Arial"/>
              </a:rPr>
              <a:t>o</a:t>
            </a:r>
            <a:r>
              <a:rPr sz="1200" spc="-14" dirty="0" smtClean="0">
                <a:latin typeface="Arial"/>
                <a:cs typeface="Arial"/>
              </a:rPr>
              <a:t> </a:t>
            </a:r>
            <a:r>
              <a:rPr sz="1200" spc="4" dirty="0" smtClean="0">
                <a:latin typeface="Arial"/>
                <a:cs typeface="Arial"/>
              </a:rPr>
              <a:t>na</a:t>
            </a:r>
            <a:r>
              <a:rPr sz="1200" spc="0" dirty="0" smtClean="0">
                <a:latin typeface="Arial"/>
                <a:cs typeface="Arial"/>
              </a:rPr>
              <a:t>s</a:t>
            </a:r>
            <a:r>
              <a:rPr sz="1200" spc="-9" dirty="0" smtClean="0">
                <a:latin typeface="Arial"/>
                <a:cs typeface="Arial"/>
              </a:rPr>
              <a:t>z</a:t>
            </a:r>
            <a:r>
              <a:rPr sz="1200" spc="4" dirty="0" smtClean="0">
                <a:latin typeface="Arial"/>
                <a:cs typeface="Arial"/>
              </a:rPr>
              <a:t>e</a:t>
            </a:r>
            <a:r>
              <a:rPr sz="1200" spc="0" dirty="0" smtClean="0">
                <a:latin typeface="Arial"/>
                <a:cs typeface="Arial"/>
              </a:rPr>
              <a:t>j</a:t>
            </a:r>
            <a:r>
              <a:rPr sz="1200" spc="-9" dirty="0" smtClean="0">
                <a:latin typeface="Arial"/>
                <a:cs typeface="Arial"/>
              </a:rPr>
              <a:t> </a:t>
            </a:r>
            <a:r>
              <a:rPr sz="1200" spc="4" dirty="0" smtClean="0">
                <a:latin typeface="Arial"/>
                <a:cs typeface="Arial"/>
              </a:rPr>
              <a:t>a</a:t>
            </a:r>
            <a:r>
              <a:rPr sz="1200" spc="-4" dirty="0" smtClean="0">
                <a:latin typeface="Arial"/>
                <a:cs typeface="Arial"/>
              </a:rPr>
              <a:t>g</a:t>
            </a:r>
            <a:r>
              <a:rPr sz="1200" spc="4" dirty="0" smtClean="0">
                <a:latin typeface="Arial"/>
                <a:cs typeface="Arial"/>
              </a:rPr>
              <a:t>en</a:t>
            </a:r>
            <a:r>
              <a:rPr sz="1200" spc="0" dirty="0" smtClean="0">
                <a:latin typeface="Arial"/>
                <a:cs typeface="Arial"/>
              </a:rPr>
              <a:t>cji</a:t>
            </a:r>
            <a:r>
              <a:rPr sz="1200" spc="-24" dirty="0" smtClean="0">
                <a:latin typeface="Arial"/>
                <a:cs typeface="Arial"/>
              </a:rPr>
              <a:t> </a:t>
            </a:r>
            <a:r>
              <a:rPr sz="1200" spc="0" dirty="0" smtClean="0">
                <a:latin typeface="Arial"/>
                <a:cs typeface="Arial"/>
              </a:rPr>
              <a:t>c</a:t>
            </a:r>
            <a:r>
              <a:rPr sz="1200" spc="4" dirty="0" smtClean="0">
                <a:latin typeface="Arial"/>
                <a:cs typeface="Arial"/>
              </a:rPr>
              <a:t>e</a:t>
            </a:r>
            <a:r>
              <a:rPr sz="1200" spc="0" dirty="0" smtClean="0">
                <a:latin typeface="Arial"/>
                <a:cs typeface="Arial"/>
              </a:rPr>
              <a:t>ln</a:t>
            </a:r>
            <a:r>
              <a:rPr sz="1200" spc="4" dirty="0" smtClean="0">
                <a:latin typeface="Arial"/>
                <a:cs typeface="Arial"/>
              </a:rPr>
              <a:t>e</a:t>
            </a:r>
            <a:r>
              <a:rPr sz="1200" spc="0" dirty="0" smtClean="0">
                <a:latin typeface="Arial"/>
                <a:cs typeface="Arial"/>
              </a:rPr>
              <a:t>j</a:t>
            </a:r>
            <a:r>
              <a:rPr sz="1200" spc="-34" dirty="0" smtClean="0">
                <a:latin typeface="Arial"/>
                <a:cs typeface="Arial"/>
              </a:rPr>
              <a:t> </a:t>
            </a:r>
            <a:r>
              <a:rPr sz="1200" spc="0" dirty="0" smtClean="0">
                <a:latin typeface="Arial"/>
                <a:cs typeface="Arial"/>
              </a:rPr>
              <a:t>w </a:t>
            </a:r>
            <a:r>
              <a:rPr sz="1200" spc="4" dirty="0" err="1" smtClean="0">
                <a:latin typeface="Arial"/>
                <a:cs typeface="Arial"/>
              </a:rPr>
              <a:t>o</a:t>
            </a:r>
            <a:r>
              <a:rPr sz="1200" spc="0" dirty="0" err="1" smtClean="0">
                <a:latin typeface="Arial"/>
                <a:cs typeface="Arial"/>
              </a:rPr>
              <a:t>r</a:t>
            </a:r>
            <a:r>
              <a:rPr sz="1200" spc="-14" dirty="0" err="1" smtClean="0">
                <a:latin typeface="Arial"/>
                <a:cs typeface="Arial"/>
              </a:rPr>
              <a:t>y</a:t>
            </a:r>
            <a:r>
              <a:rPr sz="1200" spc="-4" dirty="0" err="1" smtClean="0">
                <a:latin typeface="Arial"/>
                <a:cs typeface="Arial"/>
              </a:rPr>
              <a:t>g</a:t>
            </a:r>
            <a:r>
              <a:rPr sz="1200" spc="0" dirty="0" err="1" smtClean="0">
                <a:latin typeface="Arial"/>
                <a:cs typeface="Arial"/>
              </a:rPr>
              <a:t>in</a:t>
            </a:r>
            <a:r>
              <a:rPr sz="1200" spc="4" dirty="0" err="1" smtClean="0">
                <a:latin typeface="Arial"/>
                <a:cs typeface="Arial"/>
              </a:rPr>
              <a:t>a</a:t>
            </a:r>
            <a:r>
              <a:rPr sz="1200" spc="0" dirty="0" err="1" smtClean="0">
                <a:latin typeface="Arial"/>
                <a:cs typeface="Arial"/>
              </a:rPr>
              <a:t>le</a:t>
            </a:r>
            <a:r>
              <a:rPr lang="pl-PL" sz="1200" spc="0" dirty="0" smtClean="0">
                <a:latin typeface="Arial"/>
                <a:cs typeface="Arial"/>
              </a:rPr>
              <a:t>.</a:t>
            </a:r>
            <a:r>
              <a:rPr sz="1200" spc="-4" dirty="0" smtClean="0">
                <a:latin typeface="Arial"/>
                <a:cs typeface="Arial"/>
              </a:rPr>
              <a:t> </a:t>
            </a:r>
            <a:r>
              <a:rPr lang="pl-PL" sz="1200" spc="-4" dirty="0" smtClean="0">
                <a:latin typeface="Arial"/>
                <a:cs typeface="Arial"/>
              </a:rPr>
              <a:t>B</a:t>
            </a:r>
            <a:r>
              <a:rPr sz="1200" spc="4" dirty="0" err="1" smtClean="0">
                <a:latin typeface="Arial"/>
                <a:cs typeface="Arial"/>
              </a:rPr>
              <a:t>ęd</a:t>
            </a:r>
            <a:r>
              <a:rPr sz="1200" spc="0" dirty="0" err="1" smtClean="0">
                <a:latin typeface="Arial"/>
                <a:cs typeface="Arial"/>
              </a:rPr>
              <a:t>ą</a:t>
            </a:r>
            <a:r>
              <a:rPr sz="1200" spc="-29" dirty="0" smtClean="0">
                <a:latin typeface="Arial"/>
                <a:cs typeface="Arial"/>
              </a:rPr>
              <a:t> </a:t>
            </a:r>
            <a:r>
              <a:rPr sz="1200" spc="4" dirty="0" smtClean="0">
                <a:latin typeface="Arial"/>
                <a:cs typeface="Arial"/>
              </a:rPr>
              <a:t>n</a:t>
            </a:r>
            <a:r>
              <a:rPr sz="1200" spc="0" dirty="0" smtClean="0">
                <a:latin typeface="Arial"/>
                <a:cs typeface="Arial"/>
              </a:rPr>
              <a:t>a</a:t>
            </a:r>
            <a:r>
              <a:rPr sz="1200" spc="-14" dirty="0" smtClean="0">
                <a:latin typeface="Arial"/>
                <a:cs typeface="Arial"/>
              </a:rPr>
              <a:t> </a:t>
            </a:r>
            <a:r>
              <a:rPr sz="1200" spc="4" dirty="0" smtClean="0">
                <a:latin typeface="Arial"/>
                <a:cs typeface="Arial"/>
              </a:rPr>
              <a:t>n</a:t>
            </a:r>
            <a:r>
              <a:rPr sz="1200" spc="0" dirty="0" smtClean="0">
                <a:latin typeface="Arial"/>
                <a:cs typeface="Arial"/>
              </a:rPr>
              <a:t>im</a:t>
            </a:r>
            <a:r>
              <a:rPr sz="1200" spc="-4" dirty="0" smtClean="0">
                <a:latin typeface="Arial"/>
                <a:cs typeface="Arial"/>
              </a:rPr>
              <a:t> </a:t>
            </a:r>
            <a:r>
              <a:rPr sz="1200" spc="0" dirty="0" smtClean="0">
                <a:latin typeface="Arial"/>
                <a:cs typeface="Arial"/>
              </a:rPr>
              <a:t>s</a:t>
            </a:r>
            <a:r>
              <a:rPr sz="1200" spc="4" dirty="0" smtClean="0">
                <a:latin typeface="Arial"/>
                <a:cs typeface="Arial"/>
              </a:rPr>
              <a:t>a</a:t>
            </a:r>
            <a:r>
              <a:rPr sz="1200" spc="0" dirty="0" smtClean="0">
                <a:latin typeface="Arial"/>
                <a:cs typeface="Arial"/>
              </a:rPr>
              <a:t>ld</a:t>
            </a:r>
            <a:r>
              <a:rPr sz="1200" spc="4" dirty="0" smtClean="0">
                <a:latin typeface="Arial"/>
                <a:cs typeface="Arial"/>
              </a:rPr>
              <a:t>o</a:t>
            </a:r>
            <a:r>
              <a:rPr sz="1200" spc="-14" dirty="0" smtClean="0">
                <a:latin typeface="Arial"/>
                <a:cs typeface="Arial"/>
              </a:rPr>
              <a:t>w</a:t>
            </a:r>
            <a:r>
              <a:rPr sz="1200" spc="4" dirty="0" smtClean="0">
                <a:latin typeface="Arial"/>
                <a:cs typeface="Arial"/>
              </a:rPr>
              <a:t>an</a:t>
            </a:r>
            <a:r>
              <a:rPr sz="1200" spc="0" dirty="0" smtClean="0">
                <a:latin typeface="Arial"/>
                <a:cs typeface="Arial"/>
              </a:rPr>
              <a:t>e </a:t>
            </a:r>
            <a:r>
              <a:rPr sz="1200" spc="4" dirty="0" smtClean="0">
                <a:latin typeface="Arial"/>
                <a:cs typeface="Arial"/>
              </a:rPr>
              <a:t>po</a:t>
            </a:r>
            <a:r>
              <a:rPr sz="1200" spc="0" dirty="0" smtClean="0">
                <a:latin typeface="Arial"/>
                <a:cs typeface="Arial"/>
              </a:rPr>
              <a:t>s</a:t>
            </a:r>
            <a:r>
              <a:rPr sz="1200" spc="-9" dirty="0" smtClean="0">
                <a:latin typeface="Arial"/>
                <a:cs typeface="Arial"/>
              </a:rPr>
              <a:t>z</a:t>
            </a:r>
            <a:r>
              <a:rPr sz="1200" spc="0" dirty="0" smtClean="0">
                <a:latin typeface="Arial"/>
                <a:cs typeface="Arial"/>
              </a:rPr>
              <a:t>c</a:t>
            </a:r>
            <a:r>
              <a:rPr sz="1200" spc="-9" dirty="0" smtClean="0">
                <a:latin typeface="Arial"/>
                <a:cs typeface="Arial"/>
              </a:rPr>
              <a:t>z</a:t>
            </a:r>
            <a:r>
              <a:rPr sz="1200" spc="4" dirty="0" smtClean="0">
                <a:latin typeface="Arial"/>
                <a:cs typeface="Arial"/>
              </a:rPr>
              <a:t>e</a:t>
            </a:r>
            <a:r>
              <a:rPr sz="1200" spc="-4" dirty="0" smtClean="0">
                <a:latin typeface="Arial"/>
                <a:cs typeface="Arial"/>
              </a:rPr>
              <a:t>g</a:t>
            </a:r>
            <a:r>
              <a:rPr sz="1200" spc="4" dirty="0" smtClean="0">
                <a:latin typeface="Arial"/>
                <a:cs typeface="Arial"/>
              </a:rPr>
              <a:t>ó</a:t>
            </a:r>
            <a:r>
              <a:rPr sz="1200" spc="0" dirty="0" smtClean="0">
                <a:latin typeface="Arial"/>
                <a:cs typeface="Arial"/>
              </a:rPr>
              <a:t>lne</a:t>
            </a:r>
            <a:r>
              <a:rPr sz="1200" spc="-25" dirty="0" smtClean="0">
                <a:latin typeface="Arial"/>
                <a:cs typeface="Arial"/>
              </a:rPr>
              <a:t> </a:t>
            </a:r>
            <a:r>
              <a:rPr sz="1200" spc="4" dirty="0" smtClean="0">
                <a:latin typeface="Arial"/>
                <a:cs typeface="Arial"/>
              </a:rPr>
              <a:t>do</a:t>
            </a:r>
            <a:r>
              <a:rPr sz="1200" spc="0" dirty="0" smtClean="0">
                <a:latin typeface="Arial"/>
                <a:cs typeface="Arial"/>
              </a:rPr>
              <a:t>st</a:t>
            </a:r>
            <a:r>
              <a:rPr sz="1200" spc="4" dirty="0" smtClean="0">
                <a:latin typeface="Arial"/>
                <a:cs typeface="Arial"/>
              </a:rPr>
              <a:t>a</a:t>
            </a:r>
            <a:r>
              <a:rPr sz="1200" spc="-14" dirty="0" smtClean="0">
                <a:latin typeface="Arial"/>
                <a:cs typeface="Arial"/>
              </a:rPr>
              <a:t>w</a:t>
            </a:r>
            <a:r>
              <a:rPr sz="1200" spc="0" dirty="0" smtClean="0">
                <a:latin typeface="Arial"/>
                <a:cs typeface="Arial"/>
              </a:rPr>
              <a:t>y</a:t>
            </a:r>
            <a:r>
              <a:rPr sz="1200" spc="-9" dirty="0" smtClean="0">
                <a:latin typeface="Arial"/>
                <a:cs typeface="Arial"/>
              </a:rPr>
              <a:t> </a:t>
            </a:r>
            <a:r>
              <a:rPr sz="1200" spc="0" dirty="0" err="1" smtClean="0">
                <a:latin typeface="Arial"/>
                <a:cs typeface="Arial"/>
              </a:rPr>
              <a:t>l</a:t>
            </a:r>
            <a:r>
              <a:rPr sz="1200" spc="4" dirty="0" err="1" smtClean="0">
                <a:latin typeface="Arial"/>
                <a:cs typeface="Arial"/>
              </a:rPr>
              <a:t>e</a:t>
            </a:r>
            <a:r>
              <a:rPr sz="1200" spc="0" dirty="0" err="1" smtClean="0">
                <a:latin typeface="Arial"/>
                <a:cs typeface="Arial"/>
              </a:rPr>
              <a:t>k</a:t>
            </a:r>
            <a:r>
              <a:rPr sz="1200" spc="4" dirty="0" err="1" smtClean="0">
                <a:latin typeface="Arial"/>
                <a:cs typeface="Arial"/>
              </a:rPr>
              <a:t>u</a:t>
            </a:r>
            <a:r>
              <a:rPr sz="1200" spc="0" dirty="0" smtClean="0">
                <a:latin typeface="Arial"/>
                <a:cs typeface="Arial"/>
              </a:rPr>
              <a:t>.</a:t>
            </a:r>
            <a:endParaRPr lang="pl-PL" sz="1200" spc="0" dirty="0" smtClean="0">
              <a:latin typeface="Arial"/>
              <a:cs typeface="Arial"/>
            </a:endParaRPr>
          </a:p>
          <a:p>
            <a:pPr marL="12700">
              <a:lnSpc>
                <a:spcPct val="100041"/>
              </a:lnSpc>
            </a:pPr>
            <a:endParaRPr lang="pl-PL" sz="1200" dirty="0" smtClean="0">
              <a:latin typeface="Arial"/>
              <a:cs typeface="Arial"/>
            </a:endParaRPr>
          </a:p>
          <a:p>
            <a:pPr marL="12700" marR="13586">
              <a:lnSpc>
                <a:spcPts val="1325"/>
              </a:lnSpc>
              <a:spcBef>
                <a:spcPts val="66"/>
              </a:spcBef>
            </a:pPr>
            <a:r>
              <a:rPr lang="pl-PL" sz="1200" dirty="0">
                <a:latin typeface="Arial"/>
                <a:cs typeface="Arial"/>
              </a:rPr>
              <a:t>Do</a:t>
            </a:r>
            <a:r>
              <a:rPr lang="pl-PL" sz="1200" spc="-4" dirty="0">
                <a:latin typeface="Arial"/>
                <a:cs typeface="Arial"/>
              </a:rPr>
              <a:t> </a:t>
            </a:r>
            <a:r>
              <a:rPr lang="pl-PL" sz="1200" spc="4" dirty="0">
                <a:latin typeface="Arial"/>
                <a:cs typeface="Arial"/>
              </a:rPr>
              <a:t>odp</a:t>
            </a:r>
            <a:r>
              <a:rPr lang="pl-PL" sz="1200" dirty="0">
                <a:latin typeface="Arial"/>
                <a:cs typeface="Arial"/>
              </a:rPr>
              <a:t>ra</a:t>
            </a:r>
            <a:r>
              <a:rPr lang="pl-PL" sz="1200" spc="-14" dirty="0">
                <a:latin typeface="Arial"/>
                <a:cs typeface="Arial"/>
              </a:rPr>
              <a:t>w</a:t>
            </a:r>
            <a:r>
              <a:rPr lang="pl-PL" sz="1200" dirty="0">
                <a:latin typeface="Arial"/>
                <a:cs typeface="Arial"/>
              </a:rPr>
              <a:t>y</a:t>
            </a:r>
            <a:r>
              <a:rPr lang="pl-PL" sz="1200" spc="-19" dirty="0">
                <a:latin typeface="Arial"/>
                <a:cs typeface="Arial"/>
              </a:rPr>
              <a:t> </a:t>
            </a:r>
            <a:r>
              <a:rPr lang="pl-PL" sz="1200" dirty="0">
                <a:latin typeface="Arial"/>
                <a:cs typeface="Arial"/>
              </a:rPr>
              <a:t>c</a:t>
            </a:r>
            <a:r>
              <a:rPr lang="pl-PL" sz="1200" spc="4" dirty="0">
                <a:latin typeface="Arial"/>
                <a:cs typeface="Arial"/>
              </a:rPr>
              <a:t>e</a:t>
            </a:r>
            <a:r>
              <a:rPr lang="pl-PL" sz="1200" dirty="0">
                <a:latin typeface="Arial"/>
                <a:cs typeface="Arial"/>
              </a:rPr>
              <a:t>ln</a:t>
            </a:r>
            <a:r>
              <a:rPr lang="pl-PL" sz="1200" spc="4" dirty="0">
                <a:latin typeface="Arial"/>
                <a:cs typeface="Arial"/>
              </a:rPr>
              <a:t>e</a:t>
            </a:r>
            <a:r>
              <a:rPr lang="pl-PL" sz="1200" dirty="0">
                <a:latin typeface="Arial"/>
                <a:cs typeface="Arial"/>
              </a:rPr>
              <a:t>j</a:t>
            </a:r>
            <a:r>
              <a:rPr lang="pl-PL" sz="1200" spc="-25" dirty="0">
                <a:latin typeface="Arial"/>
                <a:cs typeface="Arial"/>
              </a:rPr>
              <a:t> </a:t>
            </a:r>
            <a:r>
              <a:rPr lang="pl-PL" sz="1200" dirty="0">
                <a:latin typeface="Arial"/>
                <a:cs typeface="Arial"/>
              </a:rPr>
              <a:t>lek</a:t>
            </a:r>
            <a:r>
              <a:rPr lang="pl-PL" sz="1200" spc="4" dirty="0">
                <a:latin typeface="Arial"/>
                <a:cs typeface="Arial"/>
              </a:rPr>
              <a:t>ó</a:t>
            </a:r>
            <a:r>
              <a:rPr lang="pl-PL" sz="1200" dirty="0">
                <a:latin typeface="Arial"/>
                <a:cs typeface="Arial"/>
              </a:rPr>
              <a:t>w</a:t>
            </a:r>
            <a:r>
              <a:rPr lang="pl-PL" sz="1200" spc="-24" dirty="0">
                <a:latin typeface="Arial"/>
                <a:cs typeface="Arial"/>
              </a:rPr>
              <a:t> </a:t>
            </a:r>
            <a:r>
              <a:rPr lang="pl-PL" sz="1200" dirty="0">
                <a:latin typeface="Arial"/>
                <a:cs typeface="Arial"/>
              </a:rPr>
              <a:t>s</a:t>
            </a:r>
            <a:r>
              <a:rPr lang="pl-PL" sz="1200" spc="4" dirty="0">
                <a:latin typeface="Arial"/>
                <a:cs typeface="Arial"/>
              </a:rPr>
              <a:t>p</a:t>
            </a:r>
            <a:r>
              <a:rPr lang="pl-PL" sz="1200" dirty="0">
                <a:latin typeface="Arial"/>
                <a:cs typeface="Arial"/>
              </a:rPr>
              <a:t>ro</a:t>
            </a:r>
            <a:r>
              <a:rPr lang="pl-PL" sz="1200" spc="-14" dirty="0">
                <a:latin typeface="Arial"/>
                <a:cs typeface="Arial"/>
              </a:rPr>
              <a:t>w</a:t>
            </a:r>
            <a:r>
              <a:rPr lang="pl-PL" sz="1200" spc="4" dirty="0">
                <a:latin typeface="Arial"/>
                <a:cs typeface="Arial"/>
              </a:rPr>
              <a:t>ad</a:t>
            </a:r>
            <a:r>
              <a:rPr lang="pl-PL" sz="1200" spc="-9" dirty="0">
                <a:latin typeface="Arial"/>
                <a:cs typeface="Arial"/>
              </a:rPr>
              <a:t>z</a:t>
            </a:r>
            <a:r>
              <a:rPr lang="pl-PL" sz="1200" spc="4" dirty="0">
                <a:latin typeface="Arial"/>
                <a:cs typeface="Arial"/>
              </a:rPr>
              <a:t>an</a:t>
            </a:r>
            <a:r>
              <a:rPr lang="pl-PL" sz="1200" spc="-9" dirty="0">
                <a:latin typeface="Arial"/>
                <a:cs typeface="Arial"/>
              </a:rPr>
              <a:t>y</a:t>
            </a:r>
            <a:r>
              <a:rPr lang="pl-PL" sz="1200" dirty="0">
                <a:latin typeface="Arial"/>
                <a:cs typeface="Arial"/>
              </a:rPr>
              <a:t>ch </a:t>
            </a:r>
            <a:r>
              <a:rPr lang="pl-PL" sz="1200" b="1" dirty="0">
                <a:latin typeface="Arial"/>
                <a:cs typeface="Arial"/>
              </a:rPr>
              <a:t>do</a:t>
            </a:r>
            <a:r>
              <a:rPr lang="pl-PL" sz="1200" b="1" spc="9" dirty="0">
                <a:latin typeface="Arial"/>
                <a:cs typeface="Arial"/>
              </a:rPr>
              <a:t> </a:t>
            </a:r>
            <a:r>
              <a:rPr lang="pl-PL" sz="1200" b="1" dirty="0">
                <a:latin typeface="Arial"/>
                <a:cs typeface="Arial"/>
              </a:rPr>
              <a:t>badań </a:t>
            </a:r>
            <a:r>
              <a:rPr lang="pl-PL" sz="1200" b="1" spc="4" dirty="0">
                <a:latin typeface="Arial"/>
                <a:cs typeface="Arial"/>
              </a:rPr>
              <a:t>k</a:t>
            </a:r>
            <a:r>
              <a:rPr lang="pl-PL" sz="1200" b="1" dirty="0">
                <a:latin typeface="Arial"/>
                <a:cs typeface="Arial"/>
              </a:rPr>
              <a:t>l</a:t>
            </a:r>
            <a:r>
              <a:rPr lang="pl-PL" sz="1200" b="1" spc="4" dirty="0">
                <a:latin typeface="Arial"/>
                <a:cs typeface="Arial"/>
              </a:rPr>
              <a:t>i</a:t>
            </a:r>
            <a:r>
              <a:rPr lang="pl-PL" sz="1200" b="1" dirty="0">
                <a:latin typeface="Arial"/>
                <a:cs typeface="Arial"/>
              </a:rPr>
              <a:t>ni</a:t>
            </a:r>
            <a:r>
              <a:rPr lang="pl-PL" sz="1200" b="1" spc="4" dirty="0">
                <a:latin typeface="Arial"/>
                <a:cs typeface="Arial"/>
              </a:rPr>
              <a:t>c</a:t>
            </a:r>
            <a:r>
              <a:rPr lang="pl-PL" sz="1200" b="1" dirty="0">
                <a:latin typeface="Arial"/>
                <a:cs typeface="Arial"/>
              </a:rPr>
              <a:t>zn</a:t>
            </a:r>
            <a:r>
              <a:rPr lang="pl-PL" sz="1200" b="1" spc="-29" dirty="0">
                <a:latin typeface="Arial"/>
                <a:cs typeface="Arial"/>
              </a:rPr>
              <a:t>y</a:t>
            </a:r>
            <a:r>
              <a:rPr lang="pl-PL" sz="1200" b="1" spc="4" dirty="0">
                <a:latin typeface="Arial"/>
                <a:cs typeface="Arial"/>
              </a:rPr>
              <a:t>c</a:t>
            </a:r>
            <a:r>
              <a:rPr lang="pl-PL" sz="1200" b="1" dirty="0">
                <a:latin typeface="Arial"/>
                <a:cs typeface="Arial"/>
              </a:rPr>
              <a:t>h</a:t>
            </a:r>
            <a:r>
              <a:rPr lang="pl-PL" sz="1200" b="1" spc="39" dirty="0">
                <a:latin typeface="Arial"/>
                <a:cs typeface="Arial"/>
              </a:rPr>
              <a:t> </a:t>
            </a:r>
            <a:r>
              <a:rPr lang="pl-PL" sz="1200" spc="4" dirty="0">
                <a:latin typeface="Arial"/>
                <a:cs typeface="Arial"/>
              </a:rPr>
              <a:t>n</a:t>
            </a:r>
            <a:r>
              <a:rPr lang="pl-PL" sz="1200" dirty="0">
                <a:latin typeface="Arial"/>
                <a:cs typeface="Arial"/>
              </a:rPr>
              <a:t>ie</a:t>
            </a:r>
            <a:r>
              <a:rPr lang="pl-PL" sz="1200" spc="-9" dirty="0">
                <a:latin typeface="Arial"/>
                <a:cs typeface="Arial"/>
              </a:rPr>
              <a:t>z</a:t>
            </a:r>
            <a:r>
              <a:rPr lang="pl-PL" sz="1200" spc="4" dirty="0">
                <a:latin typeface="Arial"/>
                <a:cs typeface="Arial"/>
              </a:rPr>
              <a:t>będ</a:t>
            </a:r>
            <a:r>
              <a:rPr lang="pl-PL" sz="1200" spc="-4" dirty="0">
                <a:latin typeface="Arial"/>
                <a:cs typeface="Arial"/>
              </a:rPr>
              <a:t>n</a:t>
            </a:r>
            <a:r>
              <a:rPr lang="pl-PL" sz="1200" dirty="0">
                <a:latin typeface="Arial"/>
                <a:cs typeface="Arial"/>
              </a:rPr>
              <a:t>e</a:t>
            </a:r>
            <a:r>
              <a:rPr lang="pl-PL" sz="1200" spc="-39" dirty="0">
                <a:latin typeface="Arial"/>
                <a:cs typeface="Arial"/>
              </a:rPr>
              <a:t> </a:t>
            </a:r>
            <a:r>
              <a:rPr lang="pl-PL" sz="1200" dirty="0">
                <a:latin typeface="Arial"/>
                <a:cs typeface="Arial"/>
              </a:rPr>
              <a:t>jest</a:t>
            </a:r>
          </a:p>
          <a:p>
            <a:pPr marL="12700">
              <a:lnSpc>
                <a:spcPct val="100041"/>
              </a:lnSpc>
            </a:pPr>
            <a:r>
              <a:rPr lang="pl-PL" sz="1200" spc="4" dirty="0">
                <a:latin typeface="Arial"/>
                <a:cs typeface="Arial"/>
              </a:rPr>
              <a:t>po</a:t>
            </a:r>
            <a:r>
              <a:rPr lang="pl-PL" sz="1200" dirty="0">
                <a:latin typeface="Arial"/>
                <a:cs typeface="Arial"/>
              </a:rPr>
              <a:t>t</a:t>
            </a:r>
            <a:r>
              <a:rPr lang="pl-PL" sz="1200" spc="-9" dirty="0">
                <a:latin typeface="Arial"/>
                <a:cs typeface="Arial"/>
              </a:rPr>
              <a:t>w</a:t>
            </a:r>
            <a:r>
              <a:rPr lang="pl-PL" sz="1200" dirty="0">
                <a:latin typeface="Arial"/>
                <a:cs typeface="Arial"/>
              </a:rPr>
              <a:t>ierd</a:t>
            </a:r>
            <a:r>
              <a:rPr lang="pl-PL" sz="1200" spc="-9" dirty="0">
                <a:latin typeface="Arial"/>
                <a:cs typeface="Arial"/>
              </a:rPr>
              <a:t>z</a:t>
            </a:r>
            <a:r>
              <a:rPr lang="pl-PL" sz="1200" spc="4" dirty="0">
                <a:latin typeface="Arial"/>
                <a:cs typeface="Arial"/>
              </a:rPr>
              <a:t>en</a:t>
            </a:r>
            <a:r>
              <a:rPr lang="pl-PL" sz="1200" dirty="0">
                <a:latin typeface="Arial"/>
                <a:cs typeface="Arial"/>
              </a:rPr>
              <a:t>ie</a:t>
            </a:r>
            <a:r>
              <a:rPr lang="pl-PL" sz="1200" spc="-29" dirty="0">
                <a:latin typeface="Arial"/>
                <a:cs typeface="Arial"/>
              </a:rPr>
              <a:t> </a:t>
            </a:r>
            <a:r>
              <a:rPr lang="pl-PL" sz="1200" dirty="0">
                <a:latin typeface="Arial"/>
                <a:cs typeface="Arial"/>
              </a:rPr>
              <a:t>t</a:t>
            </a:r>
            <a:r>
              <a:rPr lang="pl-PL" sz="1200" spc="4" dirty="0">
                <a:latin typeface="Arial"/>
                <a:cs typeface="Arial"/>
              </a:rPr>
              <a:t>a</a:t>
            </a:r>
            <a:r>
              <a:rPr lang="pl-PL" sz="1200" dirty="0">
                <a:latin typeface="Arial"/>
                <a:cs typeface="Arial"/>
              </a:rPr>
              <a:t>kie</a:t>
            </a:r>
            <a:r>
              <a:rPr lang="pl-PL" sz="1200" spc="-4" dirty="0">
                <a:latin typeface="Arial"/>
                <a:cs typeface="Arial"/>
              </a:rPr>
              <a:t>g</a:t>
            </a:r>
            <a:r>
              <a:rPr lang="pl-PL" sz="1200" dirty="0">
                <a:latin typeface="Arial"/>
                <a:cs typeface="Arial"/>
              </a:rPr>
              <a:t>o</a:t>
            </a:r>
            <a:r>
              <a:rPr lang="pl-PL" sz="1200" spc="-14" dirty="0">
                <a:latin typeface="Arial"/>
                <a:cs typeface="Arial"/>
              </a:rPr>
              <a:t> </a:t>
            </a:r>
            <a:r>
              <a:rPr lang="pl-PL" sz="1200" dirty="0">
                <a:latin typeface="Arial"/>
                <a:cs typeface="Arial"/>
              </a:rPr>
              <a:t>c</a:t>
            </a:r>
            <a:r>
              <a:rPr lang="pl-PL" sz="1200" spc="4" dirty="0">
                <a:latin typeface="Arial"/>
                <a:cs typeface="Arial"/>
              </a:rPr>
              <a:t>e</a:t>
            </a:r>
            <a:r>
              <a:rPr lang="pl-PL" sz="1200" dirty="0">
                <a:latin typeface="Arial"/>
                <a:cs typeface="Arial"/>
              </a:rPr>
              <a:t>lu</a:t>
            </a:r>
            <a:r>
              <a:rPr lang="pl-PL" sz="1200" spc="-19" dirty="0">
                <a:latin typeface="Arial"/>
                <a:cs typeface="Arial"/>
              </a:rPr>
              <a:t> </a:t>
            </a:r>
            <a:r>
              <a:rPr lang="pl-PL" sz="1200" dirty="0">
                <a:latin typeface="Arial"/>
                <a:cs typeface="Arial"/>
              </a:rPr>
              <a:t>i</a:t>
            </a:r>
            <a:r>
              <a:rPr lang="pl-PL" sz="1200" spc="4" dirty="0">
                <a:latin typeface="Arial"/>
                <a:cs typeface="Arial"/>
              </a:rPr>
              <a:t>mpo</a:t>
            </a:r>
            <a:r>
              <a:rPr lang="pl-PL" sz="1200" dirty="0">
                <a:latin typeface="Arial"/>
                <a:cs typeface="Arial"/>
              </a:rPr>
              <a:t>rtu</a:t>
            </a:r>
            <a:r>
              <a:rPr lang="pl-PL" sz="1200" spc="-29" dirty="0">
                <a:latin typeface="Arial"/>
                <a:cs typeface="Arial"/>
              </a:rPr>
              <a:t> </a:t>
            </a:r>
            <a:r>
              <a:rPr lang="pl-PL" sz="1200" dirty="0">
                <a:latin typeface="Arial"/>
                <a:cs typeface="Arial"/>
              </a:rPr>
              <a:t>z</a:t>
            </a:r>
            <a:r>
              <a:rPr lang="pl-PL" sz="1200" spc="29" dirty="0">
                <a:latin typeface="Arial"/>
                <a:cs typeface="Arial"/>
              </a:rPr>
              <a:t> </a:t>
            </a:r>
            <a:r>
              <a:rPr lang="pl-PL" sz="1200" b="1" spc="-4" dirty="0">
                <a:latin typeface="Arial"/>
                <a:cs typeface="Arial"/>
              </a:rPr>
              <a:t>M</a:t>
            </a:r>
            <a:r>
              <a:rPr lang="pl-PL" sz="1200" b="1" dirty="0">
                <a:latin typeface="Arial"/>
                <a:cs typeface="Arial"/>
              </a:rPr>
              <a:t>ini</a:t>
            </a:r>
            <a:r>
              <a:rPr lang="pl-PL" sz="1200" b="1" spc="4" dirty="0">
                <a:latin typeface="Arial"/>
                <a:cs typeface="Arial"/>
              </a:rPr>
              <a:t>s</a:t>
            </a:r>
            <a:r>
              <a:rPr lang="pl-PL" sz="1200" b="1" dirty="0">
                <a:latin typeface="Arial"/>
                <a:cs typeface="Arial"/>
              </a:rPr>
              <a:t>ter</a:t>
            </a:r>
            <a:r>
              <a:rPr lang="pl-PL" sz="1200" b="1" spc="4" dirty="0">
                <a:latin typeface="Arial"/>
                <a:cs typeface="Arial"/>
              </a:rPr>
              <a:t>s</a:t>
            </a:r>
            <a:r>
              <a:rPr lang="pl-PL" sz="1200" b="1" dirty="0">
                <a:latin typeface="Arial"/>
                <a:cs typeface="Arial"/>
              </a:rPr>
              <a:t>t</a:t>
            </a:r>
            <a:r>
              <a:rPr lang="pl-PL" sz="1200" b="1" spc="19" dirty="0">
                <a:latin typeface="Arial"/>
                <a:cs typeface="Arial"/>
              </a:rPr>
              <a:t>w</a:t>
            </a:r>
            <a:r>
              <a:rPr lang="pl-PL" sz="1200" b="1" dirty="0">
                <a:latin typeface="Arial"/>
                <a:cs typeface="Arial"/>
              </a:rPr>
              <a:t>a</a:t>
            </a:r>
            <a:r>
              <a:rPr lang="pl-PL" sz="1200" b="1" spc="-39" dirty="0">
                <a:latin typeface="Arial"/>
                <a:cs typeface="Arial"/>
              </a:rPr>
              <a:t> </a:t>
            </a:r>
            <a:r>
              <a:rPr lang="pl-PL" sz="1200" b="1" dirty="0">
                <a:latin typeface="Arial"/>
                <a:cs typeface="Arial"/>
              </a:rPr>
              <a:t>Zdro</a:t>
            </a:r>
            <a:r>
              <a:rPr lang="pl-PL" sz="1200" b="1" spc="25" dirty="0">
                <a:latin typeface="Arial"/>
                <a:cs typeface="Arial"/>
              </a:rPr>
              <a:t>w</a:t>
            </a:r>
            <a:r>
              <a:rPr lang="pl-PL" sz="1200" b="1" dirty="0">
                <a:latin typeface="Arial"/>
                <a:cs typeface="Arial"/>
              </a:rPr>
              <a:t>i</a:t>
            </a:r>
            <a:r>
              <a:rPr lang="pl-PL" sz="1200" b="1" spc="14" dirty="0">
                <a:latin typeface="Arial"/>
                <a:cs typeface="Arial"/>
              </a:rPr>
              <a:t>a</a:t>
            </a:r>
            <a:r>
              <a:rPr lang="pl-PL" sz="1200" dirty="0">
                <a:latin typeface="Arial"/>
                <a:cs typeface="Arial"/>
              </a:rPr>
              <a:t>.</a:t>
            </a:r>
            <a:r>
              <a:rPr lang="pl-PL" sz="1200" spc="-4" dirty="0">
                <a:latin typeface="Arial"/>
                <a:cs typeface="Arial"/>
              </a:rPr>
              <a:t> </a:t>
            </a:r>
            <a:r>
              <a:rPr lang="pl-PL" sz="1200" dirty="0">
                <a:latin typeface="Arial"/>
                <a:cs typeface="Arial"/>
              </a:rPr>
              <a:t>Dok</a:t>
            </a:r>
            <a:r>
              <a:rPr lang="pl-PL" sz="1200" spc="4" dirty="0">
                <a:latin typeface="Arial"/>
                <a:cs typeface="Arial"/>
              </a:rPr>
              <a:t>um</a:t>
            </a:r>
            <a:r>
              <a:rPr lang="pl-PL" sz="1200" spc="-4" dirty="0">
                <a:latin typeface="Arial"/>
                <a:cs typeface="Arial"/>
              </a:rPr>
              <a:t>e</a:t>
            </a:r>
            <a:r>
              <a:rPr lang="pl-PL" sz="1200" spc="4" dirty="0">
                <a:latin typeface="Arial"/>
                <a:cs typeface="Arial"/>
              </a:rPr>
              <a:t>n</a:t>
            </a:r>
            <a:r>
              <a:rPr lang="pl-PL" sz="1200" dirty="0">
                <a:latin typeface="Arial"/>
                <a:cs typeface="Arial"/>
              </a:rPr>
              <a:t>t</a:t>
            </a:r>
            <a:r>
              <a:rPr lang="pl-PL" sz="1200" spc="-29" dirty="0">
                <a:latin typeface="Arial"/>
                <a:cs typeface="Arial"/>
              </a:rPr>
              <a:t> </a:t>
            </a:r>
            <a:r>
              <a:rPr lang="pl-PL" sz="1200" dirty="0">
                <a:latin typeface="Arial"/>
                <a:cs typeface="Arial"/>
              </a:rPr>
              <a:t>t</a:t>
            </a:r>
            <a:r>
              <a:rPr lang="pl-PL" sz="1200" spc="4" dirty="0">
                <a:latin typeface="Arial"/>
                <a:cs typeface="Arial"/>
              </a:rPr>
              <a:t>a</a:t>
            </a:r>
            <a:r>
              <a:rPr lang="pl-PL" sz="1200" dirty="0">
                <a:latin typeface="Arial"/>
                <a:cs typeface="Arial"/>
              </a:rPr>
              <a:t>ki</a:t>
            </a:r>
            <a:r>
              <a:rPr lang="pl-PL" sz="1200" spc="-9" dirty="0">
                <a:latin typeface="Arial"/>
                <a:cs typeface="Arial"/>
              </a:rPr>
              <a:t> </a:t>
            </a:r>
            <a:r>
              <a:rPr lang="pl-PL" sz="1200" spc="4" dirty="0">
                <a:latin typeface="Arial"/>
                <a:cs typeface="Arial"/>
              </a:rPr>
              <a:t>po</a:t>
            </a:r>
            <a:r>
              <a:rPr lang="pl-PL" sz="1200" spc="-14" dirty="0">
                <a:latin typeface="Arial"/>
                <a:cs typeface="Arial"/>
              </a:rPr>
              <a:t>w</a:t>
            </a:r>
            <a:r>
              <a:rPr lang="pl-PL" sz="1200" dirty="0">
                <a:latin typeface="Arial"/>
                <a:cs typeface="Arial"/>
              </a:rPr>
              <a:t>ini</a:t>
            </a:r>
            <a:r>
              <a:rPr lang="pl-PL" sz="1200" spc="4" dirty="0">
                <a:latin typeface="Arial"/>
                <a:cs typeface="Arial"/>
              </a:rPr>
              <a:t>e</a:t>
            </a:r>
            <a:r>
              <a:rPr lang="pl-PL" sz="1200" dirty="0">
                <a:latin typeface="Arial"/>
                <a:cs typeface="Arial"/>
              </a:rPr>
              <a:t>n tra</a:t>
            </a:r>
            <a:r>
              <a:rPr lang="pl-PL" sz="1200" spc="14" dirty="0">
                <a:latin typeface="Arial"/>
                <a:cs typeface="Arial"/>
              </a:rPr>
              <a:t>f</a:t>
            </a:r>
            <a:r>
              <a:rPr lang="pl-PL" sz="1200" dirty="0">
                <a:latin typeface="Arial"/>
                <a:cs typeface="Arial"/>
              </a:rPr>
              <a:t>ić</a:t>
            </a:r>
            <a:r>
              <a:rPr lang="pl-PL" sz="1200" spc="-14" dirty="0">
                <a:latin typeface="Arial"/>
                <a:cs typeface="Arial"/>
              </a:rPr>
              <a:t> </a:t>
            </a:r>
            <a:r>
              <a:rPr lang="pl-PL" sz="1200" dirty="0">
                <a:latin typeface="Arial"/>
                <a:cs typeface="Arial"/>
              </a:rPr>
              <a:t>do</a:t>
            </a:r>
            <a:r>
              <a:rPr lang="pl-PL" sz="1200" spc="-14" dirty="0">
                <a:latin typeface="Arial"/>
                <a:cs typeface="Arial"/>
              </a:rPr>
              <a:t> </a:t>
            </a:r>
            <a:r>
              <a:rPr lang="pl-PL" sz="1200" dirty="0">
                <a:latin typeface="Arial"/>
                <a:cs typeface="Arial"/>
              </a:rPr>
              <a:t>n</a:t>
            </a:r>
            <a:r>
              <a:rPr lang="pl-PL" sz="1200" spc="4" dirty="0">
                <a:latin typeface="Arial"/>
                <a:cs typeface="Arial"/>
              </a:rPr>
              <a:t>a</a:t>
            </a:r>
            <a:r>
              <a:rPr lang="pl-PL" sz="1200" dirty="0">
                <a:latin typeface="Arial"/>
                <a:cs typeface="Arial"/>
              </a:rPr>
              <a:t>s</a:t>
            </a:r>
            <a:r>
              <a:rPr lang="pl-PL" sz="1200" spc="-14" dirty="0">
                <a:latin typeface="Arial"/>
                <a:cs typeface="Arial"/>
              </a:rPr>
              <a:t>z</a:t>
            </a:r>
            <a:r>
              <a:rPr lang="pl-PL" sz="1200" dirty="0">
                <a:latin typeface="Arial"/>
                <a:cs typeface="Arial"/>
              </a:rPr>
              <a:t>ej</a:t>
            </a:r>
            <a:r>
              <a:rPr lang="pl-PL" sz="1200" spc="-9" dirty="0">
                <a:latin typeface="Arial"/>
                <a:cs typeface="Arial"/>
              </a:rPr>
              <a:t> </a:t>
            </a:r>
            <a:r>
              <a:rPr lang="pl-PL" sz="1200" dirty="0">
                <a:latin typeface="Arial"/>
                <a:cs typeface="Arial"/>
              </a:rPr>
              <a:t>a</a:t>
            </a:r>
            <a:r>
              <a:rPr lang="pl-PL" sz="1200" spc="-4" dirty="0">
                <a:latin typeface="Arial"/>
                <a:cs typeface="Arial"/>
              </a:rPr>
              <a:t>g</a:t>
            </a:r>
            <a:r>
              <a:rPr lang="pl-PL" sz="1200" dirty="0">
                <a:latin typeface="Arial"/>
                <a:cs typeface="Arial"/>
              </a:rPr>
              <a:t>e</a:t>
            </a:r>
            <a:r>
              <a:rPr lang="pl-PL" sz="1200" spc="4" dirty="0">
                <a:latin typeface="Arial"/>
                <a:cs typeface="Arial"/>
              </a:rPr>
              <a:t>n</a:t>
            </a:r>
            <a:r>
              <a:rPr lang="pl-PL" sz="1200" dirty="0">
                <a:latin typeface="Arial"/>
                <a:cs typeface="Arial"/>
              </a:rPr>
              <a:t>c</a:t>
            </a:r>
            <a:r>
              <a:rPr lang="pl-PL" sz="1200" spc="-4" dirty="0">
                <a:latin typeface="Arial"/>
                <a:cs typeface="Arial"/>
              </a:rPr>
              <a:t>j</a:t>
            </a:r>
            <a:r>
              <a:rPr lang="pl-PL" sz="1200" dirty="0">
                <a:latin typeface="Arial"/>
                <a:cs typeface="Arial"/>
              </a:rPr>
              <a:t>i</a:t>
            </a:r>
            <a:r>
              <a:rPr lang="pl-PL" sz="1200" spc="-25" dirty="0">
                <a:latin typeface="Arial"/>
                <a:cs typeface="Arial"/>
              </a:rPr>
              <a:t> </a:t>
            </a:r>
            <a:r>
              <a:rPr lang="pl-PL" sz="1200" dirty="0">
                <a:latin typeface="Arial"/>
                <a:cs typeface="Arial"/>
              </a:rPr>
              <a:t>celn</a:t>
            </a:r>
            <a:r>
              <a:rPr lang="pl-PL" sz="1200" spc="4" dirty="0">
                <a:latin typeface="Arial"/>
                <a:cs typeface="Arial"/>
              </a:rPr>
              <a:t>e</a:t>
            </a:r>
            <a:r>
              <a:rPr lang="pl-PL" sz="1200" dirty="0">
                <a:latin typeface="Arial"/>
                <a:cs typeface="Arial"/>
              </a:rPr>
              <a:t>j</a:t>
            </a:r>
            <a:r>
              <a:rPr lang="pl-PL" sz="1200" spc="-34" dirty="0">
                <a:latin typeface="Arial"/>
                <a:cs typeface="Arial"/>
              </a:rPr>
              <a:t> </a:t>
            </a:r>
            <a:r>
              <a:rPr lang="pl-PL" sz="1200" dirty="0">
                <a:latin typeface="Arial"/>
                <a:cs typeface="Arial"/>
              </a:rPr>
              <a:t>w </a:t>
            </a:r>
            <a:r>
              <a:rPr lang="pl-PL" sz="1200" dirty="0" smtClean="0">
                <a:latin typeface="Arial"/>
                <a:cs typeface="Arial"/>
              </a:rPr>
              <a:t>or</a:t>
            </a:r>
            <a:r>
              <a:rPr lang="pl-PL" sz="1200" spc="-14" dirty="0" smtClean="0">
                <a:latin typeface="Arial"/>
                <a:cs typeface="Arial"/>
              </a:rPr>
              <a:t>y</a:t>
            </a:r>
            <a:r>
              <a:rPr lang="pl-PL" sz="1200" spc="-9" dirty="0" smtClean="0">
                <a:latin typeface="Arial"/>
                <a:cs typeface="Arial"/>
              </a:rPr>
              <a:t>g</a:t>
            </a:r>
            <a:r>
              <a:rPr lang="pl-PL" sz="1200" dirty="0" smtClean="0">
                <a:latin typeface="Arial"/>
                <a:cs typeface="Arial"/>
              </a:rPr>
              <a:t>inale.</a:t>
            </a:r>
            <a:r>
              <a:rPr lang="pl-PL" sz="1200" spc="-4" dirty="0" smtClean="0">
                <a:latin typeface="Arial"/>
                <a:cs typeface="Arial"/>
              </a:rPr>
              <a:t> B</a:t>
            </a:r>
            <a:r>
              <a:rPr lang="pl-PL" sz="1200" spc="4" dirty="0" smtClean="0">
                <a:latin typeface="Arial"/>
                <a:cs typeface="Arial"/>
              </a:rPr>
              <a:t>ę</a:t>
            </a:r>
            <a:r>
              <a:rPr lang="pl-PL" sz="1200" dirty="0" smtClean="0">
                <a:latin typeface="Arial"/>
                <a:cs typeface="Arial"/>
              </a:rPr>
              <a:t>dą </a:t>
            </a:r>
            <a:r>
              <a:rPr lang="pl-PL" sz="1200" spc="4" dirty="0">
                <a:latin typeface="Arial"/>
                <a:cs typeface="Arial"/>
              </a:rPr>
              <a:t>n</a:t>
            </a:r>
            <a:r>
              <a:rPr lang="pl-PL" sz="1200" dirty="0">
                <a:latin typeface="Arial"/>
                <a:cs typeface="Arial"/>
              </a:rPr>
              <a:t>a</a:t>
            </a:r>
            <a:r>
              <a:rPr lang="pl-PL" sz="1200" spc="-39" dirty="0">
                <a:latin typeface="Arial"/>
                <a:cs typeface="Arial"/>
              </a:rPr>
              <a:t> </a:t>
            </a:r>
            <a:r>
              <a:rPr lang="pl-PL" sz="1200" dirty="0">
                <a:latin typeface="Arial"/>
                <a:cs typeface="Arial"/>
              </a:rPr>
              <a:t>nim sald</a:t>
            </a:r>
            <a:r>
              <a:rPr lang="pl-PL" sz="1200" spc="4" dirty="0">
                <a:latin typeface="Arial"/>
                <a:cs typeface="Arial"/>
              </a:rPr>
              <a:t>o</a:t>
            </a:r>
            <a:r>
              <a:rPr lang="pl-PL" sz="1200" spc="-14" dirty="0">
                <a:latin typeface="Arial"/>
                <a:cs typeface="Arial"/>
              </a:rPr>
              <a:t>w</a:t>
            </a:r>
            <a:r>
              <a:rPr lang="pl-PL" sz="1200" dirty="0">
                <a:latin typeface="Arial"/>
                <a:cs typeface="Arial"/>
              </a:rPr>
              <a:t>a</a:t>
            </a:r>
            <a:r>
              <a:rPr lang="pl-PL" sz="1200" spc="-4" dirty="0">
                <a:latin typeface="Arial"/>
                <a:cs typeface="Arial"/>
              </a:rPr>
              <a:t>n</a:t>
            </a:r>
            <a:r>
              <a:rPr lang="pl-PL" sz="1200" dirty="0">
                <a:latin typeface="Arial"/>
                <a:cs typeface="Arial"/>
              </a:rPr>
              <a:t>e</a:t>
            </a:r>
            <a:r>
              <a:rPr lang="pl-PL" sz="1200" spc="-29" dirty="0">
                <a:latin typeface="Arial"/>
                <a:cs typeface="Arial"/>
              </a:rPr>
              <a:t> </a:t>
            </a:r>
            <a:r>
              <a:rPr lang="pl-PL" sz="1200" dirty="0">
                <a:latin typeface="Arial"/>
                <a:cs typeface="Arial"/>
              </a:rPr>
              <a:t>p</a:t>
            </a:r>
            <a:r>
              <a:rPr lang="pl-PL" sz="1200" spc="4" dirty="0">
                <a:latin typeface="Arial"/>
                <a:cs typeface="Arial"/>
              </a:rPr>
              <a:t>o</a:t>
            </a:r>
            <a:r>
              <a:rPr lang="pl-PL" sz="1200" dirty="0">
                <a:latin typeface="Arial"/>
                <a:cs typeface="Arial"/>
              </a:rPr>
              <a:t>s</a:t>
            </a:r>
            <a:r>
              <a:rPr lang="pl-PL" sz="1200" spc="-14" dirty="0">
                <a:latin typeface="Arial"/>
                <a:cs typeface="Arial"/>
              </a:rPr>
              <a:t>z</a:t>
            </a:r>
            <a:r>
              <a:rPr lang="pl-PL" sz="1200" dirty="0">
                <a:latin typeface="Arial"/>
                <a:cs typeface="Arial"/>
              </a:rPr>
              <a:t>c</a:t>
            </a:r>
            <a:r>
              <a:rPr lang="pl-PL" sz="1200" spc="-14" dirty="0">
                <a:latin typeface="Arial"/>
                <a:cs typeface="Arial"/>
              </a:rPr>
              <a:t>z</a:t>
            </a:r>
            <a:r>
              <a:rPr lang="pl-PL" sz="1200" dirty="0">
                <a:latin typeface="Arial"/>
                <a:cs typeface="Arial"/>
              </a:rPr>
              <a:t>e</a:t>
            </a:r>
            <a:r>
              <a:rPr lang="pl-PL" sz="1200" spc="-4" dirty="0">
                <a:latin typeface="Arial"/>
                <a:cs typeface="Arial"/>
              </a:rPr>
              <a:t>g</a:t>
            </a:r>
            <a:r>
              <a:rPr lang="pl-PL" sz="1200" dirty="0">
                <a:latin typeface="Arial"/>
                <a:cs typeface="Arial"/>
              </a:rPr>
              <a:t>ólne </a:t>
            </a:r>
            <a:r>
              <a:rPr lang="pl-PL" sz="1200" spc="4" dirty="0">
                <a:latin typeface="Arial"/>
                <a:cs typeface="Arial"/>
              </a:rPr>
              <a:t>do</a:t>
            </a:r>
            <a:r>
              <a:rPr lang="pl-PL" sz="1200" dirty="0">
                <a:latin typeface="Arial"/>
                <a:cs typeface="Arial"/>
              </a:rPr>
              <a:t>st</a:t>
            </a:r>
            <a:r>
              <a:rPr lang="pl-PL" sz="1200" spc="4" dirty="0">
                <a:latin typeface="Arial"/>
                <a:cs typeface="Arial"/>
              </a:rPr>
              <a:t>a</a:t>
            </a:r>
            <a:r>
              <a:rPr lang="pl-PL" sz="1200" spc="-14" dirty="0">
                <a:latin typeface="Arial"/>
                <a:cs typeface="Arial"/>
              </a:rPr>
              <a:t>w</a:t>
            </a:r>
            <a:r>
              <a:rPr lang="pl-PL" sz="1200" dirty="0">
                <a:latin typeface="Arial"/>
                <a:cs typeface="Arial"/>
              </a:rPr>
              <a:t>y</a:t>
            </a:r>
            <a:r>
              <a:rPr lang="pl-PL" sz="1200" spc="-9" dirty="0">
                <a:latin typeface="Arial"/>
                <a:cs typeface="Arial"/>
              </a:rPr>
              <a:t> </a:t>
            </a:r>
            <a:r>
              <a:rPr lang="pl-PL" sz="1200" dirty="0">
                <a:latin typeface="Arial"/>
                <a:cs typeface="Arial"/>
              </a:rPr>
              <a:t>l</a:t>
            </a:r>
            <a:r>
              <a:rPr lang="pl-PL" sz="1200" spc="4" dirty="0">
                <a:latin typeface="Arial"/>
                <a:cs typeface="Arial"/>
              </a:rPr>
              <a:t>e</a:t>
            </a:r>
            <a:r>
              <a:rPr lang="pl-PL" sz="1200" dirty="0">
                <a:latin typeface="Arial"/>
                <a:cs typeface="Arial"/>
              </a:rPr>
              <a:t>k</a:t>
            </a:r>
            <a:r>
              <a:rPr lang="pl-PL" sz="1200" spc="4" dirty="0">
                <a:latin typeface="Arial"/>
                <a:cs typeface="Arial"/>
              </a:rPr>
              <a:t>u</a:t>
            </a:r>
            <a:r>
              <a:rPr lang="pl-PL" sz="1200" dirty="0">
                <a:latin typeface="Arial"/>
                <a:cs typeface="Arial"/>
              </a:rPr>
              <a:t>.</a:t>
            </a:r>
          </a:p>
          <a:p>
            <a:pPr marL="12700">
              <a:lnSpc>
                <a:spcPct val="100041"/>
              </a:lnSpc>
            </a:pPr>
            <a:endParaRPr sz="1200" dirty="0">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53"/>
          <p:cNvSpPr txBox="1"/>
          <p:nvPr/>
        </p:nvSpPr>
        <p:spPr>
          <a:xfrm>
            <a:off x="0" y="3816048"/>
            <a:ext cx="3154680" cy="1106471"/>
          </a:xfrm>
          <a:prstGeom prst="rect">
            <a:avLst/>
          </a:prstGeom>
        </p:spPr>
        <p:txBody>
          <a:bodyPr wrap="square" lIns="0" tIns="0" rIns="0" bIns="0" rtlCol="0">
            <a:noAutofit/>
          </a:bodyPr>
          <a:lstStyle/>
          <a:p>
            <a:pPr marL="1156055" marR="1216710" algn="ctr">
              <a:lnSpc>
                <a:spcPts val="1225"/>
              </a:lnSpc>
              <a:spcBef>
                <a:spcPts val="61"/>
              </a:spcBef>
            </a:pPr>
            <a:r>
              <a:rPr sz="1200" spc="0" dirty="0" smtClean="0">
                <a:latin typeface="Arial"/>
                <a:cs typeface="Arial"/>
              </a:rPr>
              <a:t>kl</a:t>
            </a:r>
            <a:r>
              <a:rPr sz="1200" spc="-4" dirty="0" smtClean="0">
                <a:latin typeface="Arial"/>
                <a:cs typeface="Arial"/>
              </a:rPr>
              <a:t>i</a:t>
            </a:r>
            <a:r>
              <a:rPr sz="1200" spc="4" dirty="0" smtClean="0">
                <a:latin typeface="Arial"/>
                <a:cs typeface="Arial"/>
              </a:rPr>
              <a:t>n</a:t>
            </a:r>
            <a:r>
              <a:rPr sz="1200" spc="0" dirty="0" smtClean="0">
                <a:latin typeface="Arial"/>
                <a:cs typeface="Arial"/>
              </a:rPr>
              <a:t>ic</a:t>
            </a:r>
            <a:r>
              <a:rPr sz="1200" spc="-14" dirty="0" smtClean="0">
                <a:latin typeface="Arial"/>
                <a:cs typeface="Arial"/>
              </a:rPr>
              <a:t>z</a:t>
            </a:r>
            <a:r>
              <a:rPr sz="1200" spc="4" dirty="0" smtClean="0">
                <a:latin typeface="Arial"/>
                <a:cs typeface="Arial"/>
              </a:rPr>
              <a:t>n</a:t>
            </a:r>
            <a:r>
              <a:rPr sz="1200" spc="-9" dirty="0" smtClean="0">
                <a:latin typeface="Arial"/>
                <a:cs typeface="Arial"/>
              </a:rPr>
              <a:t>y</a:t>
            </a:r>
            <a:r>
              <a:rPr sz="1200" spc="0" dirty="0" smtClean="0">
                <a:latin typeface="Arial"/>
                <a:cs typeface="Arial"/>
              </a:rPr>
              <a:t>ch</a:t>
            </a:r>
            <a:endParaRPr sz="1200">
              <a:latin typeface="Arial"/>
              <a:cs typeface="Arial"/>
            </a:endParaRPr>
          </a:p>
        </p:txBody>
      </p:sp>
      <p:sp>
        <p:nvSpPr>
          <p:cNvPr id="52" name="object 52"/>
          <p:cNvSpPr txBox="1"/>
          <p:nvPr/>
        </p:nvSpPr>
        <p:spPr>
          <a:xfrm>
            <a:off x="0" y="2473452"/>
            <a:ext cx="3154680" cy="1129039"/>
          </a:xfrm>
          <a:prstGeom prst="rect">
            <a:avLst/>
          </a:prstGeom>
        </p:spPr>
        <p:txBody>
          <a:bodyPr wrap="square" lIns="0" tIns="0" rIns="0" bIns="0" rtlCol="0">
            <a:noAutofit/>
          </a:bodyPr>
          <a:lstStyle/>
          <a:p>
            <a:pPr>
              <a:lnSpc>
                <a:spcPts val="500"/>
              </a:lnSpc>
              <a:spcBef>
                <a:spcPts val="36"/>
              </a:spcBef>
            </a:pPr>
            <a:endParaRPr sz="500"/>
          </a:p>
          <a:p>
            <a:pPr marL="591616">
              <a:lnSpc>
                <a:spcPts val="1355"/>
              </a:lnSpc>
              <a:spcBef>
                <a:spcPts val="7067"/>
              </a:spcBef>
            </a:pPr>
            <a:r>
              <a:rPr sz="1800" spc="4" baseline="-2415" dirty="0" smtClean="0">
                <a:latin typeface="Arial"/>
                <a:cs typeface="Arial"/>
              </a:rPr>
              <a:t>Le</a:t>
            </a:r>
            <a:r>
              <a:rPr sz="1800" spc="0" baseline="-2415" dirty="0" smtClean="0">
                <a:latin typeface="Arial"/>
                <a:cs typeface="Arial"/>
              </a:rPr>
              <a:t>ki</a:t>
            </a:r>
            <a:r>
              <a:rPr sz="1800" spc="-24" baseline="-2415" dirty="0" smtClean="0">
                <a:latin typeface="Arial"/>
                <a:cs typeface="Arial"/>
              </a:rPr>
              <a:t> </a:t>
            </a:r>
            <a:r>
              <a:rPr sz="1800" spc="0" baseline="-2415" dirty="0" smtClean="0">
                <a:latin typeface="Arial"/>
                <a:cs typeface="Arial"/>
              </a:rPr>
              <a:t>im</a:t>
            </a:r>
            <a:r>
              <a:rPr sz="1800" spc="4" baseline="-2415" dirty="0" smtClean="0">
                <a:latin typeface="Arial"/>
                <a:cs typeface="Arial"/>
              </a:rPr>
              <a:t>p</a:t>
            </a:r>
            <a:r>
              <a:rPr sz="1800" spc="0" baseline="-2415" dirty="0" smtClean="0">
                <a:latin typeface="Arial"/>
                <a:cs typeface="Arial"/>
              </a:rPr>
              <a:t>ort</a:t>
            </a:r>
            <a:r>
              <a:rPr sz="1800" spc="4" baseline="-2415" dirty="0" smtClean="0">
                <a:latin typeface="Arial"/>
                <a:cs typeface="Arial"/>
              </a:rPr>
              <a:t>o</a:t>
            </a:r>
            <a:r>
              <a:rPr sz="1800" spc="-14" baseline="-2415" dirty="0" smtClean="0">
                <a:latin typeface="Arial"/>
                <a:cs typeface="Arial"/>
              </a:rPr>
              <a:t>w</a:t>
            </a:r>
            <a:r>
              <a:rPr sz="1800" spc="0" baseline="-2415" dirty="0" smtClean="0">
                <a:latin typeface="Arial"/>
                <a:cs typeface="Arial"/>
              </a:rPr>
              <a:t>a</a:t>
            </a:r>
            <a:r>
              <a:rPr sz="1800" spc="4" baseline="-2415" dirty="0" smtClean="0">
                <a:latin typeface="Arial"/>
                <a:cs typeface="Arial"/>
              </a:rPr>
              <a:t>n</a:t>
            </a:r>
            <a:r>
              <a:rPr sz="1800" spc="0" baseline="-2415" dirty="0" smtClean="0">
                <a:latin typeface="Arial"/>
                <a:cs typeface="Arial"/>
              </a:rPr>
              <a:t>e</a:t>
            </a:r>
            <a:r>
              <a:rPr sz="1800" spc="-39" baseline="-2415" dirty="0" smtClean="0">
                <a:latin typeface="Arial"/>
                <a:cs typeface="Arial"/>
              </a:rPr>
              <a:t> </a:t>
            </a:r>
            <a:r>
              <a:rPr sz="1800" spc="4" baseline="-2415" dirty="0" smtClean="0">
                <a:latin typeface="Arial"/>
                <a:cs typeface="Arial"/>
              </a:rPr>
              <a:t>d</a:t>
            </a:r>
            <a:r>
              <a:rPr sz="1800" spc="0" baseline="-2415" dirty="0" smtClean="0">
                <a:latin typeface="Arial"/>
                <a:cs typeface="Arial"/>
              </a:rPr>
              <a:t>o</a:t>
            </a:r>
            <a:r>
              <a:rPr sz="1800" spc="-4" baseline="-2415" dirty="0" smtClean="0">
                <a:latin typeface="Arial"/>
                <a:cs typeface="Arial"/>
              </a:rPr>
              <a:t> </a:t>
            </a:r>
            <a:r>
              <a:rPr sz="1800" spc="4" baseline="-2415" dirty="0" smtClean="0">
                <a:latin typeface="Arial"/>
                <a:cs typeface="Arial"/>
              </a:rPr>
              <a:t>badań</a:t>
            </a:r>
            <a:endParaRPr sz="1200">
              <a:latin typeface="Arial"/>
              <a:cs typeface="Arial"/>
            </a:endParaRPr>
          </a:p>
        </p:txBody>
      </p:sp>
      <p:sp>
        <p:nvSpPr>
          <p:cNvPr id="51" name="object 51"/>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29" name="object 29"/>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0" name="object 30"/>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1" name="object 31"/>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2" name="object 32"/>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3" name="object 33"/>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4" name="object 34"/>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146304"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39" name="object 39">
            <a:hlinkClick r:id="rId3" action="ppaction://hlinksldjump"/>
          </p:cNvPr>
          <p:cNvSpPr/>
          <p:nvPr/>
        </p:nvSpPr>
        <p:spPr>
          <a:xfrm>
            <a:off x="0" y="1781556"/>
            <a:ext cx="3154680" cy="1063752"/>
          </a:xfrm>
          <a:prstGeom prst="rect">
            <a:avLst/>
          </a:prstGeom>
          <a:blipFill>
            <a:blip r:embed="rId4" cstate="print"/>
            <a:stretch>
              <a:fillRect/>
            </a:stretch>
          </a:blipFill>
        </p:spPr>
        <p:txBody>
          <a:bodyPr wrap="square" lIns="0" tIns="0" rIns="0" bIns="0" rtlCol="0">
            <a:noAutofit/>
          </a:bodyPr>
          <a:lstStyle/>
          <a:p>
            <a:endParaRPr/>
          </a:p>
        </p:txBody>
      </p:sp>
      <p:sp>
        <p:nvSpPr>
          <p:cNvPr id="40" name="object 40">
            <a:hlinkClick r:id="rId5" action="ppaction://hlinksldjump"/>
          </p:cNvPr>
          <p:cNvSpPr/>
          <p:nvPr/>
        </p:nvSpPr>
        <p:spPr>
          <a:xfrm>
            <a:off x="0" y="3166872"/>
            <a:ext cx="3154680" cy="1063752"/>
          </a:xfrm>
          <a:prstGeom prst="rect">
            <a:avLst/>
          </a:prstGeom>
          <a:blipFill>
            <a:blip r:embed="rId6" cstate="print"/>
            <a:stretch>
              <a:fillRect/>
            </a:stretch>
          </a:blipFill>
        </p:spPr>
        <p:txBody>
          <a:bodyPr wrap="square" lIns="0" tIns="0" rIns="0" bIns="0" rtlCol="0">
            <a:noAutofit/>
          </a:bodyPr>
          <a:lstStyle/>
          <a:p>
            <a:endParaRPr/>
          </a:p>
        </p:txBody>
      </p:sp>
      <p:sp>
        <p:nvSpPr>
          <p:cNvPr id="41" name="object 41">
            <a:hlinkClick r:id="rId7" action="ppaction://hlinksldjump"/>
          </p:cNvPr>
          <p:cNvSpPr/>
          <p:nvPr/>
        </p:nvSpPr>
        <p:spPr>
          <a:xfrm>
            <a:off x="0" y="3858767"/>
            <a:ext cx="3154680" cy="1063752"/>
          </a:xfrm>
          <a:prstGeom prst="rect">
            <a:avLst/>
          </a:prstGeom>
          <a:blipFill>
            <a:blip r:embed="rId8" cstate="print"/>
            <a:stretch>
              <a:fillRect/>
            </a:stretch>
          </a:blipFill>
        </p:spPr>
        <p:txBody>
          <a:bodyPr wrap="square" lIns="0" tIns="0" rIns="0" bIns="0" rtlCol="0">
            <a:noAutofit/>
          </a:bodyPr>
          <a:lstStyle/>
          <a:p>
            <a:endParaRPr/>
          </a:p>
        </p:txBody>
      </p:sp>
      <p:sp>
        <p:nvSpPr>
          <p:cNvPr id="42" name="object 42">
            <a:hlinkClick r:id="rId9" action="ppaction://hlinksldjump"/>
          </p:cNvPr>
          <p:cNvSpPr/>
          <p:nvPr/>
        </p:nvSpPr>
        <p:spPr>
          <a:xfrm>
            <a:off x="0" y="4552188"/>
            <a:ext cx="3154680" cy="1063752"/>
          </a:xfrm>
          <a:prstGeom prst="rect">
            <a:avLst/>
          </a:prstGeom>
          <a:blipFill>
            <a:blip r:embed="rId10" cstate="print"/>
            <a:stretch>
              <a:fillRect/>
            </a:stretch>
          </a:blipFill>
        </p:spPr>
        <p:txBody>
          <a:bodyPr wrap="square" lIns="0" tIns="0" rIns="0" bIns="0" rtlCol="0">
            <a:noAutofit/>
          </a:bodyPr>
          <a:lstStyle/>
          <a:p>
            <a:endParaRPr/>
          </a:p>
        </p:txBody>
      </p:sp>
      <p:sp>
        <p:nvSpPr>
          <p:cNvPr id="43" name="object 43">
            <a:hlinkClick r:id="rId11" action="ppaction://hlinksldjump"/>
          </p:cNvPr>
          <p:cNvSpPr/>
          <p:nvPr/>
        </p:nvSpPr>
        <p:spPr>
          <a:xfrm>
            <a:off x="0" y="336803"/>
            <a:ext cx="2052827" cy="1232916"/>
          </a:xfrm>
          <a:prstGeom prst="rect">
            <a:avLst/>
          </a:prstGeom>
          <a:blipFill>
            <a:blip r:embed="rId12" cstate="print"/>
            <a:stretch>
              <a:fillRect/>
            </a:stretch>
          </a:blipFill>
        </p:spPr>
        <p:txBody>
          <a:bodyPr wrap="square" lIns="0" tIns="0" rIns="0" bIns="0" rtlCol="0">
            <a:noAutofit/>
          </a:bodyPr>
          <a:lstStyle/>
          <a:p>
            <a:endParaRPr/>
          </a:p>
        </p:txBody>
      </p:sp>
      <p:sp>
        <p:nvSpPr>
          <p:cNvPr id="44" name="object 44">
            <a:hlinkClick r:id="rId3" action="ppaction://hlinksldjump"/>
          </p:cNvPr>
          <p:cNvSpPr/>
          <p:nvPr/>
        </p:nvSpPr>
        <p:spPr>
          <a:xfrm>
            <a:off x="3139440" y="332231"/>
            <a:ext cx="2154936" cy="1231392"/>
          </a:xfrm>
          <a:prstGeom prst="rect">
            <a:avLst/>
          </a:prstGeom>
          <a:blipFill>
            <a:blip r:embed="rId13" cstate="print"/>
            <a:stretch>
              <a:fillRect/>
            </a:stretch>
          </a:blipFill>
        </p:spPr>
        <p:txBody>
          <a:bodyPr wrap="square" lIns="0" tIns="0" rIns="0" bIns="0" rtlCol="0">
            <a:noAutofit/>
          </a:bodyPr>
          <a:lstStyle/>
          <a:p>
            <a:endParaRPr/>
          </a:p>
        </p:txBody>
      </p:sp>
      <p:sp>
        <p:nvSpPr>
          <p:cNvPr id="45" name="object 45">
            <a:hlinkClick r:id="rId14" action="ppaction://hlinksldjump"/>
          </p:cNvPr>
          <p:cNvSpPr/>
          <p:nvPr/>
        </p:nvSpPr>
        <p:spPr>
          <a:xfrm>
            <a:off x="4767072" y="332231"/>
            <a:ext cx="2153412" cy="1231392"/>
          </a:xfrm>
          <a:prstGeom prst="rect">
            <a:avLst/>
          </a:prstGeom>
          <a:blipFill>
            <a:blip r:embed="rId15" cstate="print"/>
            <a:stretch>
              <a:fillRect/>
            </a:stretch>
          </a:blipFill>
        </p:spPr>
        <p:txBody>
          <a:bodyPr wrap="square" lIns="0" tIns="0" rIns="0" bIns="0" rtlCol="0">
            <a:noAutofit/>
          </a:bodyPr>
          <a:lstStyle/>
          <a:p>
            <a:endParaRPr/>
          </a:p>
        </p:txBody>
      </p:sp>
      <p:sp>
        <p:nvSpPr>
          <p:cNvPr id="46" name="object 46">
            <a:hlinkClick r:id="rId16" action="ppaction://hlinksldjump"/>
          </p:cNvPr>
          <p:cNvSpPr/>
          <p:nvPr/>
        </p:nvSpPr>
        <p:spPr>
          <a:xfrm>
            <a:off x="1525524" y="336803"/>
            <a:ext cx="2153412" cy="1232916"/>
          </a:xfrm>
          <a:prstGeom prst="rect">
            <a:avLst/>
          </a:prstGeom>
          <a:blipFill>
            <a:blip r:embed="rId17" cstate="print"/>
            <a:stretch>
              <a:fillRect/>
            </a:stretch>
          </a:blipFill>
        </p:spPr>
        <p:txBody>
          <a:bodyPr wrap="square" lIns="0" tIns="0" rIns="0" bIns="0" rtlCol="0">
            <a:noAutofit/>
          </a:bodyPr>
          <a:lstStyle/>
          <a:p>
            <a:endParaRPr/>
          </a:p>
        </p:txBody>
      </p:sp>
      <p:sp>
        <p:nvSpPr>
          <p:cNvPr id="47" name="object 47">
            <a:hlinkClick r:id="rId18" action="ppaction://hlinksldjump"/>
          </p:cNvPr>
          <p:cNvSpPr/>
          <p:nvPr/>
        </p:nvSpPr>
        <p:spPr>
          <a:xfrm>
            <a:off x="0" y="2473452"/>
            <a:ext cx="3154680" cy="1063752"/>
          </a:xfrm>
          <a:prstGeom prst="rect">
            <a:avLst/>
          </a:prstGeom>
          <a:blipFill>
            <a:blip r:embed="rId19" cstate="print"/>
            <a:stretch>
              <a:fillRect/>
            </a:stretch>
          </a:blipFill>
        </p:spPr>
        <p:txBody>
          <a:bodyPr wrap="square" lIns="0" tIns="0" rIns="0" bIns="0" rtlCol="0">
            <a:noAutofit/>
          </a:bodyPr>
          <a:lstStyle/>
          <a:p>
            <a:endParaRPr/>
          </a:p>
        </p:txBody>
      </p:sp>
      <p:sp>
        <p:nvSpPr>
          <p:cNvPr id="48" name="object 48">
            <a:hlinkClick r:id="rId20" action="ppaction://hlinksldjump"/>
          </p:cNvPr>
          <p:cNvSpPr/>
          <p:nvPr/>
        </p:nvSpPr>
        <p:spPr>
          <a:xfrm>
            <a:off x="6393180" y="332231"/>
            <a:ext cx="2154935" cy="1231392"/>
          </a:xfrm>
          <a:prstGeom prst="rect">
            <a:avLst/>
          </a:prstGeom>
          <a:blipFill>
            <a:blip r:embed="rId21" cstate="print"/>
            <a:stretch>
              <a:fillRect/>
            </a:stretch>
          </a:blipFill>
        </p:spPr>
        <p:txBody>
          <a:bodyPr wrap="square" lIns="0" tIns="0" rIns="0" bIns="0" rtlCol="0">
            <a:noAutofit/>
          </a:bodyPr>
          <a:lstStyle/>
          <a:p>
            <a:endParaRPr/>
          </a:p>
        </p:txBody>
      </p:sp>
      <p:sp>
        <p:nvSpPr>
          <p:cNvPr id="49" name="object 49">
            <a:hlinkClick r:id="rId22" action="ppaction://hlinksldjump"/>
          </p:cNvPr>
          <p:cNvSpPr/>
          <p:nvPr/>
        </p:nvSpPr>
        <p:spPr>
          <a:xfrm>
            <a:off x="8033004" y="336803"/>
            <a:ext cx="2154936" cy="1232916"/>
          </a:xfrm>
          <a:prstGeom prst="rect">
            <a:avLst/>
          </a:prstGeom>
          <a:blipFill>
            <a:blip r:embed="rId23" cstate="print"/>
            <a:stretch>
              <a:fillRect/>
            </a:stretch>
          </a:blipFill>
        </p:spPr>
        <p:txBody>
          <a:bodyPr wrap="square" lIns="0" tIns="0" rIns="0" bIns="0" rtlCol="0">
            <a:noAutofit/>
          </a:bodyPr>
          <a:lstStyle/>
          <a:p>
            <a:endParaRPr/>
          </a:p>
        </p:txBody>
      </p:sp>
      <p:sp>
        <p:nvSpPr>
          <p:cNvPr id="50" name="object 50">
            <a:hlinkClick r:id="rId24" action="ppaction://hlinksldjump"/>
          </p:cNvPr>
          <p:cNvSpPr/>
          <p:nvPr/>
        </p:nvSpPr>
        <p:spPr>
          <a:xfrm>
            <a:off x="9660636" y="336803"/>
            <a:ext cx="2154935" cy="1232916"/>
          </a:xfrm>
          <a:prstGeom prst="rect">
            <a:avLst/>
          </a:prstGeom>
          <a:blipFill>
            <a:blip r:embed="rId25" cstate="print"/>
            <a:stretch>
              <a:fillRect/>
            </a:stretch>
          </a:blipFill>
        </p:spPr>
        <p:txBody>
          <a:bodyPr wrap="square" lIns="0" tIns="0" rIns="0" bIns="0" rtlCol="0">
            <a:noAutofit/>
          </a:bodyPr>
          <a:lstStyle/>
          <a:p>
            <a:endParaRPr/>
          </a:p>
        </p:txBody>
      </p:sp>
      <p:sp>
        <p:nvSpPr>
          <p:cNvPr id="26" name="object 26"/>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27" name="object 27"/>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4" name="object 24">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5" name="object 25"/>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2" name="object 22"/>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3" name="object 23">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0" name="object 20"/>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1" name="object 21"/>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19" name="object 19"/>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18" name="object 18"/>
          <p:cNvSpPr txBox="1"/>
          <p:nvPr/>
        </p:nvSpPr>
        <p:spPr>
          <a:xfrm>
            <a:off x="3737864" y="684990"/>
            <a:ext cx="955483" cy="543559"/>
          </a:xfrm>
          <a:prstGeom prst="rect">
            <a:avLst/>
          </a:prstGeom>
        </p:spPr>
        <p:txBody>
          <a:bodyPr wrap="square" lIns="0" tIns="0" rIns="0" bIns="0" rtlCol="0">
            <a:noAutofit/>
          </a:bodyPr>
          <a:lstStyle/>
          <a:p>
            <a:pPr marL="150114" marR="148118" algn="ctr">
              <a:lnSpc>
                <a:spcPts val="1325"/>
              </a:lnSpc>
              <a:spcBef>
                <a:spcPts val="66"/>
              </a:spcBef>
            </a:pPr>
            <a:r>
              <a:rPr sz="1200" spc="-119" dirty="0" smtClean="0">
                <a:latin typeface="Arial"/>
                <a:cs typeface="Arial"/>
              </a:rPr>
              <a:t>T</a:t>
            </a:r>
            <a:r>
              <a:rPr sz="1200" spc="4" dirty="0" smtClean="0">
                <a:latin typeface="Arial"/>
                <a:cs typeface="Arial"/>
              </a:rPr>
              <a:t>o</a:t>
            </a:r>
            <a:r>
              <a:rPr sz="1200" spc="-14" dirty="0" smtClean="0">
                <a:latin typeface="Arial"/>
                <a:cs typeface="Arial"/>
              </a:rPr>
              <a:t>w</a:t>
            </a:r>
            <a:r>
              <a:rPr sz="1200" spc="4" dirty="0" smtClean="0">
                <a:latin typeface="Arial"/>
                <a:cs typeface="Arial"/>
              </a:rPr>
              <a:t>a</a:t>
            </a:r>
            <a:r>
              <a:rPr sz="1200" spc="0" dirty="0" smtClean="0">
                <a:latin typeface="Arial"/>
                <a:cs typeface="Arial"/>
              </a:rPr>
              <a:t>ry</a:t>
            </a:r>
            <a:r>
              <a:rPr sz="1200" spc="-9" dirty="0" smtClean="0">
                <a:latin typeface="Arial"/>
                <a:cs typeface="Arial"/>
              </a:rPr>
              <a:t> </a:t>
            </a:r>
            <a:r>
              <a:rPr sz="1200" spc="0" dirty="0" smtClean="0">
                <a:latin typeface="Arial"/>
                <a:cs typeface="Arial"/>
              </a:rPr>
              <a:t>o</a:t>
            </a:r>
            <a:endParaRPr sz="1200">
              <a:latin typeface="Arial"/>
              <a:cs typeface="Arial"/>
            </a:endParaRPr>
          </a:p>
          <a:p>
            <a:pPr indent="457" algn="ctr">
              <a:lnSpc>
                <a:spcPct val="100041"/>
              </a:lnSpc>
            </a:pPr>
            <a:r>
              <a:rPr sz="1200" spc="0" dirty="0" smtClean="0">
                <a:latin typeface="Arial"/>
                <a:cs typeface="Arial"/>
              </a:rPr>
              <a:t>s</a:t>
            </a:r>
            <a:r>
              <a:rPr sz="1200" spc="4" dirty="0" smtClean="0">
                <a:latin typeface="Arial"/>
                <a:cs typeface="Arial"/>
              </a:rPr>
              <a:t>pe</a:t>
            </a:r>
            <a:r>
              <a:rPr sz="1200" spc="0" dirty="0" smtClean="0">
                <a:latin typeface="Arial"/>
                <a:cs typeface="Arial"/>
              </a:rPr>
              <a:t>cjal</a:t>
            </a:r>
            <a:r>
              <a:rPr sz="1200" spc="4" dirty="0" smtClean="0">
                <a:latin typeface="Arial"/>
                <a:cs typeface="Arial"/>
              </a:rPr>
              <a:t>n</a:t>
            </a:r>
            <a:r>
              <a:rPr sz="1200" spc="-9" dirty="0" smtClean="0">
                <a:latin typeface="Arial"/>
                <a:cs typeface="Arial"/>
              </a:rPr>
              <a:t>y</a:t>
            </a:r>
            <a:r>
              <a:rPr sz="1200" spc="0" dirty="0" smtClean="0">
                <a:latin typeface="Arial"/>
                <a:cs typeface="Arial"/>
              </a:rPr>
              <a:t>ch </a:t>
            </a:r>
            <a:r>
              <a:rPr sz="1200" spc="-14" dirty="0" smtClean="0">
                <a:latin typeface="Arial"/>
                <a:cs typeface="Arial"/>
              </a:rPr>
              <a:t>w</a:t>
            </a:r>
            <a:r>
              <a:rPr sz="1200" spc="-9" dirty="0" smtClean="0">
                <a:latin typeface="Arial"/>
                <a:cs typeface="Arial"/>
              </a:rPr>
              <a:t>y</a:t>
            </a:r>
            <a:r>
              <a:rPr sz="1200" spc="4" dirty="0" smtClean="0">
                <a:latin typeface="Arial"/>
                <a:cs typeface="Arial"/>
              </a:rPr>
              <a:t>ma</a:t>
            </a:r>
            <a:r>
              <a:rPr sz="1200" spc="-4" dirty="0" smtClean="0">
                <a:latin typeface="Arial"/>
                <a:cs typeface="Arial"/>
              </a:rPr>
              <a:t>g</a:t>
            </a:r>
            <a:r>
              <a:rPr sz="1200" spc="4" dirty="0" smtClean="0">
                <a:latin typeface="Arial"/>
                <a:cs typeface="Arial"/>
              </a:rPr>
              <a:t>an</a:t>
            </a:r>
            <a:r>
              <a:rPr sz="1200" spc="0" dirty="0" smtClean="0">
                <a:latin typeface="Arial"/>
                <a:cs typeface="Arial"/>
              </a:rPr>
              <a:t>iach</a:t>
            </a:r>
            <a:endParaRPr sz="1200">
              <a:latin typeface="Arial"/>
              <a:cs typeface="Arial"/>
            </a:endParaRPr>
          </a:p>
        </p:txBody>
      </p:sp>
      <p:sp>
        <p:nvSpPr>
          <p:cNvPr id="17" name="object 17"/>
          <p:cNvSpPr txBox="1"/>
          <p:nvPr/>
        </p:nvSpPr>
        <p:spPr>
          <a:xfrm>
            <a:off x="5465826" y="684990"/>
            <a:ext cx="765759" cy="543559"/>
          </a:xfrm>
          <a:prstGeom prst="rect">
            <a:avLst/>
          </a:prstGeom>
        </p:spPr>
        <p:txBody>
          <a:bodyPr wrap="square" lIns="0" tIns="0" rIns="0" bIns="0" rtlCol="0">
            <a:noAutofit/>
          </a:bodyPr>
          <a:lstStyle/>
          <a:p>
            <a:pPr marL="73913" marR="84886" algn="ctr">
              <a:lnSpc>
                <a:spcPts val="1325"/>
              </a:lnSpc>
              <a:spcBef>
                <a:spcPts val="66"/>
              </a:spcBef>
            </a:pPr>
            <a:r>
              <a:rPr sz="1200" spc="0" dirty="0" smtClean="0">
                <a:solidFill>
                  <a:srgbClr val="FFFFFF"/>
                </a:solidFill>
                <a:latin typeface="Arial"/>
                <a:cs typeface="Arial"/>
              </a:rPr>
              <a:t>Ro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je</a:t>
            </a:r>
            <a:endParaRPr sz="1200">
              <a:latin typeface="Arial"/>
              <a:cs typeface="Arial"/>
            </a:endParaRPr>
          </a:p>
          <a:p>
            <a:pPr marL="104394" marR="112014"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raw</a:t>
            </a:r>
            <a:endParaRPr sz="1200">
              <a:latin typeface="Arial"/>
              <a:cs typeface="Arial"/>
            </a:endParaRPr>
          </a:p>
          <a:p>
            <a:pPr algn="ctr">
              <a:lnSpc>
                <a:spcPct val="95825"/>
              </a:lnSpc>
              <a:spcBef>
                <a:spcPts val="60"/>
              </a:spcBef>
            </a:pPr>
            <a:r>
              <a:rPr sz="1200" spc="0" dirty="0" smtClean="0">
                <a:solidFill>
                  <a:srgbClr val="FFFFFF"/>
                </a:solidFill>
                <a:latin typeface="Arial"/>
                <a:cs typeface="Arial"/>
              </a:rPr>
              <a:t>w i</a:t>
            </a:r>
            <a:r>
              <a:rPr sz="1200" spc="4" dirty="0" smtClean="0">
                <a:solidFill>
                  <a:srgbClr val="FFFFFF"/>
                </a:solidFill>
                <a:latin typeface="Arial"/>
                <a:cs typeface="Arial"/>
              </a:rPr>
              <a:t>mpo</a:t>
            </a:r>
            <a:r>
              <a:rPr sz="1200" spc="0" dirty="0" smtClean="0">
                <a:solidFill>
                  <a:srgbClr val="FFFFFF"/>
                </a:solidFill>
                <a:latin typeface="Arial"/>
                <a:cs typeface="Arial"/>
              </a:rPr>
              <a:t>rc</a:t>
            </a:r>
            <a:r>
              <a:rPr sz="1200" spc="-4" dirty="0" smtClean="0">
                <a:solidFill>
                  <a:srgbClr val="FFFFFF"/>
                </a:solidFill>
                <a:latin typeface="Arial"/>
                <a:cs typeface="Arial"/>
              </a:rPr>
              <a:t>i</a:t>
            </a:r>
            <a:r>
              <a:rPr sz="1200" spc="0" dirty="0" smtClean="0">
                <a:solidFill>
                  <a:srgbClr val="FFFFFF"/>
                </a:solidFill>
                <a:latin typeface="Arial"/>
                <a:cs typeface="Arial"/>
              </a:rPr>
              <a:t>e</a:t>
            </a:r>
            <a:endParaRPr sz="1200">
              <a:latin typeface="Arial"/>
              <a:cs typeface="Arial"/>
            </a:endParaRPr>
          </a:p>
        </p:txBody>
      </p:sp>
      <p:sp>
        <p:nvSpPr>
          <p:cNvPr id="16" name="object 16"/>
          <p:cNvSpPr txBox="1"/>
          <p:nvPr/>
        </p:nvSpPr>
        <p:spPr>
          <a:xfrm>
            <a:off x="6955917" y="776430"/>
            <a:ext cx="1041222"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p</a:t>
            </a:r>
            <a:r>
              <a:rPr sz="1200" spc="0" dirty="0" smtClean="0">
                <a:solidFill>
                  <a:srgbClr val="FFFFFF"/>
                </a:solidFill>
                <a:latin typeface="Arial"/>
                <a:cs typeface="Arial"/>
              </a:rPr>
              <a:t>łac</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cła</a:t>
            </a:r>
            <a:r>
              <a:rPr sz="1200" spc="-4" dirty="0" smtClean="0">
                <a:solidFill>
                  <a:srgbClr val="FFFFFF"/>
                </a:solidFill>
                <a:latin typeface="Arial"/>
                <a:cs typeface="Arial"/>
              </a:rPr>
              <a:t> </a:t>
            </a:r>
            <a:r>
              <a:rPr lang="pl-PL" sz="1200" spc="-4" dirty="0" smtClean="0">
                <a:solidFill>
                  <a:srgbClr val="FFFFFF"/>
                </a:solidFill>
                <a:latin typeface="Arial"/>
                <a:cs typeface="Arial"/>
              </a:rPr>
              <a:t>i</a:t>
            </a:r>
            <a:endParaRPr sz="1200" dirty="0">
              <a:latin typeface="Arial"/>
              <a:cs typeface="Arial"/>
            </a:endParaRPr>
          </a:p>
          <a:p>
            <a:pPr marL="218694" marR="230200" algn="ctr">
              <a:lnSpc>
                <a:spcPct val="95825"/>
              </a:lnSpc>
            </a:pPr>
            <a:r>
              <a:rPr sz="1200" spc="4" dirty="0" smtClean="0">
                <a:solidFill>
                  <a:srgbClr val="FFFFFF"/>
                </a:solidFill>
                <a:latin typeface="Arial"/>
                <a:cs typeface="Arial"/>
              </a:rPr>
              <a:t>poda</a:t>
            </a:r>
            <a:r>
              <a:rPr sz="1200" spc="0" dirty="0" smtClean="0">
                <a:solidFill>
                  <a:srgbClr val="FFFFFF"/>
                </a:solidFill>
                <a:latin typeface="Arial"/>
                <a:cs typeface="Arial"/>
              </a:rPr>
              <a:t>tku</a:t>
            </a:r>
            <a:endParaRPr sz="1200" dirty="0">
              <a:latin typeface="Arial"/>
              <a:cs typeface="Arial"/>
            </a:endParaRPr>
          </a:p>
        </p:txBody>
      </p:sp>
      <p:sp>
        <p:nvSpPr>
          <p:cNvPr id="15" name="object 15"/>
          <p:cNvSpPr txBox="1"/>
          <p:nvPr/>
        </p:nvSpPr>
        <p:spPr>
          <a:xfrm>
            <a:off x="464007" y="782145"/>
            <a:ext cx="1032459"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Pr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a:p>
            <a:pPr marL="93726" marR="103022" algn="ctr">
              <a:lnSpc>
                <a:spcPct val="95825"/>
              </a:lnSpc>
            </a:pPr>
            <a:r>
              <a:rPr sz="1200" spc="4" dirty="0" smtClean="0">
                <a:solidFill>
                  <a:srgbClr val="FFFFFF"/>
                </a:solidFill>
                <a:latin typeface="Arial"/>
                <a:cs typeface="Arial"/>
              </a:rPr>
              <a:t>d</a:t>
            </a:r>
            <a:r>
              <a:rPr sz="1200" spc="0" dirty="0" smtClean="0">
                <a:solidFill>
                  <a:srgbClr val="FFFFFF"/>
                </a:solidFill>
                <a:latin typeface="Arial"/>
                <a:cs typeface="Arial"/>
              </a:rPr>
              <a:t>o</a:t>
            </a:r>
            <a:r>
              <a:rPr sz="1200" spc="-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p:txBody>
      </p:sp>
      <p:sp>
        <p:nvSpPr>
          <p:cNvPr id="14" name="object 14"/>
          <p:cNvSpPr txBox="1"/>
          <p:nvPr/>
        </p:nvSpPr>
        <p:spPr>
          <a:xfrm>
            <a:off x="2204085" y="781898"/>
            <a:ext cx="820228" cy="361307"/>
          </a:xfrm>
          <a:prstGeom prst="rect">
            <a:avLst/>
          </a:prstGeom>
        </p:spPr>
        <p:txBody>
          <a:bodyPr wrap="square" lIns="0" tIns="0" rIns="0" bIns="0" rtlCol="0">
            <a:noAutofit/>
          </a:bodyPr>
          <a:lstStyle/>
          <a:p>
            <a:pPr marL="12700">
              <a:lnSpc>
                <a:spcPts val="1330"/>
              </a:lnSpc>
              <a:spcBef>
                <a:spcPts val="66"/>
              </a:spcBef>
            </a:pPr>
            <a:r>
              <a:rPr sz="1200" spc="29" dirty="0" smtClean="0">
                <a:solidFill>
                  <a:srgbClr val="FFFFFF"/>
                </a:solidFill>
                <a:latin typeface="Arial"/>
                <a:cs typeface="Arial"/>
              </a:rPr>
              <a:t>W</a:t>
            </a:r>
            <a:r>
              <a:rPr sz="1200" spc="-14" dirty="0" smtClean="0">
                <a:solidFill>
                  <a:srgbClr val="FFFFFF"/>
                </a:solidFill>
                <a:latin typeface="Arial"/>
                <a:cs typeface="Arial"/>
              </a:rPr>
              <a:t>y</a:t>
            </a:r>
            <a:r>
              <a:rPr sz="1200" spc="4" dirty="0" smtClean="0">
                <a:solidFill>
                  <a:srgbClr val="FFFFFF"/>
                </a:solidFill>
                <a:latin typeface="Arial"/>
                <a:cs typeface="Arial"/>
              </a:rPr>
              <a:t>m</a:t>
            </a:r>
            <a:r>
              <a:rPr sz="1200" spc="-9" dirty="0" smtClean="0">
                <a:solidFill>
                  <a:srgbClr val="FFFFFF"/>
                </a:solidFill>
                <a:latin typeface="Arial"/>
                <a:cs typeface="Arial"/>
              </a:rPr>
              <a:t>ag</a:t>
            </a:r>
            <a:r>
              <a:rPr sz="1200" spc="0" dirty="0" smtClean="0">
                <a:solidFill>
                  <a:srgbClr val="FFFFFF"/>
                </a:solidFill>
                <a:latin typeface="Arial"/>
                <a:cs typeface="Arial"/>
              </a:rPr>
              <a:t>a</a:t>
            </a:r>
            <a:r>
              <a:rPr sz="1200" spc="-4" dirty="0" smtClean="0">
                <a:solidFill>
                  <a:srgbClr val="FFFFFF"/>
                </a:solidFill>
                <a:latin typeface="Arial"/>
                <a:cs typeface="Arial"/>
              </a:rPr>
              <a:t>n</a:t>
            </a:r>
            <a:r>
              <a:rPr sz="1200" spc="0" dirty="0" smtClean="0">
                <a:solidFill>
                  <a:srgbClr val="FFFFFF"/>
                </a:solidFill>
                <a:latin typeface="Arial"/>
                <a:cs typeface="Arial"/>
              </a:rPr>
              <a:t>e</a:t>
            </a:r>
            <a:endParaRPr sz="1200">
              <a:latin typeface="Arial"/>
              <a:cs typeface="Arial"/>
            </a:endParaRPr>
          </a:p>
          <a:p>
            <a:pPr marL="24891" marR="22905">
              <a:lnSpc>
                <a:spcPct val="95825"/>
              </a:lnSpc>
            </a:pP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en</a:t>
            </a:r>
            <a:r>
              <a:rPr sz="1200" spc="0" dirty="0" smtClean="0">
                <a:solidFill>
                  <a:srgbClr val="FFFFFF"/>
                </a:solidFill>
                <a:latin typeface="Arial"/>
                <a:cs typeface="Arial"/>
              </a:rPr>
              <a:t>ty</a:t>
            </a:r>
            <a:endParaRPr sz="1200">
              <a:latin typeface="Arial"/>
              <a:cs typeface="Arial"/>
            </a:endParaRPr>
          </a:p>
        </p:txBody>
      </p:sp>
      <p:sp>
        <p:nvSpPr>
          <p:cNvPr id="13" name="object 13"/>
          <p:cNvSpPr txBox="1"/>
          <p:nvPr/>
        </p:nvSpPr>
        <p:spPr>
          <a:xfrm>
            <a:off x="8527542" y="782145"/>
            <a:ext cx="1179626" cy="360679"/>
          </a:xfrm>
          <a:prstGeom prst="rect">
            <a:avLst/>
          </a:prstGeom>
        </p:spPr>
        <p:txBody>
          <a:bodyPr wrap="square" lIns="0" tIns="0" rIns="0" bIns="0" rtlCol="0">
            <a:noAutofit/>
          </a:bodyPr>
          <a:lstStyle/>
          <a:p>
            <a:pPr algn="ctr">
              <a:lnSpc>
                <a:spcPts val="1325"/>
              </a:lnSpc>
              <a:spcBef>
                <a:spcPts val="66"/>
              </a:spcBef>
            </a:pPr>
            <a:r>
              <a:rPr sz="1200" spc="4" dirty="0" smtClean="0">
                <a:solidFill>
                  <a:srgbClr val="FFFFFF"/>
                </a:solidFill>
                <a:latin typeface="Arial"/>
                <a:cs typeface="Arial"/>
              </a:rPr>
              <a:t>Ko</a:t>
            </a:r>
            <a:r>
              <a:rPr sz="1200" spc="0" dirty="0" smtClean="0">
                <a:solidFill>
                  <a:srgbClr val="FFFFFF"/>
                </a:solidFill>
                <a:latin typeface="Arial"/>
                <a:cs typeface="Arial"/>
              </a:rPr>
              <a:t>re</a:t>
            </a:r>
            <a:r>
              <a:rPr sz="1200" spc="4" dirty="0" smtClean="0">
                <a:solidFill>
                  <a:srgbClr val="FFFFFF"/>
                </a:solidFill>
                <a:latin typeface="Arial"/>
                <a:cs typeface="Arial"/>
              </a:rPr>
              <a:t>k</a:t>
            </a:r>
            <a:r>
              <a:rPr sz="1200" spc="0" dirty="0" smtClean="0">
                <a:solidFill>
                  <a:srgbClr val="FFFFFF"/>
                </a:solidFill>
                <a:latin typeface="Arial"/>
                <a:cs typeface="Arial"/>
              </a:rPr>
              <a:t>ta</a:t>
            </a:r>
            <a:r>
              <a:rPr sz="1200" spc="-1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680" marR="371398"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2" name="object 12"/>
          <p:cNvSpPr txBox="1"/>
          <p:nvPr/>
        </p:nvSpPr>
        <p:spPr>
          <a:xfrm>
            <a:off x="10176510" y="873585"/>
            <a:ext cx="1145844"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M</a:t>
            </a:r>
            <a:r>
              <a:rPr sz="1200" spc="4" dirty="0" smtClean="0">
                <a:solidFill>
                  <a:srgbClr val="FFFFFF"/>
                </a:solidFill>
                <a:latin typeface="Arial"/>
                <a:cs typeface="Arial"/>
              </a:rPr>
              <a:t>a</a:t>
            </a:r>
            <a:r>
              <a:rPr sz="1200" spc="-4" dirty="0" smtClean="0">
                <a:solidFill>
                  <a:srgbClr val="FFFFFF"/>
                </a:solidFill>
                <a:latin typeface="Arial"/>
                <a:cs typeface="Arial"/>
              </a:rPr>
              <a:t>g</a:t>
            </a:r>
            <a:r>
              <a:rPr sz="1200" spc="4" dirty="0" smtClean="0">
                <a:solidFill>
                  <a:srgbClr val="FFFFFF"/>
                </a:solidFill>
                <a:latin typeface="Arial"/>
                <a:cs typeface="Arial"/>
              </a:rPr>
              <a:t>a</a:t>
            </a:r>
            <a:r>
              <a:rPr sz="1200" spc="-9" dirty="0" smtClean="0">
                <a:solidFill>
                  <a:srgbClr val="FFFFFF"/>
                </a:solidFill>
                <a:latin typeface="Arial"/>
                <a:cs typeface="Arial"/>
              </a:rPr>
              <a:t>zy</a:t>
            </a:r>
            <a:r>
              <a:rPr sz="1200" spc="4" dirty="0" smtClean="0">
                <a:solidFill>
                  <a:srgbClr val="FFFFFF"/>
                </a:solidFill>
                <a:latin typeface="Arial"/>
                <a:cs typeface="Arial"/>
              </a:rPr>
              <a:t>no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p:txBody>
      </p:sp>
      <p:sp>
        <p:nvSpPr>
          <p:cNvPr id="11" name="object 11"/>
          <p:cNvSpPr txBox="1"/>
          <p:nvPr/>
        </p:nvSpPr>
        <p:spPr>
          <a:xfrm>
            <a:off x="10859770" y="1859311"/>
            <a:ext cx="93583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I</a:t>
            </a:r>
            <a:r>
              <a:rPr sz="2400" spc="4" dirty="0" smtClean="0">
                <a:solidFill>
                  <a:srgbClr val="FFFFFF"/>
                </a:solidFill>
                <a:latin typeface="Arial"/>
                <a:cs typeface="Arial"/>
              </a:rPr>
              <a:t>m</a:t>
            </a:r>
            <a:r>
              <a:rPr sz="2400" spc="0" dirty="0" smtClean="0">
                <a:solidFill>
                  <a:srgbClr val="FFFFFF"/>
                </a:solidFill>
                <a:latin typeface="Arial"/>
                <a:cs typeface="Arial"/>
              </a:rPr>
              <a:t>port</a:t>
            </a:r>
            <a:endParaRPr sz="2400">
              <a:latin typeface="Arial"/>
              <a:cs typeface="Arial"/>
            </a:endParaRPr>
          </a:p>
          <a:p>
            <a:pPr marL="256539" marR="11887">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10" name="object 10"/>
          <p:cNvSpPr txBox="1"/>
          <p:nvPr/>
        </p:nvSpPr>
        <p:spPr>
          <a:xfrm>
            <a:off x="336600" y="2142188"/>
            <a:ext cx="2387320" cy="360680"/>
          </a:xfrm>
          <a:prstGeom prst="rect">
            <a:avLst/>
          </a:prstGeom>
        </p:spPr>
        <p:txBody>
          <a:bodyPr wrap="square" lIns="0" tIns="0" rIns="0" bIns="0" rtlCol="0">
            <a:noAutofit/>
          </a:bodyPr>
          <a:lstStyle/>
          <a:p>
            <a:pPr algn="ctr">
              <a:lnSpc>
                <a:spcPts val="1325"/>
              </a:lnSpc>
              <a:spcBef>
                <a:spcPts val="66"/>
              </a:spcBef>
            </a:pPr>
            <a:r>
              <a:rPr sz="1200" spc="4" dirty="0" smtClean="0">
                <a:solidFill>
                  <a:srgbClr val="FFFFFF"/>
                </a:solidFill>
                <a:latin typeface="Arial"/>
                <a:cs typeface="Arial"/>
              </a:rPr>
              <a:t>Le</a:t>
            </a:r>
            <a:r>
              <a:rPr sz="1200" spc="0" dirty="0" smtClean="0">
                <a:solidFill>
                  <a:srgbClr val="FFFFFF"/>
                </a:solidFill>
                <a:latin typeface="Arial"/>
                <a:cs typeface="Arial"/>
              </a:rPr>
              <a:t>ki</a:t>
            </a:r>
            <a:r>
              <a:rPr sz="1200" spc="-19" dirty="0" smtClean="0">
                <a:solidFill>
                  <a:srgbClr val="FFFFFF"/>
                </a:solidFill>
                <a:latin typeface="Arial"/>
                <a:cs typeface="Arial"/>
              </a:rPr>
              <a:t> </a:t>
            </a:r>
            <a:r>
              <a:rPr sz="1200" spc="-9" dirty="0" err="1" smtClean="0">
                <a:solidFill>
                  <a:srgbClr val="FFFFFF"/>
                </a:solidFill>
                <a:latin typeface="Arial"/>
                <a:cs typeface="Arial"/>
              </a:rPr>
              <a:t>z</a:t>
            </a:r>
            <a:r>
              <a:rPr sz="1200" spc="4" dirty="0" err="1" smtClean="0">
                <a:solidFill>
                  <a:srgbClr val="FFFFFF"/>
                </a:solidFill>
                <a:latin typeface="Arial"/>
                <a:cs typeface="Arial"/>
              </a:rPr>
              <a:t>a</a:t>
            </a:r>
            <a:r>
              <a:rPr sz="1200" spc="0" dirty="0" err="1" smtClean="0">
                <a:solidFill>
                  <a:srgbClr val="FFFFFF"/>
                </a:solidFill>
                <a:latin typeface="Arial"/>
                <a:cs typeface="Arial"/>
              </a:rPr>
              <a:t>rejestro</a:t>
            </a:r>
            <a:r>
              <a:rPr sz="1200" spc="-14" dirty="0" err="1" smtClean="0">
                <a:solidFill>
                  <a:srgbClr val="FFFFFF"/>
                </a:solidFill>
                <a:latin typeface="Arial"/>
                <a:cs typeface="Arial"/>
              </a:rPr>
              <a:t>w</a:t>
            </a:r>
            <a:r>
              <a:rPr sz="1200" spc="4" dirty="0" err="1" smtClean="0">
                <a:solidFill>
                  <a:srgbClr val="FFFFFF"/>
                </a:solidFill>
                <a:latin typeface="Arial"/>
                <a:cs typeface="Arial"/>
              </a:rPr>
              <a:t>an</a:t>
            </a:r>
            <a:r>
              <a:rPr sz="1200" spc="0" dirty="0" err="1" smtClean="0">
                <a:solidFill>
                  <a:srgbClr val="FFFFFF"/>
                </a:solidFill>
                <a:latin typeface="Arial"/>
                <a:cs typeface="Arial"/>
              </a:rPr>
              <a:t>e</a:t>
            </a:r>
            <a:r>
              <a:rPr sz="1200" spc="-9" dirty="0" smtClean="0">
                <a:solidFill>
                  <a:srgbClr val="FFFFFF"/>
                </a:solidFill>
                <a:latin typeface="Arial"/>
                <a:cs typeface="Arial"/>
              </a:rPr>
              <a:t> </a:t>
            </a:r>
            <a:r>
              <a:rPr lang="pl-PL" sz="1200" spc="-9" dirty="0" smtClean="0">
                <a:solidFill>
                  <a:srgbClr val="FFFFFF"/>
                </a:solidFill>
                <a:latin typeface="Arial"/>
                <a:cs typeface="Arial"/>
              </a:rPr>
              <a:t>i</a:t>
            </a:r>
            <a:r>
              <a:rPr sz="1200" spc="4" dirty="0" smtClean="0">
                <a:solidFill>
                  <a:srgbClr val="FFFFFF"/>
                </a:solidFill>
                <a:latin typeface="Arial"/>
                <a:cs typeface="Arial"/>
              </a:rPr>
              <a:t> </a:t>
            </a:r>
            <a:r>
              <a:rPr sz="1200" spc="0" dirty="0" smtClean="0">
                <a:solidFill>
                  <a:srgbClr val="FFFFFF"/>
                </a:solidFill>
                <a:latin typeface="Arial"/>
                <a:cs typeface="Arial"/>
              </a:rPr>
              <a:t>i</a:t>
            </a:r>
            <a:r>
              <a:rPr sz="1200" spc="4" dirty="0" smtClean="0">
                <a:solidFill>
                  <a:srgbClr val="FFFFFF"/>
                </a:solidFill>
                <a:latin typeface="Arial"/>
                <a:cs typeface="Arial"/>
              </a:rPr>
              <a:t>mpo</a:t>
            </a:r>
            <a:r>
              <a:rPr sz="1200" spc="0" dirty="0" smtClean="0">
                <a:solidFill>
                  <a:srgbClr val="FFFFFF"/>
                </a:solidFill>
                <a:latin typeface="Arial"/>
                <a:cs typeface="Arial"/>
              </a:rPr>
              <a:t>rto</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4" dirty="0" smtClean="0">
                <a:solidFill>
                  <a:srgbClr val="FFFFFF"/>
                </a:solidFill>
                <a:latin typeface="Arial"/>
                <a:cs typeface="Arial"/>
              </a:rPr>
              <a:t>n</a:t>
            </a:r>
            <a:r>
              <a:rPr sz="1200" spc="0" dirty="0" smtClean="0">
                <a:solidFill>
                  <a:srgbClr val="FFFFFF"/>
                </a:solidFill>
                <a:latin typeface="Arial"/>
                <a:cs typeface="Arial"/>
              </a:rPr>
              <a:t>e</a:t>
            </a:r>
            <a:endParaRPr sz="1200" dirty="0">
              <a:latin typeface="Arial"/>
              <a:cs typeface="Arial"/>
            </a:endParaRPr>
          </a:p>
          <a:p>
            <a:pPr marL="424738" marR="435559" algn="ctr">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z</a:t>
            </a:r>
            <a:r>
              <a:rPr sz="1200" spc="4" dirty="0" smtClean="0">
                <a:solidFill>
                  <a:srgbClr val="FFFFFF"/>
                </a:solidFill>
                <a:latin typeface="Arial"/>
                <a:cs typeface="Arial"/>
              </a:rPr>
              <a:t> o</a:t>
            </a:r>
            <a:r>
              <a:rPr sz="1200" spc="0" dirty="0" smtClean="0">
                <a:solidFill>
                  <a:srgbClr val="FFFFFF"/>
                </a:solidFill>
                <a:latin typeface="Arial"/>
                <a:cs typeface="Arial"/>
              </a:rPr>
              <a:t>s</a:t>
            </a:r>
            <a:r>
              <a:rPr sz="1200" spc="4" dirty="0" smtClean="0">
                <a:solidFill>
                  <a:srgbClr val="FFFFFF"/>
                </a:solidFill>
                <a:latin typeface="Arial"/>
                <a:cs typeface="Arial"/>
              </a:rPr>
              <a:t>ob</a:t>
            </a:r>
            <a:r>
              <a:rPr sz="1200" spc="0" dirty="0" smtClean="0">
                <a:solidFill>
                  <a:srgbClr val="FFFFFF"/>
                </a:solidFill>
                <a:latin typeface="Arial"/>
                <a:cs typeface="Arial"/>
              </a:rPr>
              <a:t>y</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yw</a:t>
            </a:r>
            <a:r>
              <a:rPr sz="1200" spc="4" dirty="0" smtClean="0">
                <a:solidFill>
                  <a:srgbClr val="FFFFFF"/>
                </a:solidFill>
                <a:latin typeface="Arial"/>
                <a:cs typeface="Arial"/>
              </a:rPr>
              <a:t>a</a:t>
            </a:r>
            <a:r>
              <a:rPr sz="1200" spc="0" dirty="0" smtClean="0">
                <a:solidFill>
                  <a:srgbClr val="FFFFFF"/>
                </a:solidFill>
                <a:latin typeface="Arial"/>
                <a:cs typeface="Arial"/>
              </a:rPr>
              <a:t>t</a:t>
            </a:r>
            <a:r>
              <a:rPr sz="1200" spc="4" dirty="0" smtClean="0">
                <a:solidFill>
                  <a:srgbClr val="FFFFFF"/>
                </a:solidFill>
                <a:latin typeface="Arial"/>
                <a:cs typeface="Arial"/>
              </a:rPr>
              <a:t>n</a:t>
            </a:r>
            <a:r>
              <a:rPr sz="1200" spc="0" dirty="0" smtClean="0">
                <a:solidFill>
                  <a:srgbClr val="FFFFFF"/>
                </a:solidFill>
                <a:latin typeface="Arial"/>
                <a:cs typeface="Arial"/>
              </a:rPr>
              <a:t>e</a:t>
            </a:r>
            <a:endParaRPr sz="1200" dirty="0">
              <a:latin typeface="Arial"/>
              <a:cs typeface="Arial"/>
            </a:endParaRPr>
          </a:p>
        </p:txBody>
      </p:sp>
      <p:sp>
        <p:nvSpPr>
          <p:cNvPr id="9" name="object 9"/>
          <p:cNvSpPr txBox="1"/>
          <p:nvPr/>
        </p:nvSpPr>
        <p:spPr>
          <a:xfrm>
            <a:off x="239980" y="2743200"/>
            <a:ext cx="2542844" cy="423672"/>
          </a:xfrm>
          <a:prstGeom prst="rect">
            <a:avLst/>
          </a:prstGeom>
        </p:spPr>
        <p:txBody>
          <a:bodyPr wrap="square" lIns="0" tIns="0" rIns="0" bIns="0" rtlCol="0">
            <a:noAutofit/>
          </a:bodyPr>
          <a:lstStyle/>
          <a:p>
            <a:pPr marL="12700" algn="ctr">
              <a:lnSpc>
                <a:spcPts val="1325"/>
              </a:lnSpc>
              <a:spcBef>
                <a:spcPts val="66"/>
              </a:spcBef>
            </a:pPr>
            <a:r>
              <a:rPr lang="pl-PL" sz="1200" spc="29" dirty="0" smtClean="0">
                <a:solidFill>
                  <a:srgbClr val="FFFFFF"/>
                </a:solidFill>
                <a:latin typeface="Arial"/>
                <a:cs typeface="Arial"/>
              </a:rPr>
              <a:t>Leki importowane do badań rejestracyjnych i do badań klinicznych</a:t>
            </a:r>
            <a:endParaRPr sz="1200" dirty="0">
              <a:latin typeface="Arial"/>
              <a:cs typeface="Arial"/>
            </a:endParaRPr>
          </a:p>
        </p:txBody>
      </p:sp>
      <p:sp>
        <p:nvSpPr>
          <p:cNvPr id="7" name="object 7"/>
          <p:cNvSpPr txBox="1"/>
          <p:nvPr/>
        </p:nvSpPr>
        <p:spPr>
          <a:xfrm>
            <a:off x="239979" y="3537204"/>
            <a:ext cx="2483941" cy="321562"/>
          </a:xfrm>
          <a:prstGeom prst="rect">
            <a:avLst/>
          </a:prstGeom>
        </p:spPr>
        <p:txBody>
          <a:bodyPr wrap="square" lIns="0" tIns="0" rIns="0" bIns="0" rtlCol="0">
            <a:noAutofit/>
          </a:bodyPr>
          <a:lstStyle/>
          <a:p>
            <a:pPr marL="12700" algn="ctr">
              <a:lnSpc>
                <a:spcPts val="1325"/>
              </a:lnSpc>
              <a:spcBef>
                <a:spcPts val="66"/>
              </a:spcBef>
            </a:pPr>
            <a:r>
              <a:rPr lang="pl-PL" sz="1200" spc="4" dirty="0" smtClean="0">
                <a:latin typeface="Arial"/>
                <a:cs typeface="Arial"/>
              </a:rPr>
              <a:t>Wyroby medyczne</a:t>
            </a:r>
            <a:endParaRPr lang="pl-PL" sz="1200" dirty="0">
              <a:latin typeface="Arial"/>
              <a:cs typeface="Arial"/>
            </a:endParaRPr>
          </a:p>
          <a:p>
            <a:pPr marL="12700">
              <a:lnSpc>
                <a:spcPts val="1325"/>
              </a:lnSpc>
              <a:spcBef>
                <a:spcPts val="66"/>
              </a:spcBef>
            </a:pPr>
            <a:endParaRPr sz="1200" dirty="0">
              <a:latin typeface="Arial"/>
              <a:cs typeface="Arial"/>
            </a:endParaRPr>
          </a:p>
        </p:txBody>
      </p:sp>
      <p:sp>
        <p:nvSpPr>
          <p:cNvPr id="6" name="object 6"/>
          <p:cNvSpPr txBox="1"/>
          <p:nvPr/>
        </p:nvSpPr>
        <p:spPr>
          <a:xfrm>
            <a:off x="443280" y="4220289"/>
            <a:ext cx="2175027"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Art</a:t>
            </a:r>
            <a:r>
              <a:rPr sz="1200" spc="-14" dirty="0" smtClean="0">
                <a:solidFill>
                  <a:srgbClr val="FFFFFF"/>
                </a:solidFill>
                <a:latin typeface="Arial"/>
                <a:cs typeface="Arial"/>
              </a:rPr>
              <a:t>y</a:t>
            </a:r>
            <a:r>
              <a:rPr sz="1200" spc="0" dirty="0" smtClean="0">
                <a:solidFill>
                  <a:srgbClr val="FFFFFF"/>
                </a:solidFill>
                <a:latin typeface="Arial"/>
                <a:cs typeface="Arial"/>
              </a:rPr>
              <a:t>k</a:t>
            </a:r>
            <a:r>
              <a:rPr sz="1200" spc="4" dirty="0" smtClean="0">
                <a:solidFill>
                  <a:srgbClr val="FFFFFF"/>
                </a:solidFill>
                <a:latin typeface="Arial"/>
                <a:cs typeface="Arial"/>
              </a:rPr>
              <a:t>u</a:t>
            </a:r>
            <a:r>
              <a:rPr sz="1200" spc="0" dirty="0" smtClean="0">
                <a:solidFill>
                  <a:srgbClr val="FFFFFF"/>
                </a:solidFill>
                <a:latin typeface="Arial"/>
                <a:cs typeface="Arial"/>
              </a:rPr>
              <a:t>ły</a:t>
            </a:r>
            <a:r>
              <a:rPr sz="1200" spc="4" dirty="0" smtClean="0">
                <a:solidFill>
                  <a:srgbClr val="FFFFFF"/>
                </a:solidFill>
                <a:latin typeface="Arial"/>
                <a:cs typeface="Arial"/>
              </a:rPr>
              <a:t> </a:t>
            </a:r>
            <a:r>
              <a:rPr sz="1200" spc="-9" dirty="0" smtClean="0">
                <a:solidFill>
                  <a:srgbClr val="FFFFFF"/>
                </a:solidFill>
                <a:latin typeface="Arial"/>
                <a:cs typeface="Arial"/>
              </a:rPr>
              <a:t>ży</a:t>
            </a:r>
            <a:r>
              <a:rPr sz="1200" spc="-14" dirty="0" smtClean="0">
                <a:solidFill>
                  <a:srgbClr val="FFFFFF"/>
                </a:solidFill>
                <a:latin typeface="Arial"/>
                <a:cs typeface="Arial"/>
              </a:rPr>
              <a:t>w</a:t>
            </a:r>
            <a:r>
              <a:rPr sz="1200" spc="4" dirty="0" smtClean="0">
                <a:solidFill>
                  <a:srgbClr val="FFFFFF"/>
                </a:solidFill>
                <a:latin typeface="Arial"/>
                <a:cs typeface="Arial"/>
              </a:rPr>
              <a:t>no</a:t>
            </a:r>
            <a:r>
              <a:rPr sz="1200" spc="0" dirty="0" smtClean="0">
                <a:solidFill>
                  <a:srgbClr val="FFFFFF"/>
                </a:solidFill>
                <a:latin typeface="Arial"/>
                <a:cs typeface="Arial"/>
              </a:rPr>
              <a:t>ścio</a:t>
            </a:r>
            <a:r>
              <a:rPr sz="1200" spc="-9" dirty="0" smtClean="0">
                <a:solidFill>
                  <a:srgbClr val="FFFFFF"/>
                </a:solidFill>
                <a:latin typeface="Arial"/>
                <a:cs typeface="Arial"/>
              </a:rPr>
              <a:t>w</a:t>
            </a:r>
            <a:r>
              <a:rPr sz="1200" spc="4" dirty="0" smtClean="0">
                <a:solidFill>
                  <a:srgbClr val="FFFFFF"/>
                </a:solidFill>
                <a:latin typeface="Arial"/>
                <a:cs typeface="Arial"/>
              </a:rPr>
              <a:t>e</a:t>
            </a:r>
            <a:r>
              <a:rPr sz="1200" spc="0" dirty="0" smtClean="0">
                <a:solidFill>
                  <a:srgbClr val="FFFFFF"/>
                </a:solidFill>
                <a:latin typeface="Arial"/>
                <a:cs typeface="Arial"/>
              </a:rPr>
              <a:t>,</a:t>
            </a:r>
            <a:r>
              <a:rPr sz="1200" spc="19" dirty="0" smtClean="0">
                <a:solidFill>
                  <a:srgbClr val="FFFFFF"/>
                </a:solidFill>
                <a:latin typeface="Arial"/>
                <a:cs typeface="Arial"/>
              </a:rPr>
              <a:t> </a:t>
            </a:r>
            <a:r>
              <a:rPr sz="1200" spc="4" dirty="0" err="1" smtClean="0">
                <a:solidFill>
                  <a:srgbClr val="FFFFFF"/>
                </a:solidFill>
                <a:latin typeface="Arial"/>
                <a:cs typeface="Arial"/>
              </a:rPr>
              <a:t>m</a:t>
            </a:r>
            <a:r>
              <a:rPr sz="1200" spc="0" dirty="0" err="1" smtClean="0">
                <a:solidFill>
                  <a:srgbClr val="FFFFFF"/>
                </a:solidFill>
                <a:latin typeface="Arial"/>
                <a:cs typeface="Arial"/>
              </a:rPr>
              <a:t>ięs</a:t>
            </a:r>
            <a:r>
              <a:rPr sz="1200" spc="4" dirty="0" err="1" smtClean="0">
                <a:solidFill>
                  <a:srgbClr val="FFFFFF"/>
                </a:solidFill>
                <a:latin typeface="Arial"/>
                <a:cs typeface="Arial"/>
              </a:rPr>
              <a:t>n</a:t>
            </a:r>
            <a:r>
              <a:rPr sz="1200" spc="0" dirty="0" err="1" smtClean="0">
                <a:solidFill>
                  <a:srgbClr val="FFFFFF"/>
                </a:solidFill>
                <a:latin typeface="Arial"/>
                <a:cs typeface="Arial"/>
              </a:rPr>
              <a:t>e</a:t>
            </a:r>
            <a:r>
              <a:rPr sz="1200" spc="-24" dirty="0" smtClean="0">
                <a:solidFill>
                  <a:srgbClr val="FFFFFF"/>
                </a:solidFill>
                <a:latin typeface="Arial"/>
                <a:cs typeface="Arial"/>
              </a:rPr>
              <a:t> </a:t>
            </a:r>
            <a:r>
              <a:rPr lang="pl-PL" sz="1200" spc="-24" dirty="0" smtClean="0">
                <a:solidFill>
                  <a:srgbClr val="FFFFFF"/>
                </a:solidFill>
                <a:latin typeface="Arial"/>
                <a:cs typeface="Arial"/>
              </a:rPr>
              <a:t>i</a:t>
            </a:r>
            <a:endParaRPr sz="1200" dirty="0">
              <a:latin typeface="Arial"/>
              <a:cs typeface="Arial"/>
            </a:endParaRPr>
          </a:p>
          <a:p>
            <a:pPr marL="185166" marR="197205" algn="ctr">
              <a:lnSpc>
                <a:spcPct val="95825"/>
              </a:lnSpc>
            </a:pPr>
            <a:r>
              <a:rPr sz="1200" spc="4" dirty="0" smtClean="0">
                <a:solidFill>
                  <a:srgbClr val="FFFFFF"/>
                </a:solidFill>
                <a:latin typeface="Arial"/>
                <a:cs typeface="Arial"/>
              </a:rPr>
              <a:t>po</a:t>
            </a:r>
            <a:r>
              <a:rPr sz="1200" spc="0" dirty="0" smtClean="0">
                <a:solidFill>
                  <a:srgbClr val="FFFFFF"/>
                </a:solidFill>
                <a:latin typeface="Arial"/>
                <a:cs typeface="Arial"/>
              </a:rPr>
              <a:t>c</a:t>
            </a:r>
            <a:r>
              <a:rPr sz="1200" spc="4" dirty="0" smtClean="0">
                <a:solidFill>
                  <a:srgbClr val="FFFFFF"/>
                </a:solidFill>
                <a:latin typeface="Arial"/>
                <a:cs typeface="Arial"/>
              </a:rPr>
              <a:t>ho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ia</a:t>
            </a:r>
            <a:r>
              <a:rPr sz="1200" spc="-19" dirty="0" smtClean="0">
                <a:solidFill>
                  <a:srgbClr val="FFFFFF"/>
                </a:solidFill>
                <a:latin typeface="Arial"/>
                <a:cs typeface="Arial"/>
              </a:rPr>
              <a:t> </a:t>
            </a:r>
            <a:r>
              <a:rPr sz="1200" spc="-9" dirty="0" smtClean="0">
                <a:solidFill>
                  <a:srgbClr val="FFFFFF"/>
                </a:solidFill>
                <a:latin typeface="Arial"/>
                <a:cs typeface="Arial"/>
              </a:rPr>
              <a:t>z</a:t>
            </a:r>
            <a:r>
              <a:rPr sz="1200" spc="-14" dirty="0" smtClean="0">
                <a:solidFill>
                  <a:srgbClr val="FFFFFF"/>
                </a:solidFill>
                <a:latin typeface="Arial"/>
                <a:cs typeface="Arial"/>
              </a:rPr>
              <a:t>w</a:t>
            </a:r>
            <a:r>
              <a:rPr sz="1200" spc="0" dirty="0" smtClean="0">
                <a:solidFill>
                  <a:srgbClr val="FFFFFF"/>
                </a:solidFill>
                <a:latin typeface="Arial"/>
                <a:cs typeface="Arial"/>
              </a:rPr>
              <a:t>ier</a:t>
            </a:r>
            <a:r>
              <a:rPr sz="1200" spc="-14" dirty="0" smtClean="0">
                <a:solidFill>
                  <a:srgbClr val="FFFFFF"/>
                </a:solidFill>
                <a:latin typeface="Arial"/>
                <a:cs typeface="Arial"/>
              </a:rPr>
              <a:t>z</a:t>
            </a:r>
            <a:r>
              <a:rPr sz="1200" spc="4" dirty="0" smtClean="0">
                <a:solidFill>
                  <a:srgbClr val="FFFFFF"/>
                </a:solidFill>
                <a:latin typeface="Arial"/>
                <a:cs typeface="Arial"/>
              </a:rPr>
              <a:t>ę</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4" dirty="0" smtClean="0">
                <a:solidFill>
                  <a:srgbClr val="FFFFFF"/>
                </a:solidFill>
                <a:latin typeface="Arial"/>
                <a:cs typeface="Arial"/>
              </a:rPr>
              <a:t>g</a:t>
            </a:r>
            <a:r>
              <a:rPr sz="1200" spc="0" dirty="0" smtClean="0">
                <a:solidFill>
                  <a:srgbClr val="FFFFFF"/>
                </a:solidFill>
                <a:latin typeface="Arial"/>
                <a:cs typeface="Arial"/>
              </a:rPr>
              <a:t>o</a:t>
            </a:r>
            <a:endParaRPr sz="1200" dirty="0">
              <a:latin typeface="Arial"/>
              <a:cs typeface="Arial"/>
            </a:endParaRPr>
          </a:p>
        </p:txBody>
      </p:sp>
      <p:sp>
        <p:nvSpPr>
          <p:cNvPr id="4" name="object 4"/>
          <p:cNvSpPr txBox="1"/>
          <p:nvPr/>
        </p:nvSpPr>
        <p:spPr>
          <a:xfrm>
            <a:off x="752652" y="4913208"/>
            <a:ext cx="1557350" cy="361180"/>
          </a:xfrm>
          <a:prstGeom prst="rect">
            <a:avLst/>
          </a:prstGeom>
        </p:spPr>
        <p:txBody>
          <a:bodyPr wrap="square" lIns="0" tIns="0" rIns="0" bIns="0" rtlCol="0">
            <a:noAutofit/>
          </a:bodyPr>
          <a:lstStyle/>
          <a:p>
            <a:pPr marL="113819" marR="124384" algn="ctr">
              <a:lnSpc>
                <a:spcPts val="1330"/>
              </a:lnSpc>
              <a:spcBef>
                <a:spcPts val="66"/>
              </a:spcBef>
            </a:pPr>
            <a:r>
              <a:rPr sz="1200" spc="-4" dirty="0" err="1" smtClean="0">
                <a:solidFill>
                  <a:srgbClr val="FFFFFF"/>
                </a:solidFill>
                <a:latin typeface="Arial"/>
                <a:cs typeface="Arial"/>
              </a:rPr>
              <a:t>N</a:t>
            </a:r>
            <a:r>
              <a:rPr sz="1200" spc="0" dirty="0" err="1" smtClean="0">
                <a:solidFill>
                  <a:srgbClr val="FFFFFF"/>
                </a:solidFill>
                <a:latin typeface="Arial"/>
                <a:cs typeface="Arial"/>
              </a:rPr>
              <a:t>asio</a:t>
            </a:r>
            <a:r>
              <a:rPr sz="1200" spc="4" dirty="0" err="1" smtClean="0">
                <a:solidFill>
                  <a:srgbClr val="FFFFFF"/>
                </a:solidFill>
                <a:latin typeface="Arial"/>
                <a:cs typeface="Arial"/>
              </a:rPr>
              <a:t>n</a:t>
            </a:r>
            <a:r>
              <a:rPr sz="1200" spc="0" dirty="0" err="1" smtClean="0">
                <a:solidFill>
                  <a:srgbClr val="FFFFFF"/>
                </a:solidFill>
                <a:latin typeface="Arial"/>
                <a:cs typeface="Arial"/>
              </a:rPr>
              <a:t>a</a:t>
            </a:r>
            <a:r>
              <a:rPr sz="1200" spc="-29" dirty="0" smtClean="0">
                <a:solidFill>
                  <a:srgbClr val="FFFFFF"/>
                </a:solidFill>
                <a:latin typeface="Arial"/>
                <a:cs typeface="Arial"/>
              </a:rPr>
              <a:t> </a:t>
            </a:r>
            <a:r>
              <a:rPr lang="pl-PL" sz="1200" dirty="0">
                <a:solidFill>
                  <a:srgbClr val="FFFFFF"/>
                </a:solidFill>
                <a:latin typeface="Arial"/>
                <a:cs typeface="Arial"/>
              </a:rPr>
              <a:t>i</a:t>
            </a:r>
            <a:r>
              <a:rPr sz="1200" spc="4" dirty="0" smtClean="0">
                <a:solidFill>
                  <a:srgbClr val="FFFFFF"/>
                </a:solidFill>
                <a:latin typeface="Arial"/>
                <a:cs typeface="Arial"/>
              </a:rPr>
              <a:t> </a:t>
            </a:r>
            <a:r>
              <a:rPr sz="1200" spc="0" dirty="0" smtClean="0">
                <a:solidFill>
                  <a:srgbClr val="FFFFFF"/>
                </a:solidFill>
                <a:latin typeface="Arial"/>
                <a:cs typeface="Arial"/>
              </a:rPr>
              <a:t>pro</a:t>
            </a:r>
            <a:r>
              <a:rPr sz="1200" spc="4" dirty="0" smtClean="0">
                <a:solidFill>
                  <a:srgbClr val="FFFFFF"/>
                </a:solidFill>
                <a:latin typeface="Arial"/>
                <a:cs typeface="Arial"/>
              </a:rPr>
              <a:t>d</a:t>
            </a:r>
            <a:r>
              <a:rPr sz="1200" spc="0" dirty="0" smtClean="0">
                <a:solidFill>
                  <a:srgbClr val="FFFFFF"/>
                </a:solidFill>
                <a:latin typeface="Arial"/>
                <a:cs typeface="Arial"/>
              </a:rPr>
              <a:t>ukty</a:t>
            </a:r>
            <a:endParaRPr sz="1200" dirty="0">
              <a:latin typeface="Arial"/>
              <a:cs typeface="Arial"/>
            </a:endParaRPr>
          </a:p>
          <a:p>
            <a:pPr algn="ctr">
              <a:lnSpc>
                <a:spcPct val="95825"/>
              </a:lnSpc>
            </a:pPr>
            <a:r>
              <a:rPr sz="1200" spc="4" dirty="0" smtClean="0">
                <a:solidFill>
                  <a:srgbClr val="FFFFFF"/>
                </a:solidFill>
                <a:latin typeface="Arial"/>
                <a:cs typeface="Arial"/>
              </a:rPr>
              <a:t>po</a:t>
            </a:r>
            <a:r>
              <a:rPr sz="1200" spc="0" dirty="0" smtClean="0">
                <a:solidFill>
                  <a:srgbClr val="FFFFFF"/>
                </a:solidFill>
                <a:latin typeface="Arial"/>
                <a:cs typeface="Arial"/>
              </a:rPr>
              <a:t>c</a:t>
            </a:r>
            <a:r>
              <a:rPr sz="1200" spc="9" dirty="0" smtClean="0">
                <a:solidFill>
                  <a:srgbClr val="FFFFFF"/>
                </a:solidFill>
                <a:latin typeface="Arial"/>
                <a:cs typeface="Arial"/>
              </a:rPr>
              <a:t>h</a:t>
            </a:r>
            <a:r>
              <a:rPr sz="1200" spc="4" dirty="0" smtClean="0">
                <a:solidFill>
                  <a:srgbClr val="FFFFFF"/>
                </a:solidFill>
                <a:latin typeface="Arial"/>
                <a:cs typeface="Arial"/>
              </a:rPr>
              <a:t>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ia</a:t>
            </a:r>
            <a:r>
              <a:rPr sz="1200" spc="-44" dirty="0" smtClean="0">
                <a:solidFill>
                  <a:srgbClr val="FFFFFF"/>
                </a:solidFill>
                <a:latin typeface="Arial"/>
                <a:cs typeface="Arial"/>
              </a:rPr>
              <a:t> </a:t>
            </a:r>
            <a:r>
              <a:rPr sz="1200" spc="0" dirty="0" smtClean="0">
                <a:solidFill>
                  <a:srgbClr val="FFFFFF"/>
                </a:solidFill>
                <a:latin typeface="Arial"/>
                <a:cs typeface="Arial"/>
              </a:rPr>
              <a:t>roślin</a:t>
            </a:r>
            <a:r>
              <a:rPr sz="1200" spc="4" dirty="0" smtClean="0">
                <a:solidFill>
                  <a:srgbClr val="FFFFFF"/>
                </a:solidFill>
                <a:latin typeface="Arial"/>
                <a:cs typeface="Arial"/>
              </a:rPr>
              <a:t>e</a:t>
            </a:r>
            <a:r>
              <a:rPr sz="1200" spc="-4" dirty="0" smtClean="0">
                <a:solidFill>
                  <a:srgbClr val="FFFFFF"/>
                </a:solidFill>
                <a:latin typeface="Arial"/>
                <a:cs typeface="Arial"/>
              </a:rPr>
              <a:t>g</a:t>
            </a:r>
            <a:r>
              <a:rPr sz="1200" spc="0" dirty="0" smtClean="0">
                <a:solidFill>
                  <a:srgbClr val="FFFFFF"/>
                </a:solidFill>
                <a:latin typeface="Arial"/>
                <a:cs typeface="Arial"/>
              </a:rPr>
              <a:t>o</a:t>
            </a:r>
            <a:endParaRPr sz="1200" dirty="0">
              <a:latin typeface="Arial"/>
              <a:cs typeface="Arial"/>
            </a:endParaRPr>
          </a:p>
        </p:txBody>
      </p:sp>
      <p:sp>
        <p:nvSpPr>
          <p:cNvPr id="3" name="object 3">
            <a:hlinkClick r:id="" action="ppaction://hlinkshowjump?jump=firstslide"/>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3</a:t>
            </a:r>
            <a:r>
              <a:rPr lang="pl-PL" sz="1600" spc="-4" dirty="0">
                <a:latin typeface="Calibri"/>
                <a:cs typeface="Calibri"/>
              </a:rPr>
              <a:t>8</a:t>
            </a:r>
            <a:endParaRPr sz="1600" dirty="0">
              <a:latin typeface="Calibri"/>
              <a:cs typeface="Calibri"/>
            </a:endParaRPr>
          </a:p>
        </p:txBody>
      </p:sp>
      <p:sp>
        <p:nvSpPr>
          <p:cNvPr id="54" name="object 8"/>
          <p:cNvSpPr txBox="1"/>
          <p:nvPr/>
        </p:nvSpPr>
        <p:spPr>
          <a:xfrm>
            <a:off x="3420000" y="1980000"/>
            <a:ext cx="6605905" cy="3229200"/>
          </a:xfrm>
          <a:prstGeom prst="rect">
            <a:avLst/>
          </a:prstGeom>
        </p:spPr>
        <p:txBody>
          <a:bodyPr wrap="square" lIns="0" tIns="0" rIns="0" bIns="0" rtlCol="0">
            <a:noAutofit/>
          </a:bodyPr>
          <a:lstStyle/>
          <a:p>
            <a:pPr marL="8890" marR="8890">
              <a:lnSpc>
                <a:spcPts val="1325"/>
              </a:lnSpc>
              <a:spcBef>
                <a:spcPts val="65"/>
              </a:spcBef>
              <a:spcAft>
                <a:spcPts val="0"/>
              </a:spcAft>
            </a:pPr>
            <a:r>
              <a:rPr lang="pl-PL" sz="1400" b="1" kern="1200" spc="-30" dirty="0">
                <a:solidFill>
                  <a:srgbClr val="000000"/>
                </a:solidFill>
                <a:effectLst/>
                <a:latin typeface="Arial"/>
                <a:ea typeface="+mn-ea"/>
              </a:rPr>
              <a:t>Wy</a:t>
            </a:r>
            <a:r>
              <a:rPr lang="pl-PL" sz="1400" b="1" kern="1200" dirty="0">
                <a:solidFill>
                  <a:srgbClr val="000000"/>
                </a:solidFill>
                <a:effectLst/>
                <a:latin typeface="Arial"/>
                <a:ea typeface="+mn-ea"/>
              </a:rPr>
              <a:t>roby</a:t>
            </a:r>
            <a:r>
              <a:rPr lang="pl-PL" sz="1400" b="1" kern="1200" spc="10" dirty="0">
                <a:solidFill>
                  <a:srgbClr val="000000"/>
                </a:solidFill>
                <a:effectLst/>
                <a:latin typeface="Arial"/>
                <a:ea typeface="+mn-ea"/>
              </a:rPr>
              <a:t> </a:t>
            </a:r>
            <a:r>
              <a:rPr lang="pl-PL" sz="1400" b="1" kern="1200" dirty="0" smtClean="0">
                <a:solidFill>
                  <a:srgbClr val="000000"/>
                </a:solidFill>
                <a:effectLst/>
                <a:latin typeface="Arial"/>
                <a:ea typeface="+mn-ea"/>
              </a:rPr>
              <a:t>m</a:t>
            </a:r>
            <a:r>
              <a:rPr lang="pl-PL" sz="1400" b="1" kern="1200" spc="5" dirty="0" smtClean="0">
                <a:solidFill>
                  <a:srgbClr val="000000"/>
                </a:solidFill>
                <a:effectLst/>
                <a:latin typeface="Arial"/>
                <a:ea typeface="+mn-ea"/>
              </a:rPr>
              <a:t>e</a:t>
            </a:r>
            <a:r>
              <a:rPr lang="pl-PL" sz="1400" b="1" kern="1200" dirty="0" smtClean="0">
                <a:solidFill>
                  <a:srgbClr val="000000"/>
                </a:solidFill>
                <a:effectLst/>
                <a:latin typeface="Arial"/>
                <a:ea typeface="+mn-ea"/>
              </a:rPr>
              <a:t>d</a:t>
            </a:r>
            <a:r>
              <a:rPr lang="pl-PL" sz="1400" b="1" kern="1200" spc="-30" dirty="0" smtClean="0">
                <a:solidFill>
                  <a:srgbClr val="000000"/>
                </a:solidFill>
                <a:effectLst/>
                <a:latin typeface="Arial"/>
                <a:ea typeface="+mn-ea"/>
              </a:rPr>
              <a:t>y</a:t>
            </a:r>
            <a:r>
              <a:rPr lang="pl-PL" sz="1400" b="1" kern="1200" spc="5" dirty="0" smtClean="0">
                <a:solidFill>
                  <a:srgbClr val="000000"/>
                </a:solidFill>
                <a:effectLst/>
                <a:latin typeface="Arial"/>
                <a:ea typeface="+mn-ea"/>
              </a:rPr>
              <a:t>c</a:t>
            </a:r>
            <a:r>
              <a:rPr lang="pl-PL" sz="1400" b="1" kern="1200" dirty="0" smtClean="0">
                <a:solidFill>
                  <a:srgbClr val="000000"/>
                </a:solidFill>
                <a:effectLst/>
                <a:latin typeface="Arial"/>
                <a:ea typeface="+mn-ea"/>
              </a:rPr>
              <a:t>zn</a:t>
            </a:r>
            <a:r>
              <a:rPr lang="pl-PL" sz="1400" b="1" kern="1200" spc="5" dirty="0" smtClean="0">
                <a:solidFill>
                  <a:srgbClr val="000000"/>
                </a:solidFill>
                <a:effectLst/>
                <a:latin typeface="Arial"/>
                <a:ea typeface="+mn-ea"/>
              </a:rPr>
              <a:t>e</a:t>
            </a:r>
          </a:p>
          <a:p>
            <a:pPr marL="8890" marR="8890">
              <a:lnSpc>
                <a:spcPts val="1325"/>
              </a:lnSpc>
              <a:spcBef>
                <a:spcPts val="65"/>
              </a:spcBef>
              <a:spcAft>
                <a:spcPts val="0"/>
              </a:spcAft>
            </a:pPr>
            <a:endParaRPr lang="pl-PL" sz="1200" dirty="0">
              <a:effectLst/>
              <a:latin typeface="Times New Roman"/>
              <a:ea typeface="Times New Roman"/>
            </a:endParaRPr>
          </a:p>
          <a:p>
            <a:pPr marL="8890" marR="8890">
              <a:lnSpc>
                <a:spcPts val="1325"/>
              </a:lnSpc>
              <a:spcBef>
                <a:spcPts val="65"/>
              </a:spcBef>
              <a:spcAft>
                <a:spcPts val="0"/>
              </a:spcAft>
            </a:pPr>
            <a:r>
              <a:rPr lang="pl-PL" sz="1200" kern="1200" dirty="0">
                <a:solidFill>
                  <a:srgbClr val="000000"/>
                </a:solidFill>
                <a:effectLst/>
                <a:latin typeface="Arial"/>
                <a:ea typeface="+mn-ea"/>
              </a:rPr>
              <a:t>G</a:t>
            </a:r>
            <a:r>
              <a:rPr lang="pl-PL" sz="1200" kern="1200" spc="5" dirty="0">
                <a:solidFill>
                  <a:srgbClr val="000000"/>
                </a:solidFill>
                <a:effectLst/>
                <a:latin typeface="Arial"/>
                <a:ea typeface="+mn-ea"/>
              </a:rPr>
              <a:t>d</a:t>
            </a:r>
            <a:r>
              <a:rPr lang="pl-PL" sz="1200" kern="1200" dirty="0">
                <a:solidFill>
                  <a:srgbClr val="000000"/>
                </a:solidFill>
                <a:effectLst/>
                <a:latin typeface="Arial"/>
                <a:ea typeface="+mn-ea"/>
              </a:rPr>
              <a:t>y</a:t>
            </a:r>
            <a:r>
              <a:rPr lang="pl-PL" sz="1200" kern="1200" spc="-5" dirty="0">
                <a:solidFill>
                  <a:srgbClr val="000000"/>
                </a:solidFill>
                <a:effectLst/>
                <a:latin typeface="Arial"/>
                <a:ea typeface="+mn-ea"/>
              </a:rPr>
              <a:t> </a:t>
            </a:r>
            <a:r>
              <a:rPr lang="pl-PL" sz="1200" kern="1200" spc="-10" dirty="0">
                <a:solidFill>
                  <a:srgbClr val="000000"/>
                </a:solidFill>
                <a:effectLst/>
                <a:latin typeface="Arial"/>
                <a:ea typeface="+mn-ea"/>
              </a:rPr>
              <a:t>z</a:t>
            </a:r>
            <a:r>
              <a:rPr lang="pl-PL" sz="1200" kern="1200" spc="5" dirty="0">
                <a:solidFill>
                  <a:srgbClr val="000000"/>
                </a:solidFill>
                <a:effectLst/>
                <a:latin typeface="Arial"/>
                <a:ea typeface="+mn-ea"/>
              </a:rPr>
              <a:t>a</a:t>
            </a:r>
            <a:r>
              <a:rPr lang="pl-PL" sz="1200" kern="1200" spc="-15" dirty="0">
                <a:solidFill>
                  <a:srgbClr val="000000"/>
                </a:solidFill>
                <a:effectLst/>
                <a:latin typeface="Arial"/>
                <a:ea typeface="+mn-ea"/>
              </a:rPr>
              <a:t>w</a:t>
            </a:r>
            <a:r>
              <a:rPr lang="pl-PL" sz="1200" kern="1200" spc="5" dirty="0">
                <a:solidFill>
                  <a:srgbClr val="000000"/>
                </a:solidFill>
                <a:effectLst/>
                <a:latin typeface="Arial"/>
                <a:ea typeface="+mn-ea"/>
              </a:rPr>
              <a:t>a</a:t>
            </a:r>
            <a:r>
              <a:rPr lang="pl-PL" sz="1200" kern="1200" dirty="0">
                <a:solidFill>
                  <a:srgbClr val="000000"/>
                </a:solidFill>
                <a:effectLst/>
                <a:latin typeface="Arial"/>
                <a:ea typeface="+mn-ea"/>
              </a:rPr>
              <a:t>rtością</a:t>
            </a:r>
            <a:r>
              <a:rPr lang="pl-PL" sz="1200" kern="1200" spc="10" dirty="0">
                <a:solidFill>
                  <a:srgbClr val="000000"/>
                </a:solidFill>
                <a:effectLst/>
                <a:latin typeface="Arial"/>
                <a:ea typeface="+mn-ea"/>
              </a:rPr>
              <a:t> </a:t>
            </a:r>
            <a:r>
              <a:rPr lang="pl-PL" sz="1200" kern="1200" spc="5" dirty="0">
                <a:solidFill>
                  <a:srgbClr val="000000"/>
                </a:solidFill>
                <a:effectLst/>
                <a:latin typeface="Arial"/>
                <a:ea typeface="+mn-ea"/>
              </a:rPr>
              <a:t>p</a:t>
            </a:r>
            <a:r>
              <a:rPr lang="pl-PL" sz="1200" kern="1200" dirty="0">
                <a:solidFill>
                  <a:srgbClr val="000000"/>
                </a:solidFill>
                <a:effectLst/>
                <a:latin typeface="Arial"/>
                <a:ea typeface="+mn-ea"/>
              </a:rPr>
              <a:t>r</a:t>
            </a:r>
            <a:r>
              <a:rPr lang="pl-PL" sz="1200" kern="1200" spc="-15" dirty="0">
                <a:solidFill>
                  <a:srgbClr val="000000"/>
                </a:solidFill>
                <a:effectLst/>
                <a:latin typeface="Arial"/>
                <a:ea typeface="+mn-ea"/>
              </a:rPr>
              <a:t>z</a:t>
            </a:r>
            <a:r>
              <a:rPr lang="pl-PL" sz="1200" kern="1200" spc="5" dirty="0">
                <a:solidFill>
                  <a:srgbClr val="000000"/>
                </a:solidFill>
                <a:effectLst/>
                <a:latin typeface="Arial"/>
                <a:ea typeface="+mn-ea"/>
              </a:rPr>
              <a:t>e</a:t>
            </a:r>
            <a:r>
              <a:rPr lang="pl-PL" sz="1200" kern="1200" dirty="0">
                <a:solidFill>
                  <a:srgbClr val="000000"/>
                </a:solidFill>
                <a:effectLst/>
                <a:latin typeface="Arial"/>
                <a:ea typeface="+mn-ea"/>
              </a:rPr>
              <a:t>s</a:t>
            </a:r>
            <a:r>
              <a:rPr lang="pl-PL" sz="1200" kern="1200" spc="-10" dirty="0">
                <a:solidFill>
                  <a:srgbClr val="000000"/>
                </a:solidFill>
                <a:effectLst/>
                <a:latin typeface="Arial"/>
                <a:ea typeface="+mn-ea"/>
              </a:rPr>
              <a:t>y</a:t>
            </a:r>
            <a:r>
              <a:rPr lang="pl-PL" sz="1200" kern="1200" dirty="0">
                <a:solidFill>
                  <a:srgbClr val="000000"/>
                </a:solidFill>
                <a:effectLst/>
                <a:latin typeface="Arial"/>
                <a:ea typeface="+mn-ea"/>
              </a:rPr>
              <a:t>łki są</a:t>
            </a:r>
            <a:r>
              <a:rPr lang="pl-PL" sz="1200" kern="1200" spc="10" dirty="0">
                <a:solidFill>
                  <a:srgbClr val="000000"/>
                </a:solidFill>
                <a:effectLst/>
                <a:latin typeface="Arial"/>
                <a:ea typeface="+mn-ea"/>
              </a:rPr>
              <a:t> </a:t>
            </a:r>
            <a:r>
              <a:rPr lang="pl-PL" sz="1200" b="1" kern="1200" spc="25" dirty="0">
                <a:solidFill>
                  <a:srgbClr val="000000"/>
                </a:solidFill>
                <a:effectLst/>
                <a:latin typeface="Arial"/>
                <a:ea typeface="+mn-ea"/>
              </a:rPr>
              <a:t>w</a:t>
            </a:r>
            <a:r>
              <a:rPr lang="pl-PL" sz="1200" b="1" kern="1200" spc="-30" dirty="0">
                <a:solidFill>
                  <a:srgbClr val="000000"/>
                </a:solidFill>
                <a:effectLst/>
                <a:latin typeface="Arial"/>
                <a:ea typeface="+mn-ea"/>
              </a:rPr>
              <a:t>y</a:t>
            </a:r>
            <a:r>
              <a:rPr lang="pl-PL" sz="1200" b="1" kern="1200" dirty="0">
                <a:solidFill>
                  <a:srgbClr val="000000"/>
                </a:solidFill>
                <a:effectLst/>
                <a:latin typeface="Arial"/>
                <a:ea typeface="+mn-ea"/>
              </a:rPr>
              <a:t>roby</a:t>
            </a:r>
            <a:r>
              <a:rPr lang="pl-PL" sz="1200" b="1" kern="1200" spc="10" dirty="0">
                <a:solidFill>
                  <a:srgbClr val="000000"/>
                </a:solidFill>
                <a:effectLst/>
                <a:latin typeface="Arial"/>
                <a:ea typeface="+mn-ea"/>
              </a:rPr>
              <a:t> </a:t>
            </a:r>
            <a:r>
              <a:rPr lang="pl-PL" sz="1200" b="1" kern="1200" dirty="0">
                <a:solidFill>
                  <a:srgbClr val="000000"/>
                </a:solidFill>
                <a:effectLst/>
                <a:latin typeface="Arial"/>
                <a:ea typeface="+mn-ea"/>
              </a:rPr>
              <a:t>m</a:t>
            </a:r>
            <a:r>
              <a:rPr lang="pl-PL" sz="1200" b="1" kern="1200" spc="5" dirty="0">
                <a:solidFill>
                  <a:srgbClr val="000000"/>
                </a:solidFill>
                <a:effectLst/>
                <a:latin typeface="Arial"/>
                <a:ea typeface="+mn-ea"/>
              </a:rPr>
              <a:t>e</a:t>
            </a:r>
            <a:r>
              <a:rPr lang="pl-PL" sz="1200" b="1" kern="1200" dirty="0">
                <a:solidFill>
                  <a:srgbClr val="000000"/>
                </a:solidFill>
                <a:effectLst/>
                <a:latin typeface="Arial"/>
                <a:ea typeface="+mn-ea"/>
              </a:rPr>
              <a:t>d</a:t>
            </a:r>
            <a:r>
              <a:rPr lang="pl-PL" sz="1200" b="1" kern="1200" spc="-30" dirty="0">
                <a:solidFill>
                  <a:srgbClr val="000000"/>
                </a:solidFill>
                <a:effectLst/>
                <a:latin typeface="Arial"/>
                <a:ea typeface="+mn-ea"/>
              </a:rPr>
              <a:t>y</a:t>
            </a:r>
            <a:r>
              <a:rPr lang="pl-PL" sz="1200" b="1" kern="1200" spc="5" dirty="0">
                <a:solidFill>
                  <a:srgbClr val="000000"/>
                </a:solidFill>
                <a:effectLst/>
                <a:latin typeface="Arial"/>
                <a:ea typeface="+mn-ea"/>
              </a:rPr>
              <a:t>c</a:t>
            </a:r>
            <a:r>
              <a:rPr lang="pl-PL" sz="1200" b="1" kern="1200" dirty="0">
                <a:solidFill>
                  <a:srgbClr val="000000"/>
                </a:solidFill>
                <a:effectLst/>
                <a:latin typeface="Arial"/>
                <a:ea typeface="+mn-ea"/>
              </a:rPr>
              <a:t>zn</a:t>
            </a:r>
            <a:r>
              <a:rPr lang="pl-PL" sz="1200" b="1" kern="1200" spc="5" dirty="0">
                <a:solidFill>
                  <a:srgbClr val="000000"/>
                </a:solidFill>
                <a:effectLst/>
                <a:latin typeface="Arial"/>
                <a:ea typeface="+mn-ea"/>
              </a:rPr>
              <a:t>e</a:t>
            </a:r>
            <a:r>
              <a:rPr lang="pl-PL" sz="1200" kern="1200" dirty="0">
                <a:solidFill>
                  <a:srgbClr val="000000"/>
                </a:solidFill>
                <a:effectLst/>
                <a:latin typeface="Arial"/>
                <a:ea typeface="+mn-ea"/>
              </a:rPr>
              <a:t>,</a:t>
            </a:r>
            <a:r>
              <a:rPr lang="pl-PL" sz="1200" kern="1200" spc="5" dirty="0">
                <a:solidFill>
                  <a:srgbClr val="000000"/>
                </a:solidFill>
                <a:effectLst/>
                <a:latin typeface="Arial"/>
                <a:ea typeface="+mn-ea"/>
              </a:rPr>
              <a:t> na</a:t>
            </a:r>
            <a:r>
              <a:rPr lang="pl-PL" sz="1200" kern="1200" dirty="0">
                <a:solidFill>
                  <a:srgbClr val="000000"/>
                </a:solidFill>
                <a:effectLst/>
                <a:latin typeface="Arial"/>
                <a:ea typeface="+mn-ea"/>
              </a:rPr>
              <a:t>le</a:t>
            </a:r>
            <a:r>
              <a:rPr lang="pl-PL" sz="1200" kern="1200" spc="-10" dirty="0">
                <a:solidFill>
                  <a:srgbClr val="000000"/>
                </a:solidFill>
                <a:effectLst/>
                <a:latin typeface="Arial"/>
                <a:ea typeface="+mn-ea"/>
              </a:rPr>
              <a:t>ż</a:t>
            </a:r>
            <a:r>
              <a:rPr lang="pl-PL" sz="1200" kern="1200" dirty="0">
                <a:solidFill>
                  <a:srgbClr val="000000"/>
                </a:solidFill>
                <a:effectLst/>
                <a:latin typeface="Arial"/>
                <a:ea typeface="+mn-ea"/>
              </a:rPr>
              <a:t>y</a:t>
            </a:r>
            <a:r>
              <a:rPr lang="pl-PL" sz="1200" kern="1200" spc="-5" dirty="0">
                <a:solidFill>
                  <a:srgbClr val="000000"/>
                </a:solidFill>
                <a:effectLst/>
                <a:latin typeface="Arial"/>
                <a:ea typeface="+mn-ea"/>
              </a:rPr>
              <a:t> </a:t>
            </a:r>
            <a:r>
              <a:rPr lang="pl-PL" sz="1200" kern="1200" spc="-10" dirty="0">
                <a:solidFill>
                  <a:srgbClr val="000000"/>
                </a:solidFill>
                <a:effectLst/>
                <a:latin typeface="Arial"/>
                <a:ea typeface="+mn-ea"/>
              </a:rPr>
              <a:t>z</a:t>
            </a:r>
            <a:r>
              <a:rPr lang="pl-PL" sz="1200" kern="1200" spc="5" dirty="0">
                <a:solidFill>
                  <a:srgbClr val="000000"/>
                </a:solidFill>
                <a:effectLst/>
                <a:latin typeface="Arial"/>
                <a:ea typeface="+mn-ea"/>
              </a:rPr>
              <a:t>a</a:t>
            </a:r>
            <a:r>
              <a:rPr lang="pl-PL" sz="1200" kern="1200" dirty="0">
                <a:solidFill>
                  <a:srgbClr val="000000"/>
                </a:solidFill>
                <a:effectLst/>
                <a:latin typeface="Arial"/>
                <a:ea typeface="+mn-ea"/>
              </a:rPr>
              <a:t>ł</a:t>
            </a:r>
            <a:r>
              <a:rPr lang="pl-PL" sz="1200" kern="1200" spc="5" dirty="0">
                <a:solidFill>
                  <a:srgbClr val="000000"/>
                </a:solidFill>
                <a:effectLst/>
                <a:latin typeface="Arial"/>
                <a:ea typeface="+mn-ea"/>
              </a:rPr>
              <a:t>ą</a:t>
            </a:r>
            <a:r>
              <a:rPr lang="pl-PL" sz="1200" kern="1200" dirty="0">
                <a:solidFill>
                  <a:srgbClr val="000000"/>
                </a:solidFill>
                <a:effectLst/>
                <a:latin typeface="Arial"/>
                <a:ea typeface="+mn-ea"/>
              </a:rPr>
              <a:t>c</a:t>
            </a:r>
            <a:r>
              <a:rPr lang="pl-PL" sz="1200" kern="1200" spc="-5" dirty="0">
                <a:solidFill>
                  <a:srgbClr val="000000"/>
                </a:solidFill>
                <a:effectLst/>
                <a:latin typeface="Arial"/>
                <a:ea typeface="+mn-ea"/>
              </a:rPr>
              <a:t>z</a:t>
            </a:r>
            <a:r>
              <a:rPr lang="pl-PL" sz="1200" kern="1200" spc="-10" dirty="0">
                <a:solidFill>
                  <a:srgbClr val="000000"/>
                </a:solidFill>
                <a:effectLst/>
                <a:latin typeface="Arial"/>
                <a:ea typeface="+mn-ea"/>
              </a:rPr>
              <a:t>y</a:t>
            </a:r>
            <a:r>
              <a:rPr lang="pl-PL" sz="1200" kern="1200" dirty="0">
                <a:solidFill>
                  <a:srgbClr val="000000"/>
                </a:solidFill>
                <a:effectLst/>
                <a:latin typeface="Arial"/>
                <a:ea typeface="+mn-ea"/>
              </a:rPr>
              <a:t>ć:</a:t>
            </a:r>
            <a:endParaRPr lang="pl-PL" sz="1200" dirty="0">
              <a:effectLst/>
              <a:latin typeface="Times New Roman"/>
              <a:ea typeface="Times New Roman"/>
            </a:endParaRPr>
          </a:p>
          <a:p>
            <a:pPr marL="342900" lvl="0" indent="-342900">
              <a:lnSpc>
                <a:spcPts val="1325"/>
              </a:lnSpc>
              <a:spcAft>
                <a:spcPts val="0"/>
              </a:spcAft>
              <a:buFont typeface="Arial"/>
              <a:buChar char="•"/>
              <a:tabLst>
                <a:tab pos="457200" algn="l"/>
              </a:tabLst>
            </a:pPr>
            <a:r>
              <a:rPr lang="pl-PL" sz="1200" kern="1200" spc="5" dirty="0">
                <a:solidFill>
                  <a:srgbClr val="000000"/>
                </a:solidFill>
                <a:effectLst/>
                <a:latin typeface="Arial"/>
                <a:ea typeface="+mn-ea"/>
                <a:cs typeface="Times New Roman"/>
              </a:rPr>
              <a:t>de</a:t>
            </a:r>
            <a:r>
              <a:rPr lang="pl-PL" sz="1200" kern="1200" dirty="0">
                <a:solidFill>
                  <a:srgbClr val="000000"/>
                </a:solidFill>
                <a:effectLst/>
                <a:latin typeface="Arial"/>
                <a:ea typeface="+mn-ea"/>
                <a:cs typeface="Times New Roman"/>
              </a:rPr>
              <a:t>klaracje </a:t>
            </a:r>
            <a:r>
              <a:rPr lang="pl-PL" sz="1200" kern="1200" spc="-10" dirty="0">
                <a:solidFill>
                  <a:srgbClr val="000000"/>
                </a:solidFill>
                <a:effectLst/>
                <a:latin typeface="Arial"/>
                <a:ea typeface="+mn-ea"/>
                <a:cs typeface="Times New Roman"/>
              </a:rPr>
              <a:t>z</a:t>
            </a:r>
            <a:r>
              <a:rPr lang="pl-PL" sz="1200" kern="1200" spc="-5" dirty="0">
                <a:solidFill>
                  <a:srgbClr val="000000"/>
                </a:solidFill>
                <a:effectLst/>
                <a:latin typeface="Arial"/>
                <a:ea typeface="+mn-ea"/>
                <a:cs typeface="Times New Roman"/>
              </a:rPr>
              <a:t>g</a:t>
            </a:r>
            <a:r>
              <a:rPr lang="pl-PL" sz="1200" kern="1200" spc="5" dirty="0">
                <a:solidFill>
                  <a:srgbClr val="000000"/>
                </a:solidFill>
                <a:effectLst/>
                <a:latin typeface="Arial"/>
                <a:ea typeface="+mn-ea"/>
                <a:cs typeface="Times New Roman"/>
              </a:rPr>
              <a:t>odno</a:t>
            </a:r>
            <a:r>
              <a:rPr lang="pl-PL" sz="1200" kern="1200" dirty="0">
                <a:solidFill>
                  <a:srgbClr val="000000"/>
                </a:solidFill>
                <a:effectLst/>
                <a:latin typeface="Arial"/>
                <a:ea typeface="+mn-ea"/>
                <a:cs typeface="Times New Roman"/>
              </a:rPr>
              <a:t>ści</a:t>
            </a:r>
            <a:r>
              <a:rPr lang="pl-PL" sz="1200" kern="1200" spc="-20" dirty="0">
                <a:solidFill>
                  <a:srgbClr val="000000"/>
                </a:solidFill>
                <a:effectLst/>
                <a:latin typeface="Arial"/>
                <a:ea typeface="+mn-ea"/>
                <a:cs typeface="Times New Roman"/>
              </a:rPr>
              <a:t> </a:t>
            </a:r>
            <a:r>
              <a:rPr lang="pl-PL" sz="1200" kern="1200" spc="-10" dirty="0">
                <a:solidFill>
                  <a:srgbClr val="000000"/>
                </a:solidFill>
                <a:effectLst/>
                <a:latin typeface="Arial"/>
                <a:ea typeface="+mn-ea"/>
                <a:cs typeface="Times New Roman"/>
              </a:rPr>
              <a:t>z</a:t>
            </a:r>
            <a:r>
              <a:rPr lang="pl-PL" sz="1200" kern="1200" spc="5" dirty="0">
                <a:solidFill>
                  <a:srgbClr val="000000"/>
                </a:solidFill>
                <a:effectLst/>
                <a:latin typeface="Arial"/>
                <a:ea typeface="+mn-ea"/>
                <a:cs typeface="Times New Roman"/>
              </a:rPr>
              <a:t>a</a:t>
            </a:r>
            <a:r>
              <a:rPr lang="pl-PL" sz="1200" kern="1200" spc="-15" dirty="0">
                <a:solidFill>
                  <a:srgbClr val="000000"/>
                </a:solidFill>
                <a:effectLst/>
                <a:latin typeface="Arial"/>
                <a:ea typeface="+mn-ea"/>
                <a:cs typeface="Times New Roman"/>
              </a:rPr>
              <a:t>w</a:t>
            </a:r>
            <a:r>
              <a:rPr lang="pl-PL" sz="1200" kern="1200" dirty="0">
                <a:solidFill>
                  <a:srgbClr val="000000"/>
                </a:solidFill>
                <a:effectLst/>
                <a:latin typeface="Arial"/>
                <a:ea typeface="+mn-ea"/>
                <a:cs typeface="Times New Roman"/>
              </a:rPr>
              <a:t>ierającą</a:t>
            </a:r>
            <a:r>
              <a:rPr lang="pl-PL" sz="1200" kern="1200" spc="-10" dirty="0">
                <a:solidFill>
                  <a:srgbClr val="000000"/>
                </a:solidFill>
                <a:effectLst/>
                <a:latin typeface="Arial"/>
                <a:ea typeface="+mn-ea"/>
                <a:cs typeface="Times New Roman"/>
              </a:rPr>
              <a:t> </a:t>
            </a:r>
            <a:r>
              <a:rPr lang="pl-PL" sz="1200" kern="1200" dirty="0">
                <a:solidFill>
                  <a:srgbClr val="000000"/>
                </a:solidFill>
                <a:effectLst/>
                <a:latin typeface="Arial"/>
                <a:ea typeface="+mn-ea"/>
                <a:cs typeface="Times New Roman"/>
              </a:rPr>
              <a:t>i</a:t>
            </a:r>
            <a:r>
              <a:rPr lang="pl-PL" sz="1200" kern="1200" spc="5" dirty="0">
                <a:solidFill>
                  <a:srgbClr val="000000"/>
                </a:solidFill>
                <a:effectLst/>
                <a:latin typeface="Arial"/>
                <a:ea typeface="+mn-ea"/>
                <a:cs typeface="Times New Roman"/>
              </a:rPr>
              <a:t>n</a:t>
            </a:r>
            <a:r>
              <a:rPr lang="pl-PL" sz="1200" kern="1200" spc="15" dirty="0">
                <a:solidFill>
                  <a:srgbClr val="000000"/>
                </a:solidFill>
                <a:effectLst/>
                <a:latin typeface="Arial"/>
                <a:ea typeface="+mn-ea"/>
                <a:cs typeface="Times New Roman"/>
              </a:rPr>
              <a:t>f</a:t>
            </a:r>
            <a:r>
              <a:rPr lang="pl-PL" sz="1200" kern="1200" spc="5" dirty="0">
                <a:solidFill>
                  <a:srgbClr val="000000"/>
                </a:solidFill>
                <a:effectLst/>
                <a:latin typeface="Arial"/>
                <a:ea typeface="+mn-ea"/>
                <a:cs typeface="Times New Roman"/>
              </a:rPr>
              <a:t>o</a:t>
            </a:r>
            <a:r>
              <a:rPr lang="pl-PL" sz="1200" kern="1200" dirty="0">
                <a:solidFill>
                  <a:srgbClr val="000000"/>
                </a:solidFill>
                <a:effectLst/>
                <a:latin typeface="Arial"/>
                <a:ea typeface="+mn-ea"/>
                <a:cs typeface="Times New Roman"/>
              </a:rPr>
              <a:t>r</a:t>
            </a:r>
            <a:r>
              <a:rPr lang="pl-PL" sz="1200" kern="1200" spc="5" dirty="0">
                <a:solidFill>
                  <a:srgbClr val="000000"/>
                </a:solidFill>
                <a:effectLst/>
                <a:latin typeface="Arial"/>
                <a:ea typeface="+mn-ea"/>
                <a:cs typeface="Times New Roman"/>
              </a:rPr>
              <a:t>m</a:t>
            </a:r>
            <a:r>
              <a:rPr lang="pl-PL" sz="1200" kern="1200" spc="-5" dirty="0">
                <a:solidFill>
                  <a:srgbClr val="000000"/>
                </a:solidFill>
                <a:effectLst/>
                <a:latin typeface="Arial"/>
                <a:ea typeface="+mn-ea"/>
                <a:cs typeface="Times New Roman"/>
              </a:rPr>
              <a:t>a</a:t>
            </a:r>
            <a:r>
              <a:rPr lang="pl-PL" sz="1200" kern="1200" dirty="0">
                <a:solidFill>
                  <a:srgbClr val="000000"/>
                </a:solidFill>
                <a:effectLst/>
                <a:latin typeface="Arial"/>
                <a:ea typeface="+mn-ea"/>
                <a:cs typeface="Times New Roman"/>
              </a:rPr>
              <a:t>cje</a:t>
            </a:r>
            <a:r>
              <a:rPr lang="pl-PL" sz="1200" kern="1200" spc="-35" dirty="0">
                <a:solidFill>
                  <a:srgbClr val="000000"/>
                </a:solidFill>
                <a:effectLst/>
                <a:latin typeface="Arial"/>
                <a:ea typeface="+mn-ea"/>
                <a:cs typeface="Times New Roman"/>
              </a:rPr>
              <a:t> </a:t>
            </a:r>
            <a:r>
              <a:rPr lang="pl-PL" sz="1200" kern="1200" dirty="0">
                <a:solidFill>
                  <a:srgbClr val="000000"/>
                </a:solidFill>
                <a:effectLst/>
                <a:latin typeface="Arial"/>
                <a:ea typeface="+mn-ea"/>
                <a:cs typeface="Times New Roman"/>
              </a:rPr>
              <a:t>o</a:t>
            </a:r>
            <a:r>
              <a:rPr lang="pl-PL" sz="1200" kern="1200" spc="-5" dirty="0">
                <a:solidFill>
                  <a:srgbClr val="000000"/>
                </a:solidFill>
                <a:effectLst/>
                <a:latin typeface="Arial"/>
                <a:ea typeface="+mn-ea"/>
                <a:cs typeface="Times New Roman"/>
              </a:rPr>
              <a:t> </a:t>
            </a:r>
            <a:r>
              <a:rPr lang="pl-PL" sz="1200" kern="1200" dirty="0">
                <a:solidFill>
                  <a:srgbClr val="000000"/>
                </a:solidFill>
                <a:effectLst/>
                <a:latin typeface="Arial"/>
                <a:ea typeface="+mn-ea"/>
                <a:cs typeface="Times New Roman"/>
              </a:rPr>
              <a:t>klasie</a:t>
            </a:r>
            <a:r>
              <a:rPr lang="pl-PL" sz="1200" kern="1200" spc="-15" dirty="0">
                <a:solidFill>
                  <a:srgbClr val="000000"/>
                </a:solidFill>
                <a:effectLst/>
                <a:latin typeface="Arial"/>
                <a:ea typeface="+mn-ea"/>
                <a:cs typeface="Times New Roman"/>
              </a:rPr>
              <a:t> w</a:t>
            </a:r>
            <a:r>
              <a:rPr lang="pl-PL" sz="1200" kern="1200" spc="-10" dirty="0">
                <a:solidFill>
                  <a:srgbClr val="000000"/>
                </a:solidFill>
                <a:effectLst/>
                <a:latin typeface="Arial"/>
                <a:ea typeface="+mn-ea"/>
                <a:cs typeface="Times New Roman"/>
              </a:rPr>
              <a:t>y</a:t>
            </a:r>
            <a:r>
              <a:rPr lang="pl-PL" sz="1200" kern="1200" dirty="0">
                <a:solidFill>
                  <a:srgbClr val="000000"/>
                </a:solidFill>
                <a:effectLst/>
                <a:latin typeface="Arial"/>
                <a:ea typeface="+mn-ea"/>
                <a:cs typeface="Times New Roman"/>
              </a:rPr>
              <a:t>ro</a:t>
            </a:r>
            <a:r>
              <a:rPr lang="pl-PL" sz="1200" kern="1200" spc="5" dirty="0">
                <a:solidFill>
                  <a:srgbClr val="000000"/>
                </a:solidFill>
                <a:effectLst/>
                <a:latin typeface="Arial"/>
                <a:ea typeface="+mn-ea"/>
                <a:cs typeface="Times New Roman"/>
              </a:rPr>
              <a:t>b</a:t>
            </a:r>
            <a:r>
              <a:rPr lang="pl-PL" sz="1200" kern="1200" dirty="0">
                <a:solidFill>
                  <a:srgbClr val="000000"/>
                </a:solidFill>
                <a:effectLst/>
                <a:latin typeface="Arial"/>
                <a:ea typeface="+mn-ea"/>
                <a:cs typeface="Times New Roman"/>
              </a:rPr>
              <a:t>u</a:t>
            </a:r>
            <a:r>
              <a:rPr lang="pl-PL" sz="1200" kern="1200" spc="10" dirty="0">
                <a:solidFill>
                  <a:srgbClr val="000000"/>
                </a:solidFill>
                <a:effectLst/>
                <a:latin typeface="Arial"/>
                <a:ea typeface="+mn-ea"/>
                <a:cs typeface="Times New Roman"/>
              </a:rPr>
              <a:t> </a:t>
            </a:r>
            <a:r>
              <a:rPr lang="pl-PL" sz="1200" kern="1200" dirty="0">
                <a:solidFill>
                  <a:srgbClr val="000000"/>
                </a:solidFill>
                <a:effectLst/>
                <a:latin typeface="Arial"/>
                <a:ea typeface="+mn-ea"/>
                <a:cs typeface="Times New Roman"/>
              </a:rPr>
              <a:t>i</a:t>
            </a:r>
            <a:r>
              <a:rPr lang="pl-PL" sz="1200" kern="1200" spc="20" dirty="0">
                <a:solidFill>
                  <a:srgbClr val="000000"/>
                </a:solidFill>
                <a:effectLst/>
                <a:latin typeface="Arial"/>
                <a:ea typeface="+mn-ea"/>
                <a:cs typeface="Times New Roman"/>
              </a:rPr>
              <a:t> </a:t>
            </a:r>
            <a:r>
              <a:rPr lang="pl-PL" sz="1200" kern="1200" spc="5" dirty="0">
                <a:solidFill>
                  <a:srgbClr val="000000"/>
                </a:solidFill>
                <a:effectLst/>
                <a:latin typeface="Arial"/>
                <a:ea typeface="+mn-ea"/>
                <a:cs typeface="Times New Roman"/>
              </a:rPr>
              <a:t>d</a:t>
            </a:r>
            <a:r>
              <a:rPr lang="pl-PL" sz="1200" kern="1200" spc="-10" dirty="0">
                <a:solidFill>
                  <a:srgbClr val="000000"/>
                </a:solidFill>
                <a:effectLst/>
                <a:latin typeface="Arial"/>
                <a:ea typeface="+mn-ea"/>
                <a:cs typeface="Times New Roman"/>
              </a:rPr>
              <a:t>y</a:t>
            </a:r>
            <a:r>
              <a:rPr lang="pl-PL" sz="1200" kern="1200" dirty="0">
                <a:solidFill>
                  <a:srgbClr val="000000"/>
                </a:solidFill>
                <a:effectLst/>
                <a:latin typeface="Arial"/>
                <a:ea typeface="+mn-ea"/>
                <a:cs typeface="Times New Roman"/>
              </a:rPr>
              <a:t>rekt</a:t>
            </a:r>
            <a:r>
              <a:rPr lang="pl-PL" sz="1200" kern="1200" spc="-10" dirty="0">
                <a:solidFill>
                  <a:srgbClr val="000000"/>
                </a:solidFill>
                <a:effectLst/>
                <a:latin typeface="Arial"/>
                <a:ea typeface="+mn-ea"/>
                <a:cs typeface="Times New Roman"/>
              </a:rPr>
              <a:t>y</a:t>
            </a:r>
            <a:r>
              <a:rPr lang="pl-PL" sz="1200" kern="1200" spc="-15" dirty="0">
                <a:solidFill>
                  <a:srgbClr val="000000"/>
                </a:solidFill>
                <a:effectLst/>
                <a:latin typeface="Arial"/>
                <a:ea typeface="+mn-ea"/>
                <a:cs typeface="Times New Roman"/>
              </a:rPr>
              <a:t>w</a:t>
            </a:r>
            <a:r>
              <a:rPr lang="pl-PL" sz="1200" kern="1200" dirty="0">
                <a:solidFill>
                  <a:srgbClr val="000000"/>
                </a:solidFill>
                <a:effectLst/>
                <a:latin typeface="Arial"/>
                <a:ea typeface="+mn-ea"/>
                <a:cs typeface="Times New Roman"/>
              </a:rPr>
              <a:t>ie</a:t>
            </a:r>
            <a:r>
              <a:rPr lang="pl-PL" sz="1200" kern="1200" spc="10" dirty="0">
                <a:solidFill>
                  <a:srgbClr val="000000"/>
                </a:solidFill>
                <a:effectLst/>
                <a:latin typeface="Arial"/>
                <a:ea typeface="+mn-ea"/>
                <a:cs typeface="Times New Roman"/>
              </a:rPr>
              <a:t> </a:t>
            </a:r>
            <a:r>
              <a:rPr lang="pl-PL" sz="1200" kern="1200" spc="5" dirty="0">
                <a:solidFill>
                  <a:srgbClr val="000000"/>
                </a:solidFill>
                <a:effectLst/>
                <a:latin typeface="Arial"/>
                <a:ea typeface="+mn-ea"/>
                <a:cs typeface="Times New Roman"/>
              </a:rPr>
              <a:t>med</a:t>
            </a:r>
            <a:r>
              <a:rPr lang="pl-PL" sz="1200" kern="1200" spc="-10" dirty="0">
                <a:solidFill>
                  <a:srgbClr val="000000"/>
                </a:solidFill>
                <a:effectLst/>
                <a:latin typeface="Arial"/>
                <a:ea typeface="+mn-ea"/>
                <a:cs typeface="Times New Roman"/>
              </a:rPr>
              <a:t>y</a:t>
            </a:r>
            <a:r>
              <a:rPr lang="pl-PL" sz="1200" kern="1200" dirty="0">
                <a:solidFill>
                  <a:srgbClr val="000000"/>
                </a:solidFill>
                <a:effectLst/>
                <a:latin typeface="Arial"/>
                <a:ea typeface="+mn-ea"/>
                <a:cs typeface="Times New Roman"/>
              </a:rPr>
              <a:t>c</a:t>
            </a:r>
            <a:r>
              <a:rPr lang="pl-PL" sz="1200" kern="1200" spc="-10" dirty="0">
                <a:solidFill>
                  <a:srgbClr val="000000"/>
                </a:solidFill>
                <a:effectLst/>
                <a:latin typeface="Arial"/>
                <a:ea typeface="+mn-ea"/>
                <a:cs typeface="Times New Roman"/>
              </a:rPr>
              <a:t>z</a:t>
            </a:r>
            <a:r>
              <a:rPr lang="pl-PL" sz="1200" kern="1200" spc="5" dirty="0">
                <a:solidFill>
                  <a:srgbClr val="000000"/>
                </a:solidFill>
                <a:effectLst/>
                <a:latin typeface="Arial"/>
                <a:ea typeface="+mn-ea"/>
                <a:cs typeface="Times New Roman"/>
              </a:rPr>
              <a:t>ne</a:t>
            </a:r>
            <a:r>
              <a:rPr lang="pl-PL" sz="1200" kern="1200" dirty="0">
                <a:solidFill>
                  <a:srgbClr val="000000"/>
                </a:solidFill>
                <a:effectLst/>
                <a:latin typeface="Arial"/>
                <a:ea typeface="+mn-ea"/>
                <a:cs typeface="Times New Roman"/>
              </a:rPr>
              <a:t>j,</a:t>
            </a:r>
            <a:r>
              <a:rPr lang="pl-PL" sz="1200" kern="1200" spc="-5" dirty="0">
                <a:solidFill>
                  <a:srgbClr val="000000"/>
                </a:solidFill>
                <a:effectLst/>
                <a:latin typeface="Arial"/>
                <a:ea typeface="+mn-ea"/>
                <a:cs typeface="Times New Roman"/>
              </a:rPr>
              <a:t> </a:t>
            </a:r>
            <a:endParaRPr lang="pl-PL" sz="1200" dirty="0">
              <a:effectLst/>
              <a:latin typeface="Times New Roman"/>
              <a:ea typeface="Times New Roman"/>
              <a:cs typeface="Times New Roman"/>
            </a:endParaRPr>
          </a:p>
          <a:p>
            <a:pPr marL="342900" lvl="0" indent="-342900">
              <a:lnSpc>
                <a:spcPts val="1325"/>
              </a:lnSpc>
              <a:spcAft>
                <a:spcPts val="0"/>
              </a:spcAft>
              <a:buFont typeface="Arial"/>
              <a:buChar char="•"/>
              <a:tabLst>
                <a:tab pos="457200" algn="l"/>
              </a:tabLst>
            </a:pPr>
            <a:r>
              <a:rPr lang="pl-PL" sz="1200" kern="1200" spc="5" dirty="0">
                <a:solidFill>
                  <a:srgbClr val="000000"/>
                </a:solidFill>
                <a:effectLst/>
                <a:latin typeface="Arial"/>
                <a:ea typeface="+mn-ea"/>
                <a:cs typeface="Times New Roman"/>
              </a:rPr>
              <a:t>dokum</a:t>
            </a:r>
            <a:r>
              <a:rPr lang="pl-PL" sz="1200" kern="1200" spc="-5" dirty="0">
                <a:solidFill>
                  <a:srgbClr val="000000"/>
                </a:solidFill>
                <a:effectLst/>
                <a:latin typeface="Arial"/>
                <a:ea typeface="+mn-ea"/>
                <a:cs typeface="Times New Roman"/>
              </a:rPr>
              <a:t>en</a:t>
            </a:r>
            <a:r>
              <a:rPr lang="pl-PL" sz="1200" kern="1200" dirty="0">
                <a:solidFill>
                  <a:srgbClr val="000000"/>
                </a:solidFill>
                <a:effectLst/>
                <a:latin typeface="Arial"/>
                <a:ea typeface="+mn-ea"/>
                <a:cs typeface="Times New Roman"/>
              </a:rPr>
              <a:t>t</a:t>
            </a:r>
            <a:r>
              <a:rPr lang="pl-PL" sz="1200" kern="1200" spc="-20" dirty="0">
                <a:solidFill>
                  <a:srgbClr val="000000"/>
                </a:solidFill>
                <a:effectLst/>
                <a:latin typeface="Arial"/>
                <a:ea typeface="+mn-ea"/>
                <a:cs typeface="Times New Roman"/>
              </a:rPr>
              <a:t> </a:t>
            </a:r>
            <a:r>
              <a:rPr lang="pl-PL" sz="1200" kern="1200" dirty="0">
                <a:solidFill>
                  <a:srgbClr val="000000"/>
                </a:solidFill>
                <a:effectLst/>
                <a:latin typeface="Arial"/>
                <a:ea typeface="+mn-ea"/>
                <a:cs typeface="Times New Roman"/>
              </a:rPr>
              <a:t>CE.</a:t>
            </a:r>
            <a:endParaRPr lang="pl-PL" sz="1200" dirty="0">
              <a:effectLst/>
              <a:latin typeface="Times New Roman"/>
              <a:ea typeface="Times New Roman"/>
              <a:cs typeface="Times New Roman"/>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bject 51"/>
          <p:cNvSpPr txBox="1"/>
          <p:nvPr/>
        </p:nvSpPr>
        <p:spPr>
          <a:xfrm>
            <a:off x="0" y="2473452"/>
            <a:ext cx="3154680" cy="1127077"/>
          </a:xfrm>
          <a:prstGeom prst="rect">
            <a:avLst/>
          </a:prstGeom>
        </p:spPr>
        <p:txBody>
          <a:bodyPr wrap="square" lIns="0" tIns="0" rIns="0" bIns="0" rtlCol="0">
            <a:noAutofit/>
          </a:bodyPr>
          <a:lstStyle/>
          <a:p>
            <a:pPr>
              <a:lnSpc>
                <a:spcPts val="500"/>
              </a:lnSpc>
              <a:spcBef>
                <a:spcPts val="21"/>
              </a:spcBef>
            </a:pPr>
            <a:endParaRPr sz="500"/>
          </a:p>
          <a:p>
            <a:pPr marL="591616">
              <a:lnSpc>
                <a:spcPts val="1355"/>
              </a:lnSpc>
              <a:spcBef>
                <a:spcPts val="7067"/>
              </a:spcBef>
            </a:pPr>
            <a:r>
              <a:rPr sz="1800" spc="4" baseline="-2415" dirty="0" smtClean="0">
                <a:solidFill>
                  <a:srgbClr val="FFFFFF"/>
                </a:solidFill>
                <a:latin typeface="Arial"/>
                <a:cs typeface="Arial"/>
              </a:rPr>
              <a:t>Le</a:t>
            </a:r>
            <a:r>
              <a:rPr sz="1800" spc="0" baseline="-2415" dirty="0" smtClean="0">
                <a:solidFill>
                  <a:srgbClr val="FFFFFF"/>
                </a:solidFill>
                <a:latin typeface="Arial"/>
                <a:cs typeface="Arial"/>
              </a:rPr>
              <a:t>ki</a:t>
            </a:r>
            <a:r>
              <a:rPr sz="1800" spc="-24" baseline="-2415" dirty="0" smtClean="0">
                <a:solidFill>
                  <a:srgbClr val="FFFFFF"/>
                </a:solidFill>
                <a:latin typeface="Arial"/>
                <a:cs typeface="Arial"/>
              </a:rPr>
              <a:t> </a:t>
            </a:r>
            <a:r>
              <a:rPr sz="1800" spc="0" baseline="-2415" dirty="0" smtClean="0">
                <a:solidFill>
                  <a:srgbClr val="FFFFFF"/>
                </a:solidFill>
                <a:latin typeface="Arial"/>
                <a:cs typeface="Arial"/>
              </a:rPr>
              <a:t>i</a:t>
            </a:r>
            <a:r>
              <a:rPr sz="1800" spc="4" baseline="-2415" dirty="0" smtClean="0">
                <a:solidFill>
                  <a:srgbClr val="FFFFFF"/>
                </a:solidFill>
                <a:latin typeface="Arial"/>
                <a:cs typeface="Arial"/>
              </a:rPr>
              <a:t>mpo</a:t>
            </a:r>
            <a:r>
              <a:rPr sz="1800" spc="0" baseline="-2415" dirty="0" smtClean="0">
                <a:solidFill>
                  <a:srgbClr val="FFFFFF"/>
                </a:solidFill>
                <a:latin typeface="Arial"/>
                <a:cs typeface="Arial"/>
              </a:rPr>
              <a:t>rto</a:t>
            </a:r>
            <a:r>
              <a:rPr sz="1800" spc="-14" baseline="-2415" dirty="0" smtClean="0">
                <a:solidFill>
                  <a:srgbClr val="FFFFFF"/>
                </a:solidFill>
                <a:latin typeface="Arial"/>
                <a:cs typeface="Arial"/>
              </a:rPr>
              <a:t>w</a:t>
            </a:r>
            <a:r>
              <a:rPr sz="1800" spc="4" baseline="-2415" dirty="0" smtClean="0">
                <a:solidFill>
                  <a:srgbClr val="FFFFFF"/>
                </a:solidFill>
                <a:latin typeface="Arial"/>
                <a:cs typeface="Arial"/>
              </a:rPr>
              <a:t>an</a:t>
            </a:r>
            <a:r>
              <a:rPr sz="1800" spc="0" baseline="-2415" dirty="0" smtClean="0">
                <a:solidFill>
                  <a:srgbClr val="FFFFFF"/>
                </a:solidFill>
                <a:latin typeface="Arial"/>
                <a:cs typeface="Arial"/>
              </a:rPr>
              <a:t>e</a:t>
            </a:r>
            <a:r>
              <a:rPr sz="1800" spc="-29" baseline="-2415" dirty="0" smtClean="0">
                <a:solidFill>
                  <a:srgbClr val="FFFFFF"/>
                </a:solidFill>
                <a:latin typeface="Arial"/>
                <a:cs typeface="Arial"/>
              </a:rPr>
              <a:t> </a:t>
            </a:r>
            <a:r>
              <a:rPr sz="1800" spc="4" baseline="-2415" dirty="0" smtClean="0">
                <a:solidFill>
                  <a:srgbClr val="FFFFFF"/>
                </a:solidFill>
                <a:latin typeface="Arial"/>
                <a:cs typeface="Arial"/>
              </a:rPr>
              <a:t>d</a:t>
            </a:r>
            <a:r>
              <a:rPr sz="1800" spc="0" baseline="-2415" dirty="0" smtClean="0">
                <a:solidFill>
                  <a:srgbClr val="FFFFFF"/>
                </a:solidFill>
                <a:latin typeface="Arial"/>
                <a:cs typeface="Arial"/>
              </a:rPr>
              <a:t>o</a:t>
            </a:r>
            <a:r>
              <a:rPr sz="1800" spc="-4" baseline="-2415" dirty="0" smtClean="0">
                <a:solidFill>
                  <a:srgbClr val="FFFFFF"/>
                </a:solidFill>
                <a:latin typeface="Arial"/>
                <a:cs typeface="Arial"/>
              </a:rPr>
              <a:t> </a:t>
            </a:r>
            <a:r>
              <a:rPr sz="1800" spc="4" baseline="-2415" dirty="0" smtClean="0">
                <a:solidFill>
                  <a:srgbClr val="FFFFFF"/>
                </a:solidFill>
                <a:latin typeface="Arial"/>
                <a:cs typeface="Arial"/>
              </a:rPr>
              <a:t>badań</a:t>
            </a:r>
            <a:endParaRPr sz="1200">
              <a:latin typeface="Arial"/>
              <a:cs typeface="Arial"/>
            </a:endParaRPr>
          </a:p>
        </p:txBody>
      </p:sp>
      <p:sp>
        <p:nvSpPr>
          <p:cNvPr id="50" name="object 50"/>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28" name="object 28"/>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29" name="object 29"/>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0" name="object 30"/>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2" name="object 32"/>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4" name="object 34"/>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146304"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38" name="object 38">
            <a:hlinkClick r:id="rId3" action="ppaction://hlinksldjump"/>
          </p:cNvPr>
          <p:cNvSpPr/>
          <p:nvPr/>
        </p:nvSpPr>
        <p:spPr>
          <a:xfrm>
            <a:off x="0" y="3851148"/>
            <a:ext cx="3177540" cy="1063752"/>
          </a:xfrm>
          <a:prstGeom prst="rect">
            <a:avLst/>
          </a:prstGeom>
          <a:blipFill>
            <a:blip r:embed="rId4" cstate="print"/>
            <a:stretch>
              <a:fillRect/>
            </a:stretch>
          </a:blipFill>
        </p:spPr>
        <p:txBody>
          <a:bodyPr wrap="square" lIns="0" tIns="0" rIns="0" bIns="0" rtlCol="0">
            <a:noAutofit/>
          </a:bodyPr>
          <a:lstStyle/>
          <a:p>
            <a:endParaRPr/>
          </a:p>
        </p:txBody>
      </p:sp>
      <p:sp>
        <p:nvSpPr>
          <p:cNvPr id="39" name="object 39">
            <a:hlinkClick r:id="rId5" action="ppaction://hlinksldjump"/>
          </p:cNvPr>
          <p:cNvSpPr/>
          <p:nvPr/>
        </p:nvSpPr>
        <p:spPr>
          <a:xfrm>
            <a:off x="0" y="3165348"/>
            <a:ext cx="3154680" cy="1063752"/>
          </a:xfrm>
          <a:prstGeom prst="rect">
            <a:avLst/>
          </a:prstGeom>
          <a:blipFill>
            <a:blip r:embed="rId6" cstate="print"/>
            <a:stretch>
              <a:fillRect/>
            </a:stretch>
          </a:blipFill>
        </p:spPr>
        <p:txBody>
          <a:bodyPr wrap="square" lIns="0" tIns="0" rIns="0" bIns="0" rtlCol="0">
            <a:noAutofit/>
          </a:bodyPr>
          <a:lstStyle/>
          <a:p>
            <a:endParaRPr dirty="0"/>
          </a:p>
        </p:txBody>
      </p:sp>
      <p:sp>
        <p:nvSpPr>
          <p:cNvPr id="40" name="object 40">
            <a:hlinkClick r:id="rId7" action="ppaction://hlinksldjump"/>
          </p:cNvPr>
          <p:cNvSpPr/>
          <p:nvPr/>
        </p:nvSpPr>
        <p:spPr>
          <a:xfrm>
            <a:off x="0" y="4552188"/>
            <a:ext cx="3154680" cy="1063752"/>
          </a:xfrm>
          <a:prstGeom prst="rect">
            <a:avLst/>
          </a:prstGeom>
          <a:blipFill>
            <a:blip r:embed="rId8" cstate="print"/>
            <a:stretch>
              <a:fillRect/>
            </a:stretch>
          </a:blipFill>
        </p:spPr>
        <p:txBody>
          <a:bodyPr wrap="square" lIns="0" tIns="0" rIns="0" bIns="0" rtlCol="0">
            <a:noAutofit/>
          </a:bodyPr>
          <a:lstStyle/>
          <a:p>
            <a:endParaRPr/>
          </a:p>
        </p:txBody>
      </p:sp>
      <p:sp>
        <p:nvSpPr>
          <p:cNvPr id="41" name="object 41">
            <a:hlinkClick r:id="rId9" action="ppaction://hlinksldjump"/>
          </p:cNvPr>
          <p:cNvSpPr/>
          <p:nvPr/>
        </p:nvSpPr>
        <p:spPr>
          <a:xfrm>
            <a:off x="0" y="336803"/>
            <a:ext cx="2052827" cy="1232916"/>
          </a:xfrm>
          <a:prstGeom prst="rect">
            <a:avLst/>
          </a:prstGeom>
          <a:blipFill>
            <a:blip r:embed="rId10" cstate="print"/>
            <a:stretch>
              <a:fillRect/>
            </a:stretch>
          </a:blipFill>
        </p:spPr>
        <p:txBody>
          <a:bodyPr wrap="square" lIns="0" tIns="0" rIns="0" bIns="0" rtlCol="0">
            <a:noAutofit/>
          </a:bodyPr>
          <a:lstStyle/>
          <a:p>
            <a:endParaRPr/>
          </a:p>
        </p:txBody>
      </p:sp>
      <p:sp>
        <p:nvSpPr>
          <p:cNvPr id="42" name="object 42">
            <a:hlinkClick r:id="rId11" action="ppaction://hlinksldjump"/>
          </p:cNvPr>
          <p:cNvSpPr/>
          <p:nvPr/>
        </p:nvSpPr>
        <p:spPr>
          <a:xfrm>
            <a:off x="3139440" y="332231"/>
            <a:ext cx="2154936" cy="1231392"/>
          </a:xfrm>
          <a:prstGeom prst="rect">
            <a:avLst/>
          </a:prstGeom>
          <a:blipFill>
            <a:blip r:embed="rId12" cstate="print"/>
            <a:stretch>
              <a:fillRect/>
            </a:stretch>
          </a:blipFill>
        </p:spPr>
        <p:txBody>
          <a:bodyPr wrap="square" lIns="0" tIns="0" rIns="0" bIns="0" rtlCol="0">
            <a:noAutofit/>
          </a:bodyPr>
          <a:lstStyle/>
          <a:p>
            <a:endParaRPr/>
          </a:p>
        </p:txBody>
      </p:sp>
      <p:sp>
        <p:nvSpPr>
          <p:cNvPr id="43" name="object 43">
            <a:hlinkClick r:id="rId13" action="ppaction://hlinksldjump"/>
          </p:cNvPr>
          <p:cNvSpPr/>
          <p:nvPr/>
        </p:nvSpPr>
        <p:spPr>
          <a:xfrm>
            <a:off x="4767072" y="332231"/>
            <a:ext cx="2153412" cy="1231392"/>
          </a:xfrm>
          <a:prstGeom prst="rect">
            <a:avLst/>
          </a:prstGeom>
          <a:blipFill>
            <a:blip r:embed="rId14" cstate="print"/>
            <a:stretch>
              <a:fillRect/>
            </a:stretch>
          </a:blipFill>
        </p:spPr>
        <p:txBody>
          <a:bodyPr wrap="square" lIns="0" tIns="0" rIns="0" bIns="0" rtlCol="0">
            <a:noAutofit/>
          </a:bodyPr>
          <a:lstStyle/>
          <a:p>
            <a:endParaRPr/>
          </a:p>
        </p:txBody>
      </p:sp>
      <p:sp>
        <p:nvSpPr>
          <p:cNvPr id="44" name="object 44">
            <a:hlinkClick r:id="rId15" action="ppaction://hlinksldjump"/>
          </p:cNvPr>
          <p:cNvSpPr/>
          <p:nvPr/>
        </p:nvSpPr>
        <p:spPr>
          <a:xfrm>
            <a:off x="1525524" y="336803"/>
            <a:ext cx="2153412" cy="1232916"/>
          </a:xfrm>
          <a:prstGeom prst="rect">
            <a:avLst/>
          </a:prstGeom>
          <a:blipFill>
            <a:blip r:embed="rId16" cstate="print"/>
            <a:stretch>
              <a:fillRect/>
            </a:stretch>
          </a:blipFill>
        </p:spPr>
        <p:txBody>
          <a:bodyPr wrap="square" lIns="0" tIns="0" rIns="0" bIns="0" rtlCol="0">
            <a:noAutofit/>
          </a:bodyPr>
          <a:lstStyle/>
          <a:p>
            <a:endParaRPr/>
          </a:p>
        </p:txBody>
      </p:sp>
      <p:sp>
        <p:nvSpPr>
          <p:cNvPr id="45" name="object 45">
            <a:hlinkClick r:id="rId11" action="ppaction://hlinksldjump"/>
          </p:cNvPr>
          <p:cNvSpPr/>
          <p:nvPr/>
        </p:nvSpPr>
        <p:spPr>
          <a:xfrm>
            <a:off x="0" y="1781556"/>
            <a:ext cx="3154680" cy="1063752"/>
          </a:xfrm>
          <a:prstGeom prst="rect">
            <a:avLst/>
          </a:prstGeom>
          <a:blipFill>
            <a:blip r:embed="rId17" cstate="print"/>
            <a:stretch>
              <a:fillRect/>
            </a:stretch>
          </a:blipFill>
        </p:spPr>
        <p:txBody>
          <a:bodyPr wrap="square" lIns="0" tIns="0" rIns="0" bIns="0" rtlCol="0">
            <a:noAutofit/>
          </a:bodyPr>
          <a:lstStyle/>
          <a:p>
            <a:endParaRPr/>
          </a:p>
        </p:txBody>
      </p:sp>
      <p:sp>
        <p:nvSpPr>
          <p:cNvPr id="46" name="object 46">
            <a:hlinkClick r:id="rId18" action="ppaction://hlinksldjump"/>
          </p:cNvPr>
          <p:cNvSpPr/>
          <p:nvPr/>
        </p:nvSpPr>
        <p:spPr>
          <a:xfrm>
            <a:off x="0" y="2473452"/>
            <a:ext cx="3154680" cy="1063752"/>
          </a:xfrm>
          <a:prstGeom prst="rect">
            <a:avLst/>
          </a:prstGeom>
          <a:blipFill>
            <a:blip r:embed="rId19" cstate="print"/>
            <a:stretch>
              <a:fillRect/>
            </a:stretch>
          </a:blipFill>
        </p:spPr>
        <p:txBody>
          <a:bodyPr wrap="square" lIns="0" tIns="0" rIns="0" bIns="0" rtlCol="0">
            <a:noAutofit/>
          </a:bodyPr>
          <a:lstStyle/>
          <a:p>
            <a:endParaRPr/>
          </a:p>
        </p:txBody>
      </p:sp>
      <p:sp>
        <p:nvSpPr>
          <p:cNvPr id="47" name="object 47">
            <a:hlinkClick r:id="rId20" action="ppaction://hlinksldjump"/>
          </p:cNvPr>
          <p:cNvSpPr/>
          <p:nvPr/>
        </p:nvSpPr>
        <p:spPr>
          <a:xfrm>
            <a:off x="6380988" y="339851"/>
            <a:ext cx="2153412" cy="1231392"/>
          </a:xfrm>
          <a:prstGeom prst="rect">
            <a:avLst/>
          </a:prstGeom>
          <a:blipFill>
            <a:blip r:embed="rId21" cstate="print"/>
            <a:stretch>
              <a:fillRect/>
            </a:stretch>
          </a:blipFill>
        </p:spPr>
        <p:txBody>
          <a:bodyPr wrap="square" lIns="0" tIns="0" rIns="0" bIns="0" rtlCol="0">
            <a:noAutofit/>
          </a:bodyPr>
          <a:lstStyle/>
          <a:p>
            <a:endParaRPr/>
          </a:p>
        </p:txBody>
      </p:sp>
      <p:sp>
        <p:nvSpPr>
          <p:cNvPr id="48" name="object 48">
            <a:hlinkClick r:id="rId22" action="ppaction://hlinksldjump"/>
          </p:cNvPr>
          <p:cNvSpPr/>
          <p:nvPr/>
        </p:nvSpPr>
        <p:spPr>
          <a:xfrm>
            <a:off x="8033004" y="336803"/>
            <a:ext cx="2154936" cy="1232916"/>
          </a:xfrm>
          <a:prstGeom prst="rect">
            <a:avLst/>
          </a:prstGeom>
          <a:blipFill>
            <a:blip r:embed="rId23" cstate="print"/>
            <a:stretch>
              <a:fillRect/>
            </a:stretch>
          </a:blipFill>
        </p:spPr>
        <p:txBody>
          <a:bodyPr wrap="square" lIns="0" tIns="0" rIns="0" bIns="0" rtlCol="0">
            <a:noAutofit/>
          </a:bodyPr>
          <a:lstStyle/>
          <a:p>
            <a:endParaRPr/>
          </a:p>
        </p:txBody>
      </p:sp>
      <p:sp>
        <p:nvSpPr>
          <p:cNvPr id="49" name="object 49">
            <a:hlinkClick r:id="rId24" action="ppaction://hlinksldjump"/>
          </p:cNvPr>
          <p:cNvSpPr/>
          <p:nvPr/>
        </p:nvSpPr>
        <p:spPr>
          <a:xfrm>
            <a:off x="9660636" y="336803"/>
            <a:ext cx="2154935" cy="1232916"/>
          </a:xfrm>
          <a:prstGeom prst="rect">
            <a:avLst/>
          </a:prstGeom>
          <a:blipFill>
            <a:blip r:embed="rId25" cstate="print"/>
            <a:stretch>
              <a:fillRect/>
            </a:stretch>
          </a:blipFill>
        </p:spPr>
        <p:txBody>
          <a:bodyPr wrap="square" lIns="0" tIns="0" rIns="0" bIns="0" rtlCol="0">
            <a:noAutofit/>
          </a:bodyPr>
          <a:lstStyle/>
          <a:p>
            <a:endParaRPr/>
          </a:p>
        </p:txBody>
      </p:sp>
      <p:sp>
        <p:nvSpPr>
          <p:cNvPr id="25" name="object 25"/>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26" name="object 26"/>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3" name="object 23">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4" name="object 24"/>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1" name="object 21">
            <a:hlinkClick r:id="" action="ppaction://hlinkshowjump?jump=previousslide"/>
          </p:cNvPr>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2" name="object 22"/>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19" name="object 19"/>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0" name="object 20"/>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18" name="object 18"/>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17" name="object 17"/>
          <p:cNvSpPr txBox="1"/>
          <p:nvPr/>
        </p:nvSpPr>
        <p:spPr>
          <a:xfrm>
            <a:off x="3737864" y="684990"/>
            <a:ext cx="955483" cy="543559"/>
          </a:xfrm>
          <a:prstGeom prst="rect">
            <a:avLst/>
          </a:prstGeom>
        </p:spPr>
        <p:txBody>
          <a:bodyPr wrap="square" lIns="0" tIns="0" rIns="0" bIns="0" rtlCol="0">
            <a:noAutofit/>
          </a:bodyPr>
          <a:lstStyle/>
          <a:p>
            <a:pPr marL="150114" marR="148118" algn="ctr">
              <a:lnSpc>
                <a:spcPts val="1325"/>
              </a:lnSpc>
              <a:spcBef>
                <a:spcPts val="66"/>
              </a:spcBef>
            </a:pPr>
            <a:r>
              <a:rPr sz="1200" spc="-119" dirty="0" smtClean="0">
                <a:latin typeface="Arial"/>
                <a:cs typeface="Arial"/>
              </a:rPr>
              <a:t>T</a:t>
            </a:r>
            <a:r>
              <a:rPr sz="1200" spc="4" dirty="0" smtClean="0">
                <a:latin typeface="Arial"/>
                <a:cs typeface="Arial"/>
              </a:rPr>
              <a:t>o</a:t>
            </a:r>
            <a:r>
              <a:rPr sz="1200" spc="-14" dirty="0" smtClean="0">
                <a:latin typeface="Arial"/>
                <a:cs typeface="Arial"/>
              </a:rPr>
              <a:t>w</a:t>
            </a:r>
            <a:r>
              <a:rPr sz="1200" spc="4" dirty="0" smtClean="0">
                <a:latin typeface="Arial"/>
                <a:cs typeface="Arial"/>
              </a:rPr>
              <a:t>a</a:t>
            </a:r>
            <a:r>
              <a:rPr sz="1200" spc="0" dirty="0" smtClean="0">
                <a:latin typeface="Arial"/>
                <a:cs typeface="Arial"/>
              </a:rPr>
              <a:t>ry</a:t>
            </a:r>
            <a:r>
              <a:rPr sz="1200" spc="-9" dirty="0" smtClean="0">
                <a:latin typeface="Arial"/>
                <a:cs typeface="Arial"/>
              </a:rPr>
              <a:t> </a:t>
            </a:r>
            <a:r>
              <a:rPr sz="1200" spc="0" dirty="0" smtClean="0">
                <a:latin typeface="Arial"/>
                <a:cs typeface="Arial"/>
              </a:rPr>
              <a:t>o</a:t>
            </a:r>
            <a:endParaRPr sz="1200">
              <a:latin typeface="Arial"/>
              <a:cs typeface="Arial"/>
            </a:endParaRPr>
          </a:p>
          <a:p>
            <a:pPr indent="457" algn="ctr">
              <a:lnSpc>
                <a:spcPct val="100041"/>
              </a:lnSpc>
            </a:pPr>
            <a:r>
              <a:rPr sz="1200" spc="0" dirty="0" smtClean="0">
                <a:latin typeface="Arial"/>
                <a:cs typeface="Arial"/>
              </a:rPr>
              <a:t>s</a:t>
            </a:r>
            <a:r>
              <a:rPr sz="1200" spc="4" dirty="0" smtClean="0">
                <a:latin typeface="Arial"/>
                <a:cs typeface="Arial"/>
              </a:rPr>
              <a:t>pe</a:t>
            </a:r>
            <a:r>
              <a:rPr sz="1200" spc="0" dirty="0" smtClean="0">
                <a:latin typeface="Arial"/>
                <a:cs typeface="Arial"/>
              </a:rPr>
              <a:t>cjal</a:t>
            </a:r>
            <a:r>
              <a:rPr sz="1200" spc="4" dirty="0" smtClean="0">
                <a:latin typeface="Arial"/>
                <a:cs typeface="Arial"/>
              </a:rPr>
              <a:t>n</a:t>
            </a:r>
            <a:r>
              <a:rPr sz="1200" spc="-9" dirty="0" smtClean="0">
                <a:latin typeface="Arial"/>
                <a:cs typeface="Arial"/>
              </a:rPr>
              <a:t>y</a:t>
            </a:r>
            <a:r>
              <a:rPr sz="1200" spc="0" dirty="0" smtClean="0">
                <a:latin typeface="Arial"/>
                <a:cs typeface="Arial"/>
              </a:rPr>
              <a:t>ch </a:t>
            </a:r>
            <a:r>
              <a:rPr sz="1200" spc="-14" dirty="0" smtClean="0">
                <a:latin typeface="Arial"/>
                <a:cs typeface="Arial"/>
              </a:rPr>
              <a:t>w</a:t>
            </a:r>
            <a:r>
              <a:rPr sz="1200" spc="-9" dirty="0" smtClean="0">
                <a:latin typeface="Arial"/>
                <a:cs typeface="Arial"/>
              </a:rPr>
              <a:t>y</a:t>
            </a:r>
            <a:r>
              <a:rPr sz="1200" spc="4" dirty="0" smtClean="0">
                <a:latin typeface="Arial"/>
                <a:cs typeface="Arial"/>
              </a:rPr>
              <a:t>ma</a:t>
            </a:r>
            <a:r>
              <a:rPr sz="1200" spc="-4" dirty="0" smtClean="0">
                <a:latin typeface="Arial"/>
                <a:cs typeface="Arial"/>
              </a:rPr>
              <a:t>g</a:t>
            </a:r>
            <a:r>
              <a:rPr sz="1200" spc="4" dirty="0" smtClean="0">
                <a:latin typeface="Arial"/>
                <a:cs typeface="Arial"/>
              </a:rPr>
              <a:t>an</a:t>
            </a:r>
            <a:r>
              <a:rPr sz="1200" spc="0" dirty="0" smtClean="0">
                <a:latin typeface="Arial"/>
                <a:cs typeface="Arial"/>
              </a:rPr>
              <a:t>iach</a:t>
            </a:r>
            <a:endParaRPr sz="1200">
              <a:latin typeface="Arial"/>
              <a:cs typeface="Arial"/>
            </a:endParaRPr>
          </a:p>
        </p:txBody>
      </p:sp>
      <p:sp>
        <p:nvSpPr>
          <p:cNvPr id="16" name="object 16"/>
          <p:cNvSpPr txBox="1"/>
          <p:nvPr/>
        </p:nvSpPr>
        <p:spPr>
          <a:xfrm>
            <a:off x="5465826" y="684990"/>
            <a:ext cx="765759" cy="543559"/>
          </a:xfrm>
          <a:prstGeom prst="rect">
            <a:avLst/>
          </a:prstGeom>
        </p:spPr>
        <p:txBody>
          <a:bodyPr wrap="square" lIns="0" tIns="0" rIns="0" bIns="0" rtlCol="0">
            <a:noAutofit/>
          </a:bodyPr>
          <a:lstStyle/>
          <a:p>
            <a:pPr marL="73913" marR="84886" algn="ctr">
              <a:lnSpc>
                <a:spcPts val="1325"/>
              </a:lnSpc>
              <a:spcBef>
                <a:spcPts val="66"/>
              </a:spcBef>
            </a:pPr>
            <a:r>
              <a:rPr sz="1200" spc="0" dirty="0" smtClean="0">
                <a:solidFill>
                  <a:srgbClr val="FFFFFF"/>
                </a:solidFill>
                <a:latin typeface="Arial"/>
                <a:cs typeface="Arial"/>
              </a:rPr>
              <a:t>Ro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je</a:t>
            </a:r>
            <a:endParaRPr sz="1200">
              <a:latin typeface="Arial"/>
              <a:cs typeface="Arial"/>
            </a:endParaRPr>
          </a:p>
          <a:p>
            <a:pPr marL="104394" marR="112014"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raw</a:t>
            </a:r>
            <a:endParaRPr sz="1200">
              <a:latin typeface="Arial"/>
              <a:cs typeface="Arial"/>
            </a:endParaRPr>
          </a:p>
          <a:p>
            <a:pPr algn="ctr">
              <a:lnSpc>
                <a:spcPct val="95825"/>
              </a:lnSpc>
              <a:spcBef>
                <a:spcPts val="60"/>
              </a:spcBef>
            </a:pPr>
            <a:r>
              <a:rPr sz="1200" spc="0" dirty="0" smtClean="0">
                <a:solidFill>
                  <a:srgbClr val="FFFFFF"/>
                </a:solidFill>
                <a:latin typeface="Arial"/>
                <a:cs typeface="Arial"/>
              </a:rPr>
              <a:t>w i</a:t>
            </a:r>
            <a:r>
              <a:rPr sz="1200" spc="4" dirty="0" smtClean="0">
                <a:solidFill>
                  <a:srgbClr val="FFFFFF"/>
                </a:solidFill>
                <a:latin typeface="Arial"/>
                <a:cs typeface="Arial"/>
              </a:rPr>
              <a:t>mpo</a:t>
            </a:r>
            <a:r>
              <a:rPr sz="1200" spc="0" dirty="0" smtClean="0">
                <a:solidFill>
                  <a:srgbClr val="FFFFFF"/>
                </a:solidFill>
                <a:latin typeface="Arial"/>
                <a:cs typeface="Arial"/>
              </a:rPr>
              <a:t>rc</a:t>
            </a:r>
            <a:r>
              <a:rPr sz="1200" spc="-4" dirty="0" smtClean="0">
                <a:solidFill>
                  <a:srgbClr val="FFFFFF"/>
                </a:solidFill>
                <a:latin typeface="Arial"/>
                <a:cs typeface="Arial"/>
              </a:rPr>
              <a:t>i</a:t>
            </a:r>
            <a:r>
              <a:rPr sz="1200" spc="0" dirty="0" smtClean="0">
                <a:solidFill>
                  <a:srgbClr val="FFFFFF"/>
                </a:solidFill>
                <a:latin typeface="Arial"/>
                <a:cs typeface="Arial"/>
              </a:rPr>
              <a:t>e</a:t>
            </a:r>
            <a:endParaRPr sz="1200">
              <a:latin typeface="Arial"/>
              <a:cs typeface="Arial"/>
            </a:endParaRPr>
          </a:p>
        </p:txBody>
      </p:sp>
      <p:sp>
        <p:nvSpPr>
          <p:cNvPr id="15" name="object 15"/>
          <p:cNvSpPr txBox="1"/>
          <p:nvPr/>
        </p:nvSpPr>
        <p:spPr>
          <a:xfrm>
            <a:off x="464007" y="782145"/>
            <a:ext cx="1032459"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Pr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a:p>
            <a:pPr marL="93726" marR="103022" algn="ctr">
              <a:lnSpc>
                <a:spcPct val="95825"/>
              </a:lnSpc>
            </a:pPr>
            <a:r>
              <a:rPr sz="1200" spc="4" dirty="0" smtClean="0">
                <a:solidFill>
                  <a:srgbClr val="FFFFFF"/>
                </a:solidFill>
                <a:latin typeface="Arial"/>
                <a:cs typeface="Arial"/>
              </a:rPr>
              <a:t>d</a:t>
            </a:r>
            <a:r>
              <a:rPr sz="1200" spc="0" dirty="0" smtClean="0">
                <a:solidFill>
                  <a:srgbClr val="FFFFFF"/>
                </a:solidFill>
                <a:latin typeface="Arial"/>
                <a:cs typeface="Arial"/>
              </a:rPr>
              <a:t>o</a:t>
            </a:r>
            <a:r>
              <a:rPr sz="1200" spc="-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p:txBody>
      </p:sp>
      <p:sp>
        <p:nvSpPr>
          <p:cNvPr id="14" name="object 14"/>
          <p:cNvSpPr txBox="1"/>
          <p:nvPr/>
        </p:nvSpPr>
        <p:spPr>
          <a:xfrm>
            <a:off x="2204085" y="781898"/>
            <a:ext cx="820228" cy="361307"/>
          </a:xfrm>
          <a:prstGeom prst="rect">
            <a:avLst/>
          </a:prstGeom>
        </p:spPr>
        <p:txBody>
          <a:bodyPr wrap="square" lIns="0" tIns="0" rIns="0" bIns="0" rtlCol="0">
            <a:noAutofit/>
          </a:bodyPr>
          <a:lstStyle/>
          <a:p>
            <a:pPr marL="12700">
              <a:lnSpc>
                <a:spcPts val="1330"/>
              </a:lnSpc>
              <a:spcBef>
                <a:spcPts val="66"/>
              </a:spcBef>
            </a:pPr>
            <a:r>
              <a:rPr sz="1200" spc="29" dirty="0" smtClean="0">
                <a:solidFill>
                  <a:srgbClr val="FFFFFF"/>
                </a:solidFill>
                <a:latin typeface="Arial"/>
                <a:cs typeface="Arial"/>
              </a:rPr>
              <a:t>W</a:t>
            </a:r>
            <a:r>
              <a:rPr sz="1200" spc="-14" dirty="0" smtClean="0">
                <a:solidFill>
                  <a:srgbClr val="FFFFFF"/>
                </a:solidFill>
                <a:latin typeface="Arial"/>
                <a:cs typeface="Arial"/>
              </a:rPr>
              <a:t>y</a:t>
            </a:r>
            <a:r>
              <a:rPr sz="1200" spc="4" dirty="0" smtClean="0">
                <a:solidFill>
                  <a:srgbClr val="FFFFFF"/>
                </a:solidFill>
                <a:latin typeface="Arial"/>
                <a:cs typeface="Arial"/>
              </a:rPr>
              <a:t>m</a:t>
            </a:r>
            <a:r>
              <a:rPr sz="1200" spc="-9" dirty="0" smtClean="0">
                <a:solidFill>
                  <a:srgbClr val="FFFFFF"/>
                </a:solidFill>
                <a:latin typeface="Arial"/>
                <a:cs typeface="Arial"/>
              </a:rPr>
              <a:t>ag</a:t>
            </a:r>
            <a:r>
              <a:rPr sz="1200" spc="0" dirty="0" smtClean="0">
                <a:solidFill>
                  <a:srgbClr val="FFFFFF"/>
                </a:solidFill>
                <a:latin typeface="Arial"/>
                <a:cs typeface="Arial"/>
              </a:rPr>
              <a:t>a</a:t>
            </a:r>
            <a:r>
              <a:rPr sz="1200" spc="-4" dirty="0" smtClean="0">
                <a:solidFill>
                  <a:srgbClr val="FFFFFF"/>
                </a:solidFill>
                <a:latin typeface="Arial"/>
                <a:cs typeface="Arial"/>
              </a:rPr>
              <a:t>n</a:t>
            </a:r>
            <a:r>
              <a:rPr sz="1200" spc="0" dirty="0" smtClean="0">
                <a:solidFill>
                  <a:srgbClr val="FFFFFF"/>
                </a:solidFill>
                <a:latin typeface="Arial"/>
                <a:cs typeface="Arial"/>
              </a:rPr>
              <a:t>e</a:t>
            </a:r>
            <a:endParaRPr sz="1200">
              <a:latin typeface="Arial"/>
              <a:cs typeface="Arial"/>
            </a:endParaRPr>
          </a:p>
          <a:p>
            <a:pPr marL="24891" marR="22905">
              <a:lnSpc>
                <a:spcPct val="95825"/>
              </a:lnSpc>
            </a:pP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en</a:t>
            </a:r>
            <a:r>
              <a:rPr sz="1200" spc="0" dirty="0" smtClean="0">
                <a:solidFill>
                  <a:srgbClr val="FFFFFF"/>
                </a:solidFill>
                <a:latin typeface="Arial"/>
                <a:cs typeface="Arial"/>
              </a:rPr>
              <a:t>ty</a:t>
            </a:r>
            <a:endParaRPr sz="1200">
              <a:latin typeface="Arial"/>
              <a:cs typeface="Arial"/>
            </a:endParaRPr>
          </a:p>
        </p:txBody>
      </p:sp>
      <p:sp>
        <p:nvSpPr>
          <p:cNvPr id="13" name="object 13"/>
          <p:cNvSpPr txBox="1"/>
          <p:nvPr/>
        </p:nvSpPr>
        <p:spPr>
          <a:xfrm>
            <a:off x="6943090" y="784939"/>
            <a:ext cx="1041222"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p</a:t>
            </a:r>
            <a:r>
              <a:rPr sz="1200" spc="0" dirty="0" smtClean="0">
                <a:solidFill>
                  <a:srgbClr val="FFFFFF"/>
                </a:solidFill>
                <a:latin typeface="Arial"/>
                <a:cs typeface="Arial"/>
              </a:rPr>
              <a:t>łac</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cła</a:t>
            </a:r>
            <a:r>
              <a:rPr sz="1200" spc="-4" dirty="0" smtClean="0">
                <a:solidFill>
                  <a:srgbClr val="FFFFFF"/>
                </a:solidFill>
                <a:latin typeface="Arial"/>
                <a:cs typeface="Arial"/>
              </a:rPr>
              <a:t> </a:t>
            </a:r>
            <a:r>
              <a:rPr lang="pl-PL" sz="1200" spc="-4" dirty="0" smtClean="0">
                <a:solidFill>
                  <a:srgbClr val="FFFFFF"/>
                </a:solidFill>
                <a:latin typeface="Arial"/>
                <a:cs typeface="Arial"/>
              </a:rPr>
              <a:t>i</a:t>
            </a:r>
            <a:endParaRPr sz="1200" dirty="0">
              <a:latin typeface="Arial"/>
              <a:cs typeface="Arial"/>
            </a:endParaRPr>
          </a:p>
          <a:p>
            <a:pPr marL="218694" marR="230200" algn="ctr">
              <a:lnSpc>
                <a:spcPct val="95825"/>
              </a:lnSpc>
            </a:pPr>
            <a:r>
              <a:rPr sz="1200" spc="4" dirty="0" smtClean="0">
                <a:solidFill>
                  <a:srgbClr val="FFFFFF"/>
                </a:solidFill>
                <a:latin typeface="Arial"/>
                <a:cs typeface="Arial"/>
              </a:rPr>
              <a:t>poda</a:t>
            </a:r>
            <a:r>
              <a:rPr sz="1200" spc="0" dirty="0" smtClean="0">
                <a:solidFill>
                  <a:srgbClr val="FFFFFF"/>
                </a:solidFill>
                <a:latin typeface="Arial"/>
                <a:cs typeface="Arial"/>
              </a:rPr>
              <a:t>tku</a:t>
            </a:r>
            <a:endParaRPr sz="1200" dirty="0">
              <a:latin typeface="Arial"/>
              <a:cs typeface="Arial"/>
            </a:endParaRPr>
          </a:p>
        </p:txBody>
      </p:sp>
      <p:sp>
        <p:nvSpPr>
          <p:cNvPr id="12" name="object 12"/>
          <p:cNvSpPr txBox="1"/>
          <p:nvPr/>
        </p:nvSpPr>
        <p:spPr>
          <a:xfrm>
            <a:off x="8527542" y="782145"/>
            <a:ext cx="1179626" cy="360679"/>
          </a:xfrm>
          <a:prstGeom prst="rect">
            <a:avLst/>
          </a:prstGeom>
        </p:spPr>
        <p:txBody>
          <a:bodyPr wrap="square" lIns="0" tIns="0" rIns="0" bIns="0" rtlCol="0">
            <a:noAutofit/>
          </a:bodyPr>
          <a:lstStyle/>
          <a:p>
            <a:pPr algn="ctr">
              <a:lnSpc>
                <a:spcPts val="1325"/>
              </a:lnSpc>
              <a:spcBef>
                <a:spcPts val="66"/>
              </a:spcBef>
            </a:pPr>
            <a:r>
              <a:rPr sz="1200" spc="4" dirty="0" smtClean="0">
                <a:solidFill>
                  <a:srgbClr val="FFFFFF"/>
                </a:solidFill>
                <a:latin typeface="Arial"/>
                <a:cs typeface="Arial"/>
              </a:rPr>
              <a:t>Ko</a:t>
            </a:r>
            <a:r>
              <a:rPr sz="1200" spc="0" dirty="0" smtClean="0">
                <a:solidFill>
                  <a:srgbClr val="FFFFFF"/>
                </a:solidFill>
                <a:latin typeface="Arial"/>
                <a:cs typeface="Arial"/>
              </a:rPr>
              <a:t>re</a:t>
            </a:r>
            <a:r>
              <a:rPr sz="1200" spc="4" dirty="0" smtClean="0">
                <a:solidFill>
                  <a:srgbClr val="FFFFFF"/>
                </a:solidFill>
                <a:latin typeface="Arial"/>
                <a:cs typeface="Arial"/>
              </a:rPr>
              <a:t>k</a:t>
            </a:r>
            <a:r>
              <a:rPr sz="1200" spc="0" dirty="0" smtClean="0">
                <a:solidFill>
                  <a:srgbClr val="FFFFFF"/>
                </a:solidFill>
                <a:latin typeface="Arial"/>
                <a:cs typeface="Arial"/>
              </a:rPr>
              <a:t>ta</a:t>
            </a:r>
            <a:r>
              <a:rPr sz="1200" spc="-1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680" marR="371398"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1" name="object 11"/>
          <p:cNvSpPr txBox="1"/>
          <p:nvPr/>
        </p:nvSpPr>
        <p:spPr>
          <a:xfrm>
            <a:off x="10176510" y="873585"/>
            <a:ext cx="1145844"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M</a:t>
            </a:r>
            <a:r>
              <a:rPr sz="1200" spc="4" dirty="0" smtClean="0">
                <a:solidFill>
                  <a:srgbClr val="FFFFFF"/>
                </a:solidFill>
                <a:latin typeface="Arial"/>
                <a:cs typeface="Arial"/>
              </a:rPr>
              <a:t>a</a:t>
            </a:r>
            <a:r>
              <a:rPr sz="1200" spc="-4" dirty="0" smtClean="0">
                <a:solidFill>
                  <a:srgbClr val="FFFFFF"/>
                </a:solidFill>
                <a:latin typeface="Arial"/>
                <a:cs typeface="Arial"/>
              </a:rPr>
              <a:t>g</a:t>
            </a:r>
            <a:r>
              <a:rPr sz="1200" spc="4" dirty="0" smtClean="0">
                <a:solidFill>
                  <a:srgbClr val="FFFFFF"/>
                </a:solidFill>
                <a:latin typeface="Arial"/>
                <a:cs typeface="Arial"/>
              </a:rPr>
              <a:t>a</a:t>
            </a:r>
            <a:r>
              <a:rPr sz="1200" spc="-9" dirty="0" smtClean="0">
                <a:solidFill>
                  <a:srgbClr val="FFFFFF"/>
                </a:solidFill>
                <a:latin typeface="Arial"/>
                <a:cs typeface="Arial"/>
              </a:rPr>
              <a:t>zy</a:t>
            </a:r>
            <a:r>
              <a:rPr sz="1200" spc="4" dirty="0" smtClean="0">
                <a:solidFill>
                  <a:srgbClr val="FFFFFF"/>
                </a:solidFill>
                <a:latin typeface="Arial"/>
                <a:cs typeface="Arial"/>
              </a:rPr>
              <a:t>no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p:txBody>
      </p:sp>
      <p:sp>
        <p:nvSpPr>
          <p:cNvPr id="10" name="object 10"/>
          <p:cNvSpPr txBox="1"/>
          <p:nvPr/>
        </p:nvSpPr>
        <p:spPr>
          <a:xfrm>
            <a:off x="10859770" y="1859311"/>
            <a:ext cx="93583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I</a:t>
            </a:r>
            <a:r>
              <a:rPr sz="2400" spc="4" dirty="0" smtClean="0">
                <a:solidFill>
                  <a:srgbClr val="FFFFFF"/>
                </a:solidFill>
                <a:latin typeface="Arial"/>
                <a:cs typeface="Arial"/>
              </a:rPr>
              <a:t>m</a:t>
            </a:r>
            <a:r>
              <a:rPr sz="2400" spc="0" dirty="0" smtClean="0">
                <a:solidFill>
                  <a:srgbClr val="FFFFFF"/>
                </a:solidFill>
                <a:latin typeface="Arial"/>
                <a:cs typeface="Arial"/>
              </a:rPr>
              <a:t>port</a:t>
            </a:r>
            <a:endParaRPr sz="2400">
              <a:latin typeface="Arial"/>
              <a:cs typeface="Arial"/>
            </a:endParaRPr>
          </a:p>
          <a:p>
            <a:pPr marL="256539" marR="11887">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9" name="object 9"/>
          <p:cNvSpPr txBox="1"/>
          <p:nvPr/>
        </p:nvSpPr>
        <p:spPr>
          <a:xfrm>
            <a:off x="336600" y="2142188"/>
            <a:ext cx="2387320" cy="360680"/>
          </a:xfrm>
          <a:prstGeom prst="rect">
            <a:avLst/>
          </a:prstGeom>
        </p:spPr>
        <p:txBody>
          <a:bodyPr wrap="square" lIns="0" tIns="0" rIns="0" bIns="0" rtlCol="0">
            <a:noAutofit/>
          </a:bodyPr>
          <a:lstStyle/>
          <a:p>
            <a:pPr algn="ctr">
              <a:lnSpc>
                <a:spcPts val="1325"/>
              </a:lnSpc>
              <a:spcBef>
                <a:spcPts val="66"/>
              </a:spcBef>
            </a:pPr>
            <a:r>
              <a:rPr sz="1200" spc="4" dirty="0" smtClean="0">
                <a:solidFill>
                  <a:srgbClr val="FFFFFF"/>
                </a:solidFill>
                <a:latin typeface="Arial"/>
                <a:cs typeface="Arial"/>
              </a:rPr>
              <a:t>Le</a:t>
            </a:r>
            <a:r>
              <a:rPr sz="1200" spc="0" dirty="0" smtClean="0">
                <a:solidFill>
                  <a:srgbClr val="FFFFFF"/>
                </a:solidFill>
                <a:latin typeface="Arial"/>
                <a:cs typeface="Arial"/>
              </a:rPr>
              <a:t>ki</a:t>
            </a:r>
            <a:r>
              <a:rPr sz="1200" spc="-19" dirty="0" smtClean="0">
                <a:solidFill>
                  <a:srgbClr val="FFFFFF"/>
                </a:solidFill>
                <a:latin typeface="Arial"/>
                <a:cs typeface="Arial"/>
              </a:rPr>
              <a:t> </a:t>
            </a:r>
            <a:r>
              <a:rPr sz="1200" spc="-9" dirty="0" err="1" smtClean="0">
                <a:solidFill>
                  <a:srgbClr val="FFFFFF"/>
                </a:solidFill>
                <a:latin typeface="Arial"/>
                <a:cs typeface="Arial"/>
              </a:rPr>
              <a:t>z</a:t>
            </a:r>
            <a:r>
              <a:rPr sz="1200" spc="4" dirty="0" err="1" smtClean="0">
                <a:solidFill>
                  <a:srgbClr val="FFFFFF"/>
                </a:solidFill>
                <a:latin typeface="Arial"/>
                <a:cs typeface="Arial"/>
              </a:rPr>
              <a:t>a</a:t>
            </a:r>
            <a:r>
              <a:rPr sz="1200" spc="0" dirty="0" err="1" smtClean="0">
                <a:solidFill>
                  <a:srgbClr val="FFFFFF"/>
                </a:solidFill>
                <a:latin typeface="Arial"/>
                <a:cs typeface="Arial"/>
              </a:rPr>
              <a:t>rejestro</a:t>
            </a:r>
            <a:r>
              <a:rPr sz="1200" spc="-14" dirty="0" err="1" smtClean="0">
                <a:solidFill>
                  <a:srgbClr val="FFFFFF"/>
                </a:solidFill>
                <a:latin typeface="Arial"/>
                <a:cs typeface="Arial"/>
              </a:rPr>
              <a:t>w</a:t>
            </a:r>
            <a:r>
              <a:rPr sz="1200" spc="4" dirty="0" err="1" smtClean="0">
                <a:solidFill>
                  <a:srgbClr val="FFFFFF"/>
                </a:solidFill>
                <a:latin typeface="Arial"/>
                <a:cs typeface="Arial"/>
              </a:rPr>
              <a:t>an</a:t>
            </a:r>
            <a:r>
              <a:rPr sz="1200" spc="0" dirty="0" err="1" smtClean="0">
                <a:solidFill>
                  <a:srgbClr val="FFFFFF"/>
                </a:solidFill>
                <a:latin typeface="Arial"/>
                <a:cs typeface="Arial"/>
              </a:rPr>
              <a:t>e</a:t>
            </a:r>
            <a:r>
              <a:rPr sz="1200" spc="-9" dirty="0" smtClean="0">
                <a:solidFill>
                  <a:srgbClr val="FFFFFF"/>
                </a:solidFill>
                <a:latin typeface="Arial"/>
                <a:cs typeface="Arial"/>
              </a:rPr>
              <a:t> </a:t>
            </a:r>
            <a:r>
              <a:rPr lang="pl-PL" sz="1200" dirty="0">
                <a:solidFill>
                  <a:srgbClr val="FFFFFF"/>
                </a:solidFill>
                <a:latin typeface="Arial"/>
                <a:cs typeface="Arial"/>
              </a:rPr>
              <a:t>i</a:t>
            </a:r>
            <a:r>
              <a:rPr sz="1200" spc="4" dirty="0" smtClean="0">
                <a:solidFill>
                  <a:srgbClr val="FFFFFF"/>
                </a:solidFill>
                <a:latin typeface="Arial"/>
                <a:cs typeface="Arial"/>
              </a:rPr>
              <a:t> </a:t>
            </a:r>
            <a:r>
              <a:rPr sz="1200" spc="0" dirty="0" smtClean="0">
                <a:solidFill>
                  <a:srgbClr val="FFFFFF"/>
                </a:solidFill>
                <a:latin typeface="Arial"/>
                <a:cs typeface="Arial"/>
              </a:rPr>
              <a:t>i</a:t>
            </a:r>
            <a:r>
              <a:rPr sz="1200" spc="4" dirty="0" smtClean="0">
                <a:solidFill>
                  <a:srgbClr val="FFFFFF"/>
                </a:solidFill>
                <a:latin typeface="Arial"/>
                <a:cs typeface="Arial"/>
              </a:rPr>
              <a:t>mpo</a:t>
            </a:r>
            <a:r>
              <a:rPr sz="1200" spc="0" dirty="0" smtClean="0">
                <a:solidFill>
                  <a:srgbClr val="FFFFFF"/>
                </a:solidFill>
                <a:latin typeface="Arial"/>
                <a:cs typeface="Arial"/>
              </a:rPr>
              <a:t>rto</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4" dirty="0" smtClean="0">
                <a:solidFill>
                  <a:srgbClr val="FFFFFF"/>
                </a:solidFill>
                <a:latin typeface="Arial"/>
                <a:cs typeface="Arial"/>
              </a:rPr>
              <a:t>n</a:t>
            </a:r>
            <a:r>
              <a:rPr sz="1200" spc="0" dirty="0" smtClean="0">
                <a:solidFill>
                  <a:srgbClr val="FFFFFF"/>
                </a:solidFill>
                <a:latin typeface="Arial"/>
                <a:cs typeface="Arial"/>
              </a:rPr>
              <a:t>e</a:t>
            </a:r>
            <a:endParaRPr sz="1200" dirty="0">
              <a:latin typeface="Arial"/>
              <a:cs typeface="Arial"/>
            </a:endParaRPr>
          </a:p>
          <a:p>
            <a:pPr marL="424738" marR="435559" algn="ctr">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z</a:t>
            </a:r>
            <a:r>
              <a:rPr sz="1200" spc="4" dirty="0" smtClean="0">
                <a:solidFill>
                  <a:srgbClr val="FFFFFF"/>
                </a:solidFill>
                <a:latin typeface="Arial"/>
                <a:cs typeface="Arial"/>
              </a:rPr>
              <a:t> o</a:t>
            </a:r>
            <a:r>
              <a:rPr sz="1200" spc="0" dirty="0" smtClean="0">
                <a:solidFill>
                  <a:srgbClr val="FFFFFF"/>
                </a:solidFill>
                <a:latin typeface="Arial"/>
                <a:cs typeface="Arial"/>
              </a:rPr>
              <a:t>s</a:t>
            </a:r>
            <a:r>
              <a:rPr sz="1200" spc="4" dirty="0" smtClean="0">
                <a:solidFill>
                  <a:srgbClr val="FFFFFF"/>
                </a:solidFill>
                <a:latin typeface="Arial"/>
                <a:cs typeface="Arial"/>
              </a:rPr>
              <a:t>ob</a:t>
            </a:r>
            <a:r>
              <a:rPr sz="1200" spc="0" dirty="0" smtClean="0">
                <a:solidFill>
                  <a:srgbClr val="FFFFFF"/>
                </a:solidFill>
                <a:latin typeface="Arial"/>
                <a:cs typeface="Arial"/>
              </a:rPr>
              <a:t>y</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yw</a:t>
            </a:r>
            <a:r>
              <a:rPr sz="1200" spc="4" dirty="0" smtClean="0">
                <a:solidFill>
                  <a:srgbClr val="FFFFFF"/>
                </a:solidFill>
                <a:latin typeface="Arial"/>
                <a:cs typeface="Arial"/>
              </a:rPr>
              <a:t>a</a:t>
            </a:r>
            <a:r>
              <a:rPr sz="1200" spc="0" dirty="0" smtClean="0">
                <a:solidFill>
                  <a:srgbClr val="FFFFFF"/>
                </a:solidFill>
                <a:latin typeface="Arial"/>
                <a:cs typeface="Arial"/>
              </a:rPr>
              <a:t>t</a:t>
            </a:r>
            <a:r>
              <a:rPr sz="1200" spc="4" dirty="0" smtClean="0">
                <a:solidFill>
                  <a:srgbClr val="FFFFFF"/>
                </a:solidFill>
                <a:latin typeface="Arial"/>
                <a:cs typeface="Arial"/>
              </a:rPr>
              <a:t>n</a:t>
            </a:r>
            <a:r>
              <a:rPr sz="1200" spc="0" dirty="0" smtClean="0">
                <a:solidFill>
                  <a:srgbClr val="FFFFFF"/>
                </a:solidFill>
                <a:latin typeface="Arial"/>
                <a:cs typeface="Arial"/>
              </a:rPr>
              <a:t>e</a:t>
            </a:r>
            <a:endParaRPr sz="1200" dirty="0">
              <a:latin typeface="Arial"/>
              <a:cs typeface="Arial"/>
            </a:endParaRPr>
          </a:p>
        </p:txBody>
      </p:sp>
      <p:sp>
        <p:nvSpPr>
          <p:cNvPr id="8" name="object 8"/>
          <p:cNvSpPr txBox="1"/>
          <p:nvPr/>
        </p:nvSpPr>
        <p:spPr>
          <a:xfrm>
            <a:off x="239980" y="2743200"/>
            <a:ext cx="2542844" cy="422148"/>
          </a:xfrm>
          <a:prstGeom prst="rect">
            <a:avLst/>
          </a:prstGeom>
        </p:spPr>
        <p:txBody>
          <a:bodyPr wrap="square" lIns="0" tIns="0" rIns="0" bIns="0" rtlCol="0">
            <a:noAutofit/>
          </a:bodyPr>
          <a:lstStyle/>
          <a:p>
            <a:pPr marL="12700" algn="ctr">
              <a:lnSpc>
                <a:spcPts val="1325"/>
              </a:lnSpc>
              <a:spcBef>
                <a:spcPts val="66"/>
              </a:spcBef>
            </a:pPr>
            <a:r>
              <a:rPr lang="pl-PL" sz="1200" spc="29" dirty="0" smtClean="0">
                <a:solidFill>
                  <a:srgbClr val="FFFFFF"/>
                </a:solidFill>
                <a:latin typeface="Arial"/>
                <a:cs typeface="Arial"/>
              </a:rPr>
              <a:t>Leki importowane do badań rejestracyjnych i do badań klinicznych</a:t>
            </a:r>
            <a:endParaRPr sz="1200" dirty="0">
              <a:latin typeface="Arial"/>
              <a:cs typeface="Arial"/>
            </a:endParaRPr>
          </a:p>
        </p:txBody>
      </p:sp>
      <p:sp>
        <p:nvSpPr>
          <p:cNvPr id="7" name="object 7"/>
          <p:cNvSpPr txBox="1"/>
          <p:nvPr/>
        </p:nvSpPr>
        <p:spPr>
          <a:xfrm>
            <a:off x="239979" y="3429000"/>
            <a:ext cx="2542845" cy="549989"/>
          </a:xfrm>
          <a:prstGeom prst="rect">
            <a:avLst/>
          </a:prstGeom>
        </p:spPr>
        <p:txBody>
          <a:bodyPr wrap="square" lIns="0" tIns="0" rIns="0" bIns="0" rtlCol="0">
            <a:noAutofit/>
          </a:bodyPr>
          <a:lstStyle/>
          <a:p>
            <a:pPr algn="ctr">
              <a:lnSpc>
                <a:spcPts val="1325"/>
              </a:lnSpc>
              <a:spcBef>
                <a:spcPts val="66"/>
              </a:spcBef>
            </a:pPr>
            <a:endParaRPr sz="1200" dirty="0">
              <a:latin typeface="Arial"/>
              <a:cs typeface="Arial"/>
            </a:endParaRPr>
          </a:p>
        </p:txBody>
      </p:sp>
      <p:sp>
        <p:nvSpPr>
          <p:cNvPr id="6" name="object 6"/>
          <p:cNvSpPr txBox="1"/>
          <p:nvPr/>
        </p:nvSpPr>
        <p:spPr>
          <a:xfrm>
            <a:off x="3419999" y="1980000"/>
            <a:ext cx="6606000" cy="2689535"/>
          </a:xfrm>
          <a:prstGeom prst="rect">
            <a:avLst/>
          </a:prstGeom>
        </p:spPr>
        <p:txBody>
          <a:bodyPr wrap="square" lIns="0" tIns="0" rIns="0" bIns="0" rtlCol="0">
            <a:noAutofit/>
          </a:bodyPr>
          <a:lstStyle/>
          <a:p>
            <a:pPr marL="12700" marR="26286">
              <a:lnSpc>
                <a:spcPts val="1325"/>
              </a:lnSpc>
              <a:spcBef>
                <a:spcPts val="66"/>
              </a:spcBef>
            </a:pPr>
            <a:r>
              <a:rPr lang="pl-PL" sz="1400" b="1" spc="0" dirty="0" smtClean="0">
                <a:latin typeface="Arial"/>
                <a:cs typeface="Arial"/>
              </a:rPr>
              <a:t>Artykuły żywnościowe, mięsne i pochodzenia zwierzęcego</a:t>
            </a:r>
          </a:p>
          <a:p>
            <a:pPr marL="12700" marR="26286">
              <a:lnSpc>
                <a:spcPts val="1325"/>
              </a:lnSpc>
              <a:spcBef>
                <a:spcPts val="66"/>
              </a:spcBef>
            </a:pPr>
            <a:endParaRPr lang="pl-PL" sz="1200" dirty="0" smtClean="0">
              <a:latin typeface="Arial"/>
              <a:cs typeface="Arial"/>
            </a:endParaRPr>
          </a:p>
          <a:p>
            <a:pPr marL="12700" marR="26286">
              <a:lnSpc>
                <a:spcPts val="1325"/>
              </a:lnSpc>
              <a:spcBef>
                <a:spcPts val="66"/>
              </a:spcBef>
            </a:pPr>
            <a:endParaRPr lang="pl-PL" sz="1200" dirty="0">
              <a:latin typeface="Arial"/>
              <a:cs typeface="Arial"/>
            </a:endParaRPr>
          </a:p>
          <a:p>
            <a:pPr marL="12700" marR="26286">
              <a:lnSpc>
                <a:spcPts val="1325"/>
              </a:lnSpc>
              <a:spcBef>
                <a:spcPts val="66"/>
              </a:spcBef>
            </a:pPr>
            <a:r>
              <a:rPr lang="pl-PL" sz="1200" spc="0" dirty="0" smtClean="0">
                <a:latin typeface="Arial"/>
                <a:cs typeface="Arial"/>
              </a:rPr>
              <a:t>Przy importowaniu artykułów żywnościowych, mięsnych i pochodzenia zwierzęcego n</a:t>
            </a:r>
            <a:r>
              <a:rPr sz="1200" spc="-4" dirty="0" err="1" smtClean="0">
                <a:latin typeface="Arial"/>
                <a:cs typeface="Arial"/>
              </a:rPr>
              <a:t>i</a:t>
            </a:r>
            <a:r>
              <a:rPr sz="1200" spc="4" dirty="0" err="1" smtClean="0">
                <a:latin typeface="Arial"/>
                <a:cs typeface="Arial"/>
              </a:rPr>
              <a:t>e</a:t>
            </a:r>
            <a:r>
              <a:rPr sz="1200" spc="-9" dirty="0" err="1" smtClean="0">
                <a:latin typeface="Arial"/>
                <a:cs typeface="Arial"/>
              </a:rPr>
              <a:t>z</a:t>
            </a:r>
            <a:r>
              <a:rPr sz="1200" spc="4" dirty="0" err="1" smtClean="0">
                <a:latin typeface="Arial"/>
                <a:cs typeface="Arial"/>
              </a:rPr>
              <a:t>będn</a:t>
            </a:r>
            <a:r>
              <a:rPr sz="1200" spc="0" dirty="0" err="1" smtClean="0">
                <a:latin typeface="Arial"/>
                <a:cs typeface="Arial"/>
              </a:rPr>
              <a:t>e</a:t>
            </a:r>
            <a:r>
              <a:rPr sz="1200" spc="-39" dirty="0" smtClean="0">
                <a:latin typeface="Arial"/>
                <a:cs typeface="Arial"/>
              </a:rPr>
              <a:t> </a:t>
            </a:r>
            <a:r>
              <a:rPr sz="1200" spc="0" dirty="0" smtClean="0">
                <a:latin typeface="Arial"/>
                <a:cs typeface="Arial"/>
              </a:rPr>
              <a:t>jest</a:t>
            </a:r>
            <a:r>
              <a:rPr sz="1200" spc="-4" dirty="0" smtClean="0">
                <a:latin typeface="Arial"/>
                <a:cs typeface="Arial"/>
              </a:rPr>
              <a:t> </a:t>
            </a:r>
            <a:r>
              <a:rPr sz="1200" spc="0" dirty="0" smtClean="0">
                <a:latin typeface="Arial"/>
                <a:cs typeface="Arial"/>
              </a:rPr>
              <a:t>ś</a:t>
            </a:r>
            <a:r>
              <a:rPr sz="1200" spc="-14" dirty="0" smtClean="0">
                <a:latin typeface="Arial"/>
                <a:cs typeface="Arial"/>
              </a:rPr>
              <a:t>w</a:t>
            </a:r>
            <a:r>
              <a:rPr sz="1200" spc="0" dirty="0" smtClean="0">
                <a:latin typeface="Arial"/>
                <a:cs typeface="Arial"/>
              </a:rPr>
              <a:t>ia</a:t>
            </a:r>
            <a:r>
              <a:rPr sz="1200" spc="4" dirty="0" smtClean="0">
                <a:latin typeface="Arial"/>
                <a:cs typeface="Arial"/>
              </a:rPr>
              <a:t>de</a:t>
            </a:r>
            <a:r>
              <a:rPr sz="1200" spc="0" dirty="0" smtClean="0">
                <a:latin typeface="Arial"/>
                <a:cs typeface="Arial"/>
              </a:rPr>
              <a:t>ct</a:t>
            </a:r>
            <a:r>
              <a:rPr sz="1200" spc="-9" dirty="0" smtClean="0">
                <a:latin typeface="Arial"/>
                <a:cs typeface="Arial"/>
              </a:rPr>
              <a:t>w</a:t>
            </a:r>
            <a:r>
              <a:rPr sz="1200" spc="0" dirty="0" smtClean="0">
                <a:latin typeface="Arial"/>
                <a:cs typeface="Arial"/>
              </a:rPr>
              <a:t>o</a:t>
            </a:r>
            <a:r>
              <a:rPr sz="1200" spc="-4" dirty="0" smtClean="0">
                <a:latin typeface="Arial"/>
                <a:cs typeface="Arial"/>
              </a:rPr>
              <a:t> </a:t>
            </a:r>
            <a:r>
              <a:rPr sz="1200" spc="4" dirty="0" smtClean="0">
                <a:latin typeface="Arial"/>
                <a:cs typeface="Arial"/>
              </a:rPr>
              <a:t>dopu</a:t>
            </a:r>
            <a:r>
              <a:rPr sz="1200" spc="0" dirty="0" smtClean="0">
                <a:latin typeface="Arial"/>
                <a:cs typeface="Arial"/>
              </a:rPr>
              <a:t>s</a:t>
            </a:r>
            <a:r>
              <a:rPr sz="1200" spc="-9" dirty="0" smtClean="0">
                <a:latin typeface="Arial"/>
                <a:cs typeface="Arial"/>
              </a:rPr>
              <a:t>z</a:t>
            </a:r>
            <a:r>
              <a:rPr sz="1200" spc="0" dirty="0" smtClean="0">
                <a:latin typeface="Arial"/>
                <a:cs typeface="Arial"/>
              </a:rPr>
              <a:t>c</a:t>
            </a:r>
            <a:r>
              <a:rPr sz="1200" spc="-9" dirty="0" smtClean="0">
                <a:latin typeface="Arial"/>
                <a:cs typeface="Arial"/>
              </a:rPr>
              <a:t>z</a:t>
            </a:r>
            <a:r>
              <a:rPr sz="1200" spc="4" dirty="0" smtClean="0">
                <a:latin typeface="Arial"/>
                <a:cs typeface="Arial"/>
              </a:rPr>
              <a:t>en</a:t>
            </a:r>
            <a:r>
              <a:rPr sz="1200" spc="0" dirty="0" smtClean="0">
                <a:latin typeface="Arial"/>
                <a:cs typeface="Arial"/>
              </a:rPr>
              <a:t>ia</a:t>
            </a:r>
            <a:r>
              <a:rPr sz="1200" spc="-29" dirty="0" smtClean="0">
                <a:latin typeface="Arial"/>
                <a:cs typeface="Arial"/>
              </a:rPr>
              <a:t> </a:t>
            </a:r>
            <a:r>
              <a:rPr sz="1200" spc="4" dirty="0" smtClean="0">
                <a:latin typeface="Arial"/>
                <a:cs typeface="Arial"/>
              </a:rPr>
              <a:t>d</a:t>
            </a:r>
            <a:r>
              <a:rPr sz="1200" spc="0" dirty="0" smtClean="0">
                <a:latin typeface="Arial"/>
                <a:cs typeface="Arial"/>
              </a:rPr>
              <a:t>o</a:t>
            </a:r>
            <a:r>
              <a:rPr sz="1200" spc="-14" dirty="0" smtClean="0">
                <a:latin typeface="Arial"/>
                <a:cs typeface="Arial"/>
              </a:rPr>
              <a:t> </a:t>
            </a:r>
            <a:r>
              <a:rPr sz="1200" spc="4" dirty="0" smtClean="0">
                <a:latin typeface="Arial"/>
                <a:cs typeface="Arial"/>
              </a:rPr>
              <a:t>ob</a:t>
            </a:r>
            <a:r>
              <a:rPr sz="1200" spc="0" dirty="0" smtClean="0">
                <a:latin typeface="Arial"/>
                <a:cs typeface="Arial"/>
              </a:rPr>
              <a:t>rotu</a:t>
            </a:r>
            <a:r>
              <a:rPr sz="1200" spc="-14" dirty="0" smtClean="0">
                <a:latin typeface="Arial"/>
                <a:cs typeface="Arial"/>
              </a:rPr>
              <a:t> w</a:t>
            </a:r>
            <a:r>
              <a:rPr sz="1200" spc="-9" dirty="0" smtClean="0">
                <a:latin typeface="Arial"/>
                <a:cs typeface="Arial"/>
              </a:rPr>
              <a:t>y</a:t>
            </a:r>
            <a:r>
              <a:rPr sz="1200" spc="4" dirty="0" smtClean="0">
                <a:latin typeface="Arial"/>
                <a:cs typeface="Arial"/>
              </a:rPr>
              <a:t>dan</a:t>
            </a:r>
            <a:r>
              <a:rPr sz="1200" spc="0" dirty="0" smtClean="0">
                <a:latin typeface="Arial"/>
                <a:cs typeface="Arial"/>
              </a:rPr>
              <a:t>e</a:t>
            </a:r>
            <a:r>
              <a:rPr sz="1200" spc="-14"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z</a:t>
            </a:r>
            <a:r>
              <a:rPr sz="1200" spc="39" dirty="0" smtClean="0">
                <a:latin typeface="Arial"/>
                <a:cs typeface="Arial"/>
              </a:rPr>
              <a:t> </a:t>
            </a:r>
            <a:r>
              <a:rPr sz="1200" b="1" spc="4" dirty="0" smtClean="0">
                <a:latin typeface="Arial"/>
                <a:cs typeface="Arial"/>
              </a:rPr>
              <a:t>Sa</a:t>
            </a:r>
            <a:r>
              <a:rPr sz="1200" b="1" spc="0" dirty="0" smtClean="0">
                <a:latin typeface="Arial"/>
                <a:cs typeface="Arial"/>
              </a:rPr>
              <a:t>n</a:t>
            </a:r>
            <a:r>
              <a:rPr sz="1200" b="1" spc="4" dirty="0" smtClean="0">
                <a:latin typeface="Arial"/>
                <a:cs typeface="Arial"/>
              </a:rPr>
              <a:t>e</a:t>
            </a:r>
            <a:r>
              <a:rPr sz="1200" b="1" spc="0" dirty="0" smtClean="0">
                <a:latin typeface="Arial"/>
                <a:cs typeface="Arial"/>
              </a:rPr>
              <a:t>pi</a:t>
            </a:r>
            <a:r>
              <a:rPr sz="1200" b="1" spc="-4" dirty="0" smtClean="0">
                <a:latin typeface="Arial"/>
                <a:cs typeface="Arial"/>
              </a:rPr>
              <a:t>d</a:t>
            </a:r>
            <a:r>
              <a:rPr sz="1200" spc="0" dirty="0" smtClean="0">
                <a:latin typeface="Arial"/>
                <a:cs typeface="Arial"/>
              </a:rPr>
              <a:t>.</a:t>
            </a:r>
            <a:endParaRPr sz="1200" dirty="0">
              <a:latin typeface="Arial"/>
              <a:cs typeface="Arial"/>
            </a:endParaRPr>
          </a:p>
          <a:p>
            <a:pPr marL="12700">
              <a:lnSpc>
                <a:spcPct val="95825"/>
              </a:lnSpc>
            </a:pPr>
            <a:r>
              <a:rPr sz="1200" spc="0" dirty="0" smtClean="0">
                <a:latin typeface="Arial"/>
                <a:cs typeface="Arial"/>
              </a:rPr>
              <a:t>D</a:t>
            </a:r>
            <a:r>
              <a:rPr sz="1200" spc="-4" dirty="0" smtClean="0">
                <a:latin typeface="Arial"/>
                <a:cs typeface="Arial"/>
              </a:rPr>
              <a:t>l</a:t>
            </a:r>
            <a:r>
              <a:rPr sz="1200" spc="0" dirty="0" smtClean="0">
                <a:latin typeface="Arial"/>
                <a:cs typeface="Arial"/>
              </a:rPr>
              <a:t>a</a:t>
            </a:r>
            <a:r>
              <a:rPr sz="1200" spc="-4" dirty="0" smtClean="0">
                <a:latin typeface="Arial"/>
                <a:cs typeface="Arial"/>
              </a:rPr>
              <a:t> </a:t>
            </a:r>
            <a:r>
              <a:rPr sz="1200" spc="4" dirty="0" smtClean="0">
                <a:latin typeface="Arial"/>
                <a:cs typeface="Arial"/>
              </a:rPr>
              <a:t>p</a:t>
            </a:r>
            <a:r>
              <a:rPr sz="1200" spc="0" dirty="0" smtClean="0">
                <a:latin typeface="Arial"/>
                <a:cs typeface="Arial"/>
              </a:rPr>
              <a:t>ro</a:t>
            </a:r>
            <a:r>
              <a:rPr sz="1200" spc="4" dirty="0" smtClean="0">
                <a:latin typeface="Arial"/>
                <a:cs typeface="Arial"/>
              </a:rPr>
              <a:t>du</a:t>
            </a:r>
            <a:r>
              <a:rPr sz="1200" spc="0" dirty="0" smtClean="0">
                <a:latin typeface="Arial"/>
                <a:cs typeface="Arial"/>
              </a:rPr>
              <a:t>kt</a:t>
            </a:r>
            <a:r>
              <a:rPr sz="1200" spc="4" dirty="0" smtClean="0">
                <a:latin typeface="Arial"/>
                <a:cs typeface="Arial"/>
              </a:rPr>
              <a:t>ó</a:t>
            </a:r>
            <a:r>
              <a:rPr sz="1200" spc="0" dirty="0" smtClean="0">
                <a:latin typeface="Arial"/>
                <a:cs typeface="Arial"/>
              </a:rPr>
              <a:t>w</a:t>
            </a:r>
            <a:r>
              <a:rPr sz="1200" spc="-34" dirty="0" smtClean="0">
                <a:latin typeface="Arial"/>
                <a:cs typeface="Arial"/>
              </a:rPr>
              <a:t> </a:t>
            </a:r>
            <a:r>
              <a:rPr sz="1200" spc="4" dirty="0" smtClean="0">
                <a:latin typeface="Arial"/>
                <a:cs typeface="Arial"/>
              </a:rPr>
              <a:t>m</a:t>
            </a:r>
            <a:r>
              <a:rPr sz="1200" spc="0" dirty="0" smtClean="0">
                <a:latin typeface="Arial"/>
                <a:cs typeface="Arial"/>
              </a:rPr>
              <a:t>ięs</a:t>
            </a:r>
            <a:r>
              <a:rPr sz="1200" spc="4" dirty="0" smtClean="0">
                <a:latin typeface="Arial"/>
                <a:cs typeface="Arial"/>
              </a:rPr>
              <a:t>n</a:t>
            </a:r>
            <a:r>
              <a:rPr sz="1200" spc="-9" dirty="0" smtClean="0">
                <a:latin typeface="Arial"/>
                <a:cs typeface="Arial"/>
              </a:rPr>
              <a:t>y</a:t>
            </a:r>
            <a:r>
              <a:rPr sz="1200" spc="0" dirty="0" smtClean="0">
                <a:latin typeface="Arial"/>
                <a:cs typeface="Arial"/>
              </a:rPr>
              <a:t>ch</a:t>
            </a:r>
            <a:r>
              <a:rPr sz="1200" spc="-14" dirty="0" smtClean="0">
                <a:latin typeface="Arial"/>
                <a:cs typeface="Arial"/>
              </a:rPr>
              <a:t> </a:t>
            </a:r>
            <a:r>
              <a:rPr sz="1200" spc="0" dirty="0" smtClean="0">
                <a:latin typeface="Arial"/>
                <a:cs typeface="Arial"/>
              </a:rPr>
              <a:t>i </a:t>
            </a:r>
            <a:r>
              <a:rPr sz="1200" spc="4" dirty="0" smtClean="0">
                <a:latin typeface="Arial"/>
                <a:cs typeface="Arial"/>
              </a:rPr>
              <a:t>po</a:t>
            </a:r>
            <a:r>
              <a:rPr sz="1200" spc="0" dirty="0" smtClean="0">
                <a:latin typeface="Arial"/>
                <a:cs typeface="Arial"/>
              </a:rPr>
              <a:t>c</a:t>
            </a:r>
            <a:r>
              <a:rPr sz="1200" spc="4" dirty="0" smtClean="0">
                <a:latin typeface="Arial"/>
                <a:cs typeface="Arial"/>
              </a:rPr>
              <a:t>h</a:t>
            </a:r>
            <a:r>
              <a:rPr sz="1200" spc="-4" dirty="0" smtClean="0">
                <a:latin typeface="Arial"/>
                <a:cs typeface="Arial"/>
              </a:rPr>
              <a:t>o</a:t>
            </a:r>
            <a:r>
              <a:rPr sz="1200" spc="4" dirty="0" smtClean="0">
                <a:latin typeface="Arial"/>
                <a:cs typeface="Arial"/>
              </a:rPr>
              <a:t>d</a:t>
            </a:r>
            <a:r>
              <a:rPr sz="1200" spc="-9" dirty="0" smtClean="0">
                <a:latin typeface="Arial"/>
                <a:cs typeface="Arial"/>
              </a:rPr>
              <a:t>z</a:t>
            </a:r>
            <a:r>
              <a:rPr sz="1200" spc="4" dirty="0" smtClean="0">
                <a:latin typeface="Arial"/>
                <a:cs typeface="Arial"/>
              </a:rPr>
              <a:t>e</a:t>
            </a:r>
            <a:r>
              <a:rPr sz="1200" spc="-4" dirty="0" smtClean="0">
                <a:latin typeface="Arial"/>
                <a:cs typeface="Arial"/>
              </a:rPr>
              <a:t>n</a:t>
            </a:r>
            <a:r>
              <a:rPr sz="1200" spc="0" dirty="0" smtClean="0">
                <a:latin typeface="Arial"/>
                <a:cs typeface="Arial"/>
              </a:rPr>
              <a:t>ia</a:t>
            </a:r>
            <a:r>
              <a:rPr sz="1200" spc="-39" dirty="0" smtClean="0">
                <a:latin typeface="Arial"/>
                <a:cs typeface="Arial"/>
              </a:rPr>
              <a:t> </a:t>
            </a:r>
            <a:r>
              <a:rPr sz="1200" spc="-9" dirty="0" smtClean="0">
                <a:latin typeface="Arial"/>
                <a:cs typeface="Arial"/>
              </a:rPr>
              <a:t>z</a:t>
            </a:r>
            <a:r>
              <a:rPr sz="1200" spc="-14" dirty="0" smtClean="0">
                <a:latin typeface="Arial"/>
                <a:cs typeface="Arial"/>
              </a:rPr>
              <a:t>w</a:t>
            </a:r>
            <a:r>
              <a:rPr sz="1200" spc="0" dirty="0" smtClean="0">
                <a:latin typeface="Arial"/>
                <a:cs typeface="Arial"/>
              </a:rPr>
              <a:t>ier</a:t>
            </a:r>
            <a:r>
              <a:rPr sz="1200" spc="-14" dirty="0" smtClean="0">
                <a:latin typeface="Arial"/>
                <a:cs typeface="Arial"/>
              </a:rPr>
              <a:t>z</a:t>
            </a:r>
            <a:r>
              <a:rPr sz="1200" spc="4" dirty="0" smtClean="0">
                <a:latin typeface="Arial"/>
                <a:cs typeface="Arial"/>
              </a:rPr>
              <a:t>ę</a:t>
            </a:r>
            <a:r>
              <a:rPr sz="1200" spc="0" dirty="0" smtClean="0">
                <a:latin typeface="Arial"/>
                <a:cs typeface="Arial"/>
              </a:rPr>
              <a:t>c</a:t>
            </a:r>
            <a:r>
              <a:rPr sz="1200" spc="4" dirty="0" smtClean="0">
                <a:latin typeface="Arial"/>
                <a:cs typeface="Arial"/>
              </a:rPr>
              <a:t>e</a:t>
            </a:r>
            <a:r>
              <a:rPr sz="1200" spc="-4" dirty="0" smtClean="0">
                <a:latin typeface="Arial"/>
                <a:cs typeface="Arial"/>
              </a:rPr>
              <a:t>g</a:t>
            </a:r>
            <a:r>
              <a:rPr sz="1200" spc="0" dirty="0" smtClean="0">
                <a:latin typeface="Arial"/>
                <a:cs typeface="Arial"/>
              </a:rPr>
              <a:t>o</a:t>
            </a:r>
            <a:r>
              <a:rPr sz="1200" spc="4" dirty="0" smtClean="0">
                <a:latin typeface="Arial"/>
                <a:cs typeface="Arial"/>
              </a:rPr>
              <a:t> doda</a:t>
            </a:r>
            <a:r>
              <a:rPr sz="1200" spc="0" dirty="0" smtClean="0">
                <a:latin typeface="Arial"/>
                <a:cs typeface="Arial"/>
              </a:rPr>
              <a:t>tk</a:t>
            </a:r>
            <a:r>
              <a:rPr sz="1200" spc="4" dirty="0" smtClean="0">
                <a:latin typeface="Arial"/>
                <a:cs typeface="Arial"/>
              </a:rPr>
              <a:t>o</a:t>
            </a:r>
            <a:r>
              <a:rPr sz="1200" spc="-14" dirty="0" smtClean="0">
                <a:latin typeface="Arial"/>
                <a:cs typeface="Arial"/>
              </a:rPr>
              <a:t>w</a:t>
            </a:r>
            <a:r>
              <a:rPr sz="1200" spc="0" dirty="0" smtClean="0">
                <a:latin typeface="Arial"/>
                <a:cs typeface="Arial"/>
              </a:rPr>
              <a:t>o </a:t>
            </a:r>
            <a:r>
              <a:rPr sz="1200" b="1" spc="25" dirty="0" smtClean="0">
                <a:latin typeface="Arial"/>
                <a:cs typeface="Arial"/>
              </a:rPr>
              <a:t>w</a:t>
            </a:r>
            <a:r>
              <a:rPr sz="1200" b="1" spc="4" dirty="0" smtClean="0">
                <a:latin typeface="Arial"/>
                <a:cs typeface="Arial"/>
              </a:rPr>
              <a:t>e</a:t>
            </a:r>
            <a:r>
              <a:rPr sz="1200" b="1" spc="0" dirty="0" smtClean="0">
                <a:latin typeface="Arial"/>
                <a:cs typeface="Arial"/>
              </a:rPr>
              <a:t>te</a:t>
            </a:r>
            <a:r>
              <a:rPr sz="1200" b="1" spc="-9" dirty="0" smtClean="0">
                <a:latin typeface="Arial"/>
                <a:cs typeface="Arial"/>
              </a:rPr>
              <a:t>r</a:t>
            </a:r>
            <a:r>
              <a:rPr sz="1200" b="1" spc="-29" dirty="0" smtClean="0">
                <a:latin typeface="Arial"/>
                <a:cs typeface="Arial"/>
              </a:rPr>
              <a:t>y</a:t>
            </a:r>
            <a:r>
              <a:rPr sz="1200" b="1" spc="0" dirty="0" smtClean="0">
                <a:latin typeface="Arial"/>
                <a:cs typeface="Arial"/>
              </a:rPr>
              <a:t>nar</a:t>
            </a:r>
            <a:r>
              <a:rPr sz="1200" b="1" spc="-29" dirty="0" smtClean="0">
                <a:latin typeface="Arial"/>
                <a:cs typeface="Arial"/>
              </a:rPr>
              <a:t>y</a:t>
            </a:r>
            <a:r>
              <a:rPr sz="1200" b="1" spc="-9" dirty="0" smtClean="0">
                <a:latin typeface="Arial"/>
                <a:cs typeface="Arial"/>
              </a:rPr>
              <a:t>j</a:t>
            </a:r>
            <a:r>
              <a:rPr sz="1200" b="1" spc="0" dirty="0" smtClean="0">
                <a:latin typeface="Arial"/>
                <a:cs typeface="Arial"/>
              </a:rPr>
              <a:t>ne</a:t>
            </a:r>
            <a:endParaRPr sz="1200" dirty="0">
              <a:latin typeface="Arial"/>
              <a:cs typeface="Arial"/>
            </a:endParaRPr>
          </a:p>
          <a:p>
            <a:pPr marL="12700" marR="26286">
              <a:lnSpc>
                <a:spcPct val="95825"/>
              </a:lnSpc>
              <a:spcBef>
                <a:spcPts val="60"/>
              </a:spcBef>
            </a:pPr>
            <a:r>
              <a:rPr sz="1200" b="1" spc="4" dirty="0" smtClean="0">
                <a:latin typeface="Arial"/>
                <a:cs typeface="Arial"/>
              </a:rPr>
              <a:t>ś</a:t>
            </a:r>
            <a:r>
              <a:rPr sz="1200" b="1" spc="25" dirty="0" smtClean="0">
                <a:latin typeface="Arial"/>
                <a:cs typeface="Arial"/>
              </a:rPr>
              <a:t>w</a:t>
            </a:r>
            <a:r>
              <a:rPr sz="1200" b="1" spc="0" dirty="0" smtClean="0">
                <a:latin typeface="Arial"/>
                <a:cs typeface="Arial"/>
              </a:rPr>
              <a:t>i</a:t>
            </a:r>
            <a:r>
              <a:rPr sz="1200" b="1" spc="4" dirty="0" smtClean="0">
                <a:latin typeface="Arial"/>
                <a:cs typeface="Arial"/>
              </a:rPr>
              <a:t>a</a:t>
            </a:r>
            <a:r>
              <a:rPr sz="1200" b="1" spc="0" dirty="0" smtClean="0">
                <a:latin typeface="Arial"/>
                <a:cs typeface="Arial"/>
              </a:rPr>
              <a:t>d</a:t>
            </a:r>
            <a:r>
              <a:rPr sz="1200" b="1" spc="-9" dirty="0" smtClean="0">
                <a:latin typeface="Arial"/>
                <a:cs typeface="Arial"/>
              </a:rPr>
              <a:t>e</a:t>
            </a:r>
            <a:r>
              <a:rPr sz="1200" b="1" spc="4" dirty="0" smtClean="0">
                <a:latin typeface="Arial"/>
                <a:cs typeface="Arial"/>
              </a:rPr>
              <a:t>c</a:t>
            </a:r>
            <a:r>
              <a:rPr sz="1200" b="1" spc="-14" dirty="0" smtClean="0">
                <a:latin typeface="Arial"/>
                <a:cs typeface="Arial"/>
              </a:rPr>
              <a:t>t</a:t>
            </a:r>
            <a:r>
              <a:rPr sz="1200" b="1" spc="14" dirty="0" smtClean="0">
                <a:latin typeface="Arial"/>
                <a:cs typeface="Arial"/>
              </a:rPr>
              <a:t>w</a:t>
            </a:r>
            <a:r>
              <a:rPr sz="1200" b="1" spc="0" dirty="0" smtClean="0">
                <a:latin typeface="Arial"/>
                <a:cs typeface="Arial"/>
              </a:rPr>
              <a:t>o</a:t>
            </a:r>
            <a:r>
              <a:rPr sz="1200" b="1" spc="-19" dirty="0" smtClean="0">
                <a:latin typeface="Arial"/>
                <a:cs typeface="Arial"/>
              </a:rPr>
              <a:t> </a:t>
            </a:r>
            <a:r>
              <a:rPr sz="1200" b="1" spc="0" dirty="0" smtClean="0">
                <a:latin typeface="Arial"/>
                <a:cs typeface="Arial"/>
              </a:rPr>
              <a:t>zdro</a:t>
            </a:r>
            <a:r>
              <a:rPr sz="1200" b="1" spc="25" dirty="0" smtClean="0">
                <a:latin typeface="Arial"/>
                <a:cs typeface="Arial"/>
              </a:rPr>
              <a:t>w</a:t>
            </a:r>
            <a:r>
              <a:rPr sz="1200" b="1" spc="0" dirty="0" smtClean="0">
                <a:latin typeface="Arial"/>
                <a:cs typeface="Arial"/>
              </a:rPr>
              <a:t>ia</a:t>
            </a:r>
            <a:r>
              <a:rPr sz="1200" b="1" spc="-14" dirty="0" smtClean="0">
                <a:latin typeface="Arial"/>
                <a:cs typeface="Arial"/>
              </a:rPr>
              <a:t> </a:t>
            </a:r>
            <a:r>
              <a:rPr sz="1200" b="1" spc="0" dirty="0" smtClean="0">
                <a:latin typeface="Arial"/>
                <a:cs typeface="Arial"/>
              </a:rPr>
              <a:t>z </a:t>
            </a:r>
            <a:r>
              <a:rPr sz="1200" b="1" spc="4" dirty="0" smtClean="0">
                <a:latin typeface="Arial"/>
                <a:cs typeface="Arial"/>
              </a:rPr>
              <a:t>k</a:t>
            </a:r>
            <a:r>
              <a:rPr sz="1200" b="1" spc="0" dirty="0" smtClean="0">
                <a:latin typeface="Arial"/>
                <a:cs typeface="Arial"/>
              </a:rPr>
              <a:t>r</a:t>
            </a:r>
            <a:r>
              <a:rPr sz="1200" b="1" spc="4" dirty="0" smtClean="0">
                <a:latin typeface="Arial"/>
                <a:cs typeface="Arial"/>
              </a:rPr>
              <a:t>a</a:t>
            </a:r>
            <a:r>
              <a:rPr sz="1200" b="1" spc="-9" dirty="0" smtClean="0">
                <a:latin typeface="Arial"/>
                <a:cs typeface="Arial"/>
              </a:rPr>
              <a:t>j</a:t>
            </a:r>
            <a:r>
              <a:rPr sz="1200" b="1" spc="0" dirty="0" smtClean="0">
                <a:latin typeface="Arial"/>
                <a:cs typeface="Arial"/>
              </a:rPr>
              <a:t>u</a:t>
            </a:r>
            <a:r>
              <a:rPr sz="1200" b="1" spc="-9" dirty="0" smtClean="0">
                <a:latin typeface="Arial"/>
                <a:cs typeface="Arial"/>
              </a:rPr>
              <a:t> </a:t>
            </a:r>
            <a:r>
              <a:rPr sz="1200" b="1" spc="4" dirty="0" smtClean="0">
                <a:latin typeface="Arial"/>
                <a:cs typeface="Arial"/>
              </a:rPr>
              <a:t>eks</a:t>
            </a:r>
            <a:r>
              <a:rPr sz="1200" b="1" spc="0" dirty="0" smtClean="0">
                <a:latin typeface="Arial"/>
                <a:cs typeface="Arial"/>
              </a:rPr>
              <a:t>por</a:t>
            </a:r>
            <a:r>
              <a:rPr sz="1200" b="1" spc="-4" dirty="0" smtClean="0">
                <a:latin typeface="Arial"/>
                <a:cs typeface="Arial"/>
              </a:rPr>
              <a:t>t</a:t>
            </a:r>
            <a:r>
              <a:rPr sz="1200" b="1" spc="0" dirty="0" smtClean="0">
                <a:latin typeface="Arial"/>
                <a:cs typeface="Arial"/>
              </a:rPr>
              <a:t>u</a:t>
            </a:r>
            <a:r>
              <a:rPr sz="1200" b="1" spc="9" dirty="0" smtClean="0">
                <a:latin typeface="Arial"/>
                <a:cs typeface="Arial"/>
              </a:rPr>
              <a:t> </a:t>
            </a:r>
            <a:r>
              <a:rPr sz="1200" b="1" spc="0" dirty="0" smtClean="0">
                <a:latin typeface="Arial"/>
                <a:cs typeface="Arial"/>
              </a:rPr>
              <a:t>.</a:t>
            </a:r>
            <a:endParaRPr sz="1200" dirty="0">
              <a:latin typeface="Arial"/>
              <a:cs typeface="Arial"/>
            </a:endParaRPr>
          </a:p>
          <a:p>
            <a:pPr marL="12700" marR="26286">
              <a:lnSpc>
                <a:spcPct val="95825"/>
              </a:lnSpc>
              <a:spcBef>
                <a:spcPts val="60"/>
              </a:spcBef>
            </a:pPr>
            <a:r>
              <a:rPr sz="1200" spc="39" dirty="0" smtClean="0">
                <a:latin typeface="Arial"/>
                <a:cs typeface="Arial"/>
              </a:rPr>
              <a:t>W</a:t>
            </a:r>
            <a:r>
              <a:rPr sz="1200" spc="0" dirty="0" smtClean="0">
                <a:latin typeface="Arial"/>
                <a:cs typeface="Arial"/>
              </a:rPr>
              <a:t>i</a:t>
            </a:r>
            <a:r>
              <a:rPr sz="1200" spc="-9" dirty="0" smtClean="0">
                <a:latin typeface="Arial"/>
                <a:cs typeface="Arial"/>
              </a:rPr>
              <a:t>ę</a:t>
            </a:r>
            <a:r>
              <a:rPr sz="1200" spc="0" dirty="0" smtClean="0">
                <a:latin typeface="Arial"/>
                <a:cs typeface="Arial"/>
              </a:rPr>
              <a:t>c</a:t>
            </a:r>
            <a:r>
              <a:rPr sz="1200" spc="-9" dirty="0" smtClean="0">
                <a:latin typeface="Arial"/>
                <a:cs typeface="Arial"/>
              </a:rPr>
              <a:t>e</a:t>
            </a:r>
            <a:r>
              <a:rPr sz="1200" spc="0" dirty="0" smtClean="0">
                <a:latin typeface="Arial"/>
                <a:cs typeface="Arial"/>
              </a:rPr>
              <a:t>j</a:t>
            </a:r>
            <a:r>
              <a:rPr sz="1200" spc="-29" dirty="0" smtClean="0">
                <a:latin typeface="Arial"/>
                <a:cs typeface="Arial"/>
              </a:rPr>
              <a:t> </a:t>
            </a:r>
            <a:r>
              <a:rPr sz="1200" spc="0" dirty="0" smtClean="0">
                <a:latin typeface="Arial"/>
                <a:cs typeface="Arial"/>
              </a:rPr>
              <a:t>in</a:t>
            </a:r>
            <a:r>
              <a:rPr sz="1200" spc="14" dirty="0" smtClean="0">
                <a:latin typeface="Arial"/>
                <a:cs typeface="Arial"/>
              </a:rPr>
              <a:t>f</a:t>
            </a:r>
            <a:r>
              <a:rPr sz="1200" spc="0" dirty="0" smtClean="0">
                <a:latin typeface="Arial"/>
                <a:cs typeface="Arial"/>
              </a:rPr>
              <a:t>or</a:t>
            </a:r>
            <a:r>
              <a:rPr sz="1200" spc="4" dirty="0" smtClean="0">
                <a:latin typeface="Arial"/>
                <a:cs typeface="Arial"/>
              </a:rPr>
              <a:t>m</a:t>
            </a:r>
            <a:r>
              <a:rPr sz="1200" spc="-9" dirty="0" smtClean="0">
                <a:latin typeface="Arial"/>
                <a:cs typeface="Arial"/>
              </a:rPr>
              <a:t>a</a:t>
            </a:r>
            <a:r>
              <a:rPr sz="1200" spc="0" dirty="0" smtClean="0">
                <a:latin typeface="Arial"/>
                <a:cs typeface="Arial"/>
              </a:rPr>
              <a:t>c</a:t>
            </a:r>
            <a:r>
              <a:rPr sz="1200" spc="-4" dirty="0" smtClean="0">
                <a:latin typeface="Arial"/>
                <a:cs typeface="Arial"/>
              </a:rPr>
              <a:t>j</a:t>
            </a:r>
            <a:r>
              <a:rPr sz="1200" spc="0" dirty="0" smtClean="0">
                <a:latin typeface="Arial"/>
                <a:cs typeface="Arial"/>
              </a:rPr>
              <a:t>i</a:t>
            </a:r>
            <a:r>
              <a:rPr sz="1200" spc="-34" dirty="0" smtClean="0">
                <a:latin typeface="Arial"/>
                <a:cs typeface="Arial"/>
              </a:rPr>
              <a:t> </a:t>
            </a:r>
            <a:r>
              <a:rPr sz="1200" spc="0" dirty="0" smtClean="0">
                <a:latin typeface="Arial"/>
                <a:cs typeface="Arial"/>
              </a:rPr>
              <a:t>oraz</a:t>
            </a:r>
            <a:r>
              <a:rPr sz="1200" spc="-4" dirty="0" smtClean="0">
                <a:latin typeface="Arial"/>
                <a:cs typeface="Arial"/>
              </a:rPr>
              <a:t> </a:t>
            </a:r>
            <a:r>
              <a:rPr sz="1200" spc="0" dirty="0" smtClean="0">
                <a:latin typeface="Arial"/>
                <a:cs typeface="Arial"/>
              </a:rPr>
              <a:t>druki</a:t>
            </a:r>
            <a:r>
              <a:rPr sz="1200" spc="-9" dirty="0" smtClean="0">
                <a:latin typeface="Arial"/>
                <a:cs typeface="Arial"/>
              </a:rPr>
              <a:t> </a:t>
            </a:r>
            <a:r>
              <a:rPr sz="1200" spc="4" dirty="0" smtClean="0">
                <a:latin typeface="Arial"/>
                <a:cs typeface="Arial"/>
              </a:rPr>
              <a:t>d</a:t>
            </a:r>
            <a:r>
              <a:rPr sz="1200" spc="0" dirty="0" smtClean="0">
                <a:latin typeface="Arial"/>
                <a:cs typeface="Arial"/>
              </a:rPr>
              <a:t>o</a:t>
            </a:r>
            <a:r>
              <a:rPr sz="1200" spc="-14" dirty="0" smtClean="0">
                <a:latin typeface="Arial"/>
                <a:cs typeface="Arial"/>
              </a:rPr>
              <a:t> </a:t>
            </a:r>
            <a:r>
              <a:rPr sz="1200" spc="0" dirty="0" smtClean="0">
                <a:latin typeface="Arial"/>
                <a:cs typeface="Arial"/>
              </a:rPr>
              <a:t>p</a:t>
            </a:r>
            <a:r>
              <a:rPr sz="1200" spc="4" dirty="0" smtClean="0">
                <a:latin typeface="Arial"/>
                <a:cs typeface="Arial"/>
              </a:rPr>
              <a:t>o</a:t>
            </a:r>
            <a:r>
              <a:rPr sz="1200" spc="0" dirty="0" smtClean="0">
                <a:latin typeface="Arial"/>
                <a:cs typeface="Arial"/>
              </a:rPr>
              <a:t>bra</a:t>
            </a:r>
            <a:r>
              <a:rPr sz="1200" spc="4" dirty="0" smtClean="0">
                <a:latin typeface="Arial"/>
                <a:cs typeface="Arial"/>
              </a:rPr>
              <a:t>n</a:t>
            </a:r>
            <a:r>
              <a:rPr sz="1200" spc="0" dirty="0" smtClean="0">
                <a:latin typeface="Arial"/>
                <a:cs typeface="Arial"/>
              </a:rPr>
              <a:t>ia</a:t>
            </a:r>
            <a:r>
              <a:rPr sz="1200" spc="-39" dirty="0" smtClean="0">
                <a:latin typeface="Arial"/>
                <a:cs typeface="Arial"/>
              </a:rPr>
              <a:t> </a:t>
            </a:r>
            <a:r>
              <a:rPr sz="1200" spc="0" dirty="0" smtClean="0">
                <a:latin typeface="Arial"/>
                <a:cs typeface="Arial"/>
              </a:rPr>
              <a:t>u</a:t>
            </a:r>
            <a:r>
              <a:rPr sz="1200" spc="-9" dirty="0" smtClean="0">
                <a:latin typeface="Arial"/>
                <a:cs typeface="Arial"/>
              </a:rPr>
              <a:t>z</a:t>
            </a:r>
            <a:r>
              <a:rPr sz="1200" spc="-14" dirty="0" smtClean="0">
                <a:latin typeface="Arial"/>
                <a:cs typeface="Arial"/>
              </a:rPr>
              <a:t>y</a:t>
            </a:r>
            <a:r>
              <a:rPr sz="1200" spc="0" dirty="0" smtClean="0">
                <a:latin typeface="Arial"/>
                <a:cs typeface="Arial"/>
              </a:rPr>
              <a:t>skają</a:t>
            </a:r>
            <a:r>
              <a:rPr sz="1200" spc="4" dirty="0" smtClean="0">
                <a:latin typeface="Arial"/>
                <a:cs typeface="Arial"/>
              </a:rPr>
              <a:t> </a:t>
            </a:r>
            <a:r>
              <a:rPr sz="1200" spc="0" dirty="0" smtClean="0">
                <a:latin typeface="Arial"/>
                <a:cs typeface="Arial"/>
              </a:rPr>
              <a:t>P</a:t>
            </a:r>
            <a:r>
              <a:rPr sz="1200" spc="4" dirty="0" smtClean="0">
                <a:latin typeface="Arial"/>
                <a:cs typeface="Arial"/>
              </a:rPr>
              <a:t>a</a:t>
            </a:r>
            <a:r>
              <a:rPr sz="1200" spc="0" dirty="0" smtClean="0">
                <a:latin typeface="Arial"/>
                <a:cs typeface="Arial"/>
              </a:rPr>
              <a:t>ńst</a:t>
            </a:r>
            <a:r>
              <a:rPr sz="1200" spc="-14" dirty="0" smtClean="0">
                <a:latin typeface="Arial"/>
                <a:cs typeface="Arial"/>
              </a:rPr>
              <a:t>w</a:t>
            </a:r>
            <a:r>
              <a:rPr sz="1200" spc="0" dirty="0" smtClean="0">
                <a:latin typeface="Arial"/>
                <a:cs typeface="Arial"/>
              </a:rPr>
              <a:t>o</a:t>
            </a:r>
            <a:r>
              <a:rPr sz="1200" spc="-14" dirty="0" smtClean="0">
                <a:latin typeface="Arial"/>
                <a:cs typeface="Arial"/>
              </a:rPr>
              <a:t> </a:t>
            </a:r>
            <a:r>
              <a:rPr sz="1200" spc="4" dirty="0" err="1" smtClean="0">
                <a:latin typeface="Arial"/>
                <a:cs typeface="Arial"/>
              </a:rPr>
              <a:t>n</a:t>
            </a:r>
            <a:r>
              <a:rPr sz="1200" spc="0" dirty="0" err="1" smtClean="0">
                <a:latin typeface="Arial"/>
                <a:cs typeface="Arial"/>
              </a:rPr>
              <a:t>a</a:t>
            </a:r>
            <a:r>
              <a:rPr sz="1200" spc="-4" dirty="0" smtClean="0">
                <a:latin typeface="Arial"/>
                <a:cs typeface="Arial"/>
              </a:rPr>
              <a:t> </a:t>
            </a:r>
            <a:r>
              <a:rPr sz="1200" b="1" spc="0" dirty="0" err="1" smtClean="0">
                <a:solidFill>
                  <a:srgbClr val="FF6600"/>
                </a:solidFill>
                <a:latin typeface="Arial"/>
                <a:cs typeface="Arial"/>
                <a:hlinkClick r:id="rId26"/>
              </a:rPr>
              <a:t>stro</a:t>
            </a:r>
            <a:r>
              <a:rPr sz="1200" b="1" spc="-4" dirty="0" err="1" smtClean="0">
                <a:solidFill>
                  <a:srgbClr val="FF6600"/>
                </a:solidFill>
                <a:latin typeface="Arial"/>
                <a:cs typeface="Arial"/>
                <a:hlinkClick r:id="rId26"/>
              </a:rPr>
              <a:t>n</a:t>
            </a:r>
            <a:r>
              <a:rPr sz="1200" b="1" spc="0" dirty="0" err="1" smtClean="0">
                <a:solidFill>
                  <a:srgbClr val="FF6600"/>
                </a:solidFill>
                <a:latin typeface="Arial"/>
                <a:cs typeface="Arial"/>
                <a:hlinkClick r:id="rId26"/>
              </a:rPr>
              <a:t>i</a:t>
            </a:r>
            <a:r>
              <a:rPr sz="1200" b="1" spc="4" dirty="0" err="1" smtClean="0">
                <a:solidFill>
                  <a:srgbClr val="FF6600"/>
                </a:solidFill>
                <a:latin typeface="Arial"/>
                <a:cs typeface="Arial"/>
                <a:hlinkClick r:id="rId26"/>
              </a:rPr>
              <a:t>e</a:t>
            </a:r>
            <a:r>
              <a:rPr lang="pl-PL" sz="1200" b="1" spc="4" dirty="0" smtClean="0">
                <a:solidFill>
                  <a:srgbClr val="FF6600"/>
                </a:solidFill>
                <a:latin typeface="Arial"/>
                <a:cs typeface="Arial"/>
                <a:hlinkClick r:id="rId26"/>
              </a:rPr>
              <a:t> Państwowej Inspekcji Sanitarnej</a:t>
            </a:r>
            <a:r>
              <a:rPr sz="1200" b="1" spc="0" dirty="0" smtClean="0">
                <a:solidFill>
                  <a:srgbClr val="FF6600"/>
                </a:solidFill>
                <a:latin typeface="Arial"/>
                <a:cs typeface="Arial"/>
                <a:hlinkClick r:id="rId26"/>
              </a:rPr>
              <a:t>.</a:t>
            </a:r>
            <a:endParaRPr sz="1200" dirty="0">
              <a:latin typeface="Arial"/>
              <a:cs typeface="Arial"/>
            </a:endParaRPr>
          </a:p>
        </p:txBody>
      </p:sp>
      <p:sp>
        <p:nvSpPr>
          <p:cNvPr id="5" name="object 5"/>
          <p:cNvSpPr txBox="1"/>
          <p:nvPr/>
        </p:nvSpPr>
        <p:spPr>
          <a:xfrm>
            <a:off x="466445" y="4212669"/>
            <a:ext cx="2174976" cy="360680"/>
          </a:xfrm>
          <a:prstGeom prst="rect">
            <a:avLst/>
          </a:prstGeom>
        </p:spPr>
        <p:txBody>
          <a:bodyPr wrap="square" lIns="0" tIns="0" rIns="0" bIns="0" rtlCol="0">
            <a:noAutofit/>
          </a:bodyPr>
          <a:lstStyle/>
          <a:p>
            <a:pPr algn="ctr">
              <a:lnSpc>
                <a:spcPts val="1325"/>
              </a:lnSpc>
              <a:spcBef>
                <a:spcPts val="66"/>
              </a:spcBef>
            </a:pPr>
            <a:r>
              <a:rPr sz="1200" spc="0" dirty="0" smtClean="0">
                <a:latin typeface="Arial"/>
                <a:cs typeface="Arial"/>
              </a:rPr>
              <a:t>Art</a:t>
            </a:r>
            <a:r>
              <a:rPr sz="1200" spc="-14" dirty="0" smtClean="0">
                <a:latin typeface="Arial"/>
                <a:cs typeface="Arial"/>
              </a:rPr>
              <a:t>y</a:t>
            </a:r>
            <a:r>
              <a:rPr sz="1200" spc="0" dirty="0" smtClean="0">
                <a:latin typeface="Arial"/>
                <a:cs typeface="Arial"/>
              </a:rPr>
              <a:t>k</a:t>
            </a:r>
            <a:r>
              <a:rPr sz="1200" spc="4" dirty="0" smtClean="0">
                <a:latin typeface="Arial"/>
                <a:cs typeface="Arial"/>
              </a:rPr>
              <a:t>u</a:t>
            </a:r>
            <a:r>
              <a:rPr sz="1200" spc="0" dirty="0" smtClean="0">
                <a:latin typeface="Arial"/>
                <a:cs typeface="Arial"/>
              </a:rPr>
              <a:t>ły</a:t>
            </a:r>
            <a:r>
              <a:rPr sz="1200" spc="4" dirty="0" smtClean="0">
                <a:latin typeface="Arial"/>
                <a:cs typeface="Arial"/>
              </a:rPr>
              <a:t> </a:t>
            </a:r>
            <a:r>
              <a:rPr sz="1200" spc="-9" dirty="0" smtClean="0">
                <a:latin typeface="Arial"/>
                <a:cs typeface="Arial"/>
              </a:rPr>
              <a:t>ży</a:t>
            </a:r>
            <a:r>
              <a:rPr sz="1200" spc="-14" dirty="0" smtClean="0">
                <a:latin typeface="Arial"/>
                <a:cs typeface="Arial"/>
              </a:rPr>
              <a:t>w</a:t>
            </a:r>
            <a:r>
              <a:rPr sz="1200" spc="4" dirty="0" smtClean="0">
                <a:latin typeface="Arial"/>
                <a:cs typeface="Arial"/>
              </a:rPr>
              <a:t>no</a:t>
            </a:r>
            <a:r>
              <a:rPr sz="1200" spc="0" dirty="0" smtClean="0">
                <a:latin typeface="Arial"/>
                <a:cs typeface="Arial"/>
              </a:rPr>
              <a:t>ścio</a:t>
            </a:r>
            <a:r>
              <a:rPr sz="1200" spc="-9" dirty="0" smtClean="0">
                <a:latin typeface="Arial"/>
                <a:cs typeface="Arial"/>
              </a:rPr>
              <a:t>w</a:t>
            </a:r>
            <a:r>
              <a:rPr sz="1200" spc="9" dirty="0" smtClean="0">
                <a:latin typeface="Arial"/>
                <a:cs typeface="Arial"/>
              </a:rPr>
              <a:t>e</a:t>
            </a:r>
            <a:r>
              <a:rPr sz="1200" spc="0" dirty="0" smtClean="0">
                <a:latin typeface="Arial"/>
                <a:cs typeface="Arial"/>
              </a:rPr>
              <a:t>,</a:t>
            </a:r>
            <a:r>
              <a:rPr sz="1200" spc="19" dirty="0" smtClean="0">
                <a:latin typeface="Arial"/>
                <a:cs typeface="Arial"/>
              </a:rPr>
              <a:t> </a:t>
            </a:r>
            <a:r>
              <a:rPr sz="1200" spc="4" dirty="0" err="1" smtClean="0">
                <a:latin typeface="Arial"/>
                <a:cs typeface="Arial"/>
              </a:rPr>
              <a:t>m</a:t>
            </a:r>
            <a:r>
              <a:rPr sz="1200" spc="0" dirty="0" err="1" smtClean="0">
                <a:latin typeface="Arial"/>
                <a:cs typeface="Arial"/>
              </a:rPr>
              <a:t>ięs</a:t>
            </a:r>
            <a:r>
              <a:rPr sz="1200" spc="4" dirty="0" err="1" smtClean="0">
                <a:latin typeface="Arial"/>
                <a:cs typeface="Arial"/>
              </a:rPr>
              <a:t>n</a:t>
            </a:r>
            <a:r>
              <a:rPr sz="1200" spc="0" dirty="0" err="1" smtClean="0">
                <a:latin typeface="Arial"/>
                <a:cs typeface="Arial"/>
              </a:rPr>
              <a:t>e</a:t>
            </a:r>
            <a:r>
              <a:rPr sz="1200" spc="-24" dirty="0" smtClean="0">
                <a:latin typeface="Arial"/>
                <a:cs typeface="Arial"/>
              </a:rPr>
              <a:t> </a:t>
            </a:r>
            <a:r>
              <a:rPr lang="pl-PL" sz="1200" spc="-24" dirty="0" smtClean="0">
                <a:latin typeface="Arial"/>
                <a:cs typeface="Arial"/>
              </a:rPr>
              <a:t>i</a:t>
            </a:r>
            <a:endParaRPr sz="1200" dirty="0">
              <a:latin typeface="Arial"/>
              <a:cs typeface="Arial"/>
            </a:endParaRPr>
          </a:p>
          <a:p>
            <a:pPr marL="185165" marR="197459" algn="ctr">
              <a:lnSpc>
                <a:spcPct val="95825"/>
              </a:lnSpc>
            </a:pPr>
            <a:r>
              <a:rPr sz="1200" spc="4" dirty="0" smtClean="0">
                <a:latin typeface="Arial"/>
                <a:cs typeface="Arial"/>
              </a:rPr>
              <a:t>po</a:t>
            </a:r>
            <a:r>
              <a:rPr sz="1200" spc="0" dirty="0" smtClean="0">
                <a:latin typeface="Arial"/>
                <a:cs typeface="Arial"/>
              </a:rPr>
              <a:t>c</a:t>
            </a:r>
            <a:r>
              <a:rPr sz="1200" spc="4" dirty="0" smtClean="0">
                <a:latin typeface="Arial"/>
                <a:cs typeface="Arial"/>
              </a:rPr>
              <a:t>ho</a:t>
            </a:r>
            <a:r>
              <a:rPr sz="1200" spc="-4" dirty="0" smtClean="0">
                <a:latin typeface="Arial"/>
                <a:cs typeface="Arial"/>
              </a:rPr>
              <a:t>d</a:t>
            </a:r>
            <a:r>
              <a:rPr sz="1200" spc="-9" dirty="0" smtClean="0">
                <a:latin typeface="Arial"/>
                <a:cs typeface="Arial"/>
              </a:rPr>
              <a:t>z</a:t>
            </a:r>
            <a:r>
              <a:rPr sz="1200" spc="4" dirty="0" smtClean="0">
                <a:latin typeface="Arial"/>
                <a:cs typeface="Arial"/>
              </a:rPr>
              <a:t>e</a:t>
            </a:r>
            <a:r>
              <a:rPr sz="1200" spc="-4" dirty="0" smtClean="0">
                <a:latin typeface="Arial"/>
                <a:cs typeface="Arial"/>
              </a:rPr>
              <a:t>n</a:t>
            </a:r>
            <a:r>
              <a:rPr sz="1200" spc="0" dirty="0" smtClean="0">
                <a:latin typeface="Arial"/>
                <a:cs typeface="Arial"/>
              </a:rPr>
              <a:t>ia</a:t>
            </a:r>
            <a:r>
              <a:rPr sz="1200" spc="-25" dirty="0" smtClean="0">
                <a:latin typeface="Arial"/>
                <a:cs typeface="Arial"/>
              </a:rPr>
              <a:t> </a:t>
            </a:r>
            <a:r>
              <a:rPr sz="1200" spc="-9" dirty="0" smtClean="0">
                <a:latin typeface="Arial"/>
                <a:cs typeface="Arial"/>
              </a:rPr>
              <a:t>z</a:t>
            </a:r>
            <a:r>
              <a:rPr sz="1200" spc="-14" dirty="0" smtClean="0">
                <a:latin typeface="Arial"/>
                <a:cs typeface="Arial"/>
              </a:rPr>
              <a:t>w</a:t>
            </a:r>
            <a:r>
              <a:rPr sz="1200" spc="0" dirty="0" smtClean="0">
                <a:latin typeface="Arial"/>
                <a:cs typeface="Arial"/>
              </a:rPr>
              <a:t>ier</a:t>
            </a:r>
            <a:r>
              <a:rPr sz="1200" spc="-14" dirty="0" smtClean="0">
                <a:latin typeface="Arial"/>
                <a:cs typeface="Arial"/>
              </a:rPr>
              <a:t>z</a:t>
            </a:r>
            <a:r>
              <a:rPr sz="1200" spc="4" dirty="0" smtClean="0">
                <a:latin typeface="Arial"/>
                <a:cs typeface="Arial"/>
              </a:rPr>
              <a:t>ę</a:t>
            </a:r>
            <a:r>
              <a:rPr sz="1200" spc="0" dirty="0" smtClean="0">
                <a:latin typeface="Arial"/>
                <a:cs typeface="Arial"/>
              </a:rPr>
              <a:t>c</a:t>
            </a:r>
            <a:r>
              <a:rPr sz="1200" spc="4" dirty="0" smtClean="0">
                <a:latin typeface="Arial"/>
                <a:cs typeface="Arial"/>
              </a:rPr>
              <a:t>e</a:t>
            </a:r>
            <a:r>
              <a:rPr sz="1200" spc="-4" dirty="0" smtClean="0">
                <a:latin typeface="Arial"/>
                <a:cs typeface="Arial"/>
              </a:rPr>
              <a:t>g</a:t>
            </a:r>
            <a:r>
              <a:rPr sz="1200" spc="0" dirty="0" smtClean="0">
                <a:latin typeface="Arial"/>
                <a:cs typeface="Arial"/>
              </a:rPr>
              <a:t>o</a:t>
            </a:r>
            <a:endParaRPr sz="1200" dirty="0">
              <a:latin typeface="Arial"/>
              <a:cs typeface="Arial"/>
            </a:endParaRPr>
          </a:p>
        </p:txBody>
      </p:sp>
      <p:sp>
        <p:nvSpPr>
          <p:cNvPr id="4" name="object 4"/>
          <p:cNvSpPr txBox="1"/>
          <p:nvPr/>
        </p:nvSpPr>
        <p:spPr>
          <a:xfrm>
            <a:off x="752652" y="4913208"/>
            <a:ext cx="1557350" cy="361180"/>
          </a:xfrm>
          <a:prstGeom prst="rect">
            <a:avLst/>
          </a:prstGeom>
        </p:spPr>
        <p:txBody>
          <a:bodyPr wrap="square" lIns="0" tIns="0" rIns="0" bIns="0" rtlCol="0">
            <a:noAutofit/>
          </a:bodyPr>
          <a:lstStyle/>
          <a:p>
            <a:pPr marL="113819" marR="124384" algn="ctr">
              <a:lnSpc>
                <a:spcPts val="1330"/>
              </a:lnSpc>
              <a:spcBef>
                <a:spcPts val="66"/>
              </a:spcBef>
            </a:pPr>
            <a:r>
              <a:rPr sz="1200" spc="-4" dirty="0" err="1" smtClean="0">
                <a:solidFill>
                  <a:srgbClr val="FFFFFF"/>
                </a:solidFill>
                <a:latin typeface="Arial"/>
                <a:cs typeface="Arial"/>
              </a:rPr>
              <a:t>N</a:t>
            </a:r>
            <a:r>
              <a:rPr sz="1200" spc="0" dirty="0" err="1" smtClean="0">
                <a:solidFill>
                  <a:srgbClr val="FFFFFF"/>
                </a:solidFill>
                <a:latin typeface="Arial"/>
                <a:cs typeface="Arial"/>
              </a:rPr>
              <a:t>asio</a:t>
            </a:r>
            <a:r>
              <a:rPr sz="1200" spc="4" dirty="0" err="1" smtClean="0">
                <a:solidFill>
                  <a:srgbClr val="FFFFFF"/>
                </a:solidFill>
                <a:latin typeface="Arial"/>
                <a:cs typeface="Arial"/>
              </a:rPr>
              <a:t>n</a:t>
            </a:r>
            <a:r>
              <a:rPr sz="1200" spc="0" dirty="0" err="1" smtClean="0">
                <a:solidFill>
                  <a:srgbClr val="FFFFFF"/>
                </a:solidFill>
                <a:latin typeface="Arial"/>
                <a:cs typeface="Arial"/>
              </a:rPr>
              <a:t>a</a:t>
            </a:r>
            <a:r>
              <a:rPr sz="1200" spc="-29" dirty="0" smtClean="0">
                <a:solidFill>
                  <a:srgbClr val="FFFFFF"/>
                </a:solidFill>
                <a:latin typeface="Arial"/>
                <a:cs typeface="Arial"/>
              </a:rPr>
              <a:t> </a:t>
            </a:r>
            <a:r>
              <a:rPr lang="pl-PL" sz="1200" dirty="0">
                <a:solidFill>
                  <a:srgbClr val="FFFFFF"/>
                </a:solidFill>
                <a:latin typeface="Arial"/>
                <a:cs typeface="Arial"/>
              </a:rPr>
              <a:t>i</a:t>
            </a:r>
            <a:r>
              <a:rPr sz="1200" spc="4" dirty="0" smtClean="0">
                <a:solidFill>
                  <a:srgbClr val="FFFFFF"/>
                </a:solidFill>
                <a:latin typeface="Arial"/>
                <a:cs typeface="Arial"/>
              </a:rPr>
              <a:t> </a:t>
            </a:r>
            <a:r>
              <a:rPr sz="1200" spc="0" dirty="0" smtClean="0">
                <a:solidFill>
                  <a:srgbClr val="FFFFFF"/>
                </a:solidFill>
                <a:latin typeface="Arial"/>
                <a:cs typeface="Arial"/>
              </a:rPr>
              <a:t>pro</a:t>
            </a:r>
            <a:r>
              <a:rPr sz="1200" spc="4" dirty="0" smtClean="0">
                <a:solidFill>
                  <a:srgbClr val="FFFFFF"/>
                </a:solidFill>
                <a:latin typeface="Arial"/>
                <a:cs typeface="Arial"/>
              </a:rPr>
              <a:t>d</a:t>
            </a:r>
            <a:r>
              <a:rPr sz="1200" spc="0" dirty="0" smtClean="0">
                <a:solidFill>
                  <a:srgbClr val="FFFFFF"/>
                </a:solidFill>
                <a:latin typeface="Arial"/>
                <a:cs typeface="Arial"/>
              </a:rPr>
              <a:t>ukty</a:t>
            </a:r>
            <a:endParaRPr sz="1200" dirty="0">
              <a:latin typeface="Arial"/>
              <a:cs typeface="Arial"/>
            </a:endParaRPr>
          </a:p>
          <a:p>
            <a:pPr algn="ctr">
              <a:lnSpc>
                <a:spcPct val="95825"/>
              </a:lnSpc>
            </a:pPr>
            <a:r>
              <a:rPr sz="1200" spc="4" dirty="0" smtClean="0">
                <a:solidFill>
                  <a:srgbClr val="FFFFFF"/>
                </a:solidFill>
                <a:latin typeface="Arial"/>
                <a:cs typeface="Arial"/>
              </a:rPr>
              <a:t>po</a:t>
            </a:r>
            <a:r>
              <a:rPr sz="1200" spc="0" dirty="0" smtClean="0">
                <a:solidFill>
                  <a:srgbClr val="FFFFFF"/>
                </a:solidFill>
                <a:latin typeface="Arial"/>
                <a:cs typeface="Arial"/>
              </a:rPr>
              <a:t>c</a:t>
            </a:r>
            <a:r>
              <a:rPr sz="1200" spc="9" dirty="0" smtClean="0">
                <a:solidFill>
                  <a:srgbClr val="FFFFFF"/>
                </a:solidFill>
                <a:latin typeface="Arial"/>
                <a:cs typeface="Arial"/>
              </a:rPr>
              <a:t>h</a:t>
            </a:r>
            <a:r>
              <a:rPr sz="1200" spc="4" dirty="0" smtClean="0">
                <a:solidFill>
                  <a:srgbClr val="FFFFFF"/>
                </a:solidFill>
                <a:latin typeface="Arial"/>
                <a:cs typeface="Arial"/>
              </a:rPr>
              <a:t>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ia</a:t>
            </a:r>
            <a:r>
              <a:rPr sz="1200" spc="-44" dirty="0" smtClean="0">
                <a:solidFill>
                  <a:srgbClr val="FFFFFF"/>
                </a:solidFill>
                <a:latin typeface="Arial"/>
                <a:cs typeface="Arial"/>
              </a:rPr>
              <a:t> </a:t>
            </a:r>
            <a:r>
              <a:rPr sz="1200" spc="0" dirty="0" smtClean="0">
                <a:solidFill>
                  <a:srgbClr val="FFFFFF"/>
                </a:solidFill>
                <a:latin typeface="Arial"/>
                <a:cs typeface="Arial"/>
              </a:rPr>
              <a:t>roślin</a:t>
            </a:r>
            <a:r>
              <a:rPr sz="1200" spc="4" dirty="0" smtClean="0">
                <a:solidFill>
                  <a:srgbClr val="FFFFFF"/>
                </a:solidFill>
                <a:latin typeface="Arial"/>
                <a:cs typeface="Arial"/>
              </a:rPr>
              <a:t>e</a:t>
            </a:r>
            <a:r>
              <a:rPr sz="1200" spc="-4" dirty="0" smtClean="0">
                <a:solidFill>
                  <a:srgbClr val="FFFFFF"/>
                </a:solidFill>
                <a:latin typeface="Arial"/>
                <a:cs typeface="Arial"/>
              </a:rPr>
              <a:t>g</a:t>
            </a:r>
            <a:r>
              <a:rPr sz="1200" spc="0" dirty="0" smtClean="0">
                <a:solidFill>
                  <a:srgbClr val="FFFFFF"/>
                </a:solidFill>
                <a:latin typeface="Arial"/>
                <a:cs typeface="Arial"/>
              </a:rPr>
              <a:t>o</a:t>
            </a:r>
            <a:endParaRPr sz="1200" dirty="0">
              <a:latin typeface="Arial"/>
              <a:cs typeface="Arial"/>
            </a:endParaRPr>
          </a:p>
        </p:txBody>
      </p:sp>
      <p:sp>
        <p:nvSpPr>
          <p:cNvPr id="3" name="object 3">
            <a:hlinkClick r:id="" action="ppaction://hlinkshowjump?jump=firstslide"/>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3</a:t>
            </a:r>
            <a:r>
              <a:rPr lang="pl-PL" sz="1600" spc="-4" dirty="0" smtClean="0">
                <a:latin typeface="Calibri"/>
                <a:cs typeface="Calibri"/>
              </a:rPr>
              <a:t>9</a:t>
            </a:r>
            <a:endParaRPr sz="1600" dirty="0">
              <a:latin typeface="Calibri"/>
              <a:cs typeface="Calibri"/>
            </a:endParaRPr>
          </a:p>
        </p:txBody>
      </p:sp>
      <p:sp>
        <p:nvSpPr>
          <p:cNvPr id="52" name="object 8"/>
          <p:cNvSpPr txBox="1"/>
          <p:nvPr/>
        </p:nvSpPr>
        <p:spPr>
          <a:xfrm>
            <a:off x="239980" y="3537203"/>
            <a:ext cx="2542844" cy="303277"/>
          </a:xfrm>
          <a:prstGeom prst="rect">
            <a:avLst/>
          </a:prstGeom>
        </p:spPr>
        <p:txBody>
          <a:bodyPr wrap="square" lIns="0" tIns="0" rIns="0" bIns="0" rtlCol="0">
            <a:noAutofit/>
          </a:bodyPr>
          <a:lstStyle/>
          <a:p>
            <a:pPr marL="12700" algn="ctr">
              <a:lnSpc>
                <a:spcPts val="1325"/>
              </a:lnSpc>
              <a:spcBef>
                <a:spcPts val="66"/>
              </a:spcBef>
            </a:pPr>
            <a:r>
              <a:rPr lang="pl-PL" sz="1200" spc="29" dirty="0" smtClean="0">
                <a:solidFill>
                  <a:srgbClr val="FFFFFF"/>
                </a:solidFill>
                <a:latin typeface="Arial"/>
                <a:cs typeface="Arial"/>
              </a:rPr>
              <a:t>Wyroby medyczne</a:t>
            </a:r>
            <a:endParaRPr sz="1200" dirty="0">
              <a:latin typeface="Arial"/>
              <a:cs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53"/>
          <p:cNvSpPr txBox="1"/>
          <p:nvPr/>
        </p:nvSpPr>
        <p:spPr>
          <a:xfrm>
            <a:off x="0" y="3813889"/>
            <a:ext cx="3154680" cy="1108630"/>
          </a:xfrm>
          <a:prstGeom prst="rect">
            <a:avLst/>
          </a:prstGeom>
        </p:spPr>
        <p:txBody>
          <a:bodyPr wrap="square" lIns="0" tIns="0" rIns="0" bIns="0" rtlCol="0">
            <a:noAutofit/>
          </a:bodyPr>
          <a:lstStyle/>
          <a:p>
            <a:pPr marL="1134719" marR="1238046" algn="ctr">
              <a:lnSpc>
                <a:spcPts val="1225"/>
              </a:lnSpc>
              <a:spcBef>
                <a:spcPts val="61"/>
              </a:spcBef>
            </a:pPr>
            <a:r>
              <a:rPr sz="1200" spc="0" dirty="0" smtClean="0">
                <a:solidFill>
                  <a:srgbClr val="FFFFFF"/>
                </a:solidFill>
                <a:latin typeface="Arial"/>
                <a:cs typeface="Arial"/>
              </a:rPr>
              <a:t>kl</a:t>
            </a:r>
            <a:r>
              <a:rPr sz="1200" spc="-4" dirty="0" smtClean="0">
                <a:solidFill>
                  <a:srgbClr val="FFFFFF"/>
                </a:solidFill>
                <a:latin typeface="Arial"/>
                <a:cs typeface="Arial"/>
              </a:rPr>
              <a:t>i</a:t>
            </a:r>
            <a:r>
              <a:rPr sz="1200" spc="4" dirty="0" smtClean="0">
                <a:solidFill>
                  <a:srgbClr val="FFFFFF"/>
                </a:solidFill>
                <a:latin typeface="Arial"/>
                <a:cs typeface="Arial"/>
              </a:rPr>
              <a:t>n</a:t>
            </a:r>
            <a:r>
              <a:rPr sz="1200" spc="0" dirty="0" smtClean="0">
                <a:solidFill>
                  <a:srgbClr val="FFFFFF"/>
                </a:solidFill>
                <a:latin typeface="Arial"/>
                <a:cs typeface="Arial"/>
              </a:rPr>
              <a:t>ic</a:t>
            </a:r>
            <a:r>
              <a:rPr sz="1200" spc="-14" dirty="0" smtClean="0">
                <a:solidFill>
                  <a:srgbClr val="FFFFFF"/>
                </a:solidFill>
                <a:latin typeface="Arial"/>
                <a:cs typeface="Arial"/>
              </a:rPr>
              <a:t>z</a:t>
            </a:r>
            <a:r>
              <a:rPr sz="1200" spc="4" dirty="0" smtClean="0">
                <a:solidFill>
                  <a:srgbClr val="FFFFFF"/>
                </a:solidFill>
                <a:latin typeface="Arial"/>
                <a:cs typeface="Arial"/>
              </a:rPr>
              <a:t>n</a:t>
            </a:r>
            <a:r>
              <a:rPr sz="1200" spc="-9" dirty="0" smtClean="0">
                <a:solidFill>
                  <a:srgbClr val="FFFFFF"/>
                </a:solidFill>
                <a:latin typeface="Arial"/>
                <a:cs typeface="Arial"/>
              </a:rPr>
              <a:t>y</a:t>
            </a:r>
            <a:r>
              <a:rPr sz="1200" spc="0" dirty="0" smtClean="0">
                <a:solidFill>
                  <a:srgbClr val="FFFFFF"/>
                </a:solidFill>
                <a:latin typeface="Arial"/>
                <a:cs typeface="Arial"/>
              </a:rPr>
              <a:t>ch</a:t>
            </a:r>
            <a:endParaRPr sz="1200">
              <a:latin typeface="Arial"/>
              <a:cs typeface="Arial"/>
            </a:endParaRPr>
          </a:p>
        </p:txBody>
      </p:sp>
      <p:sp>
        <p:nvSpPr>
          <p:cNvPr id="52" name="object 52"/>
          <p:cNvSpPr txBox="1"/>
          <p:nvPr/>
        </p:nvSpPr>
        <p:spPr>
          <a:xfrm>
            <a:off x="0" y="2473452"/>
            <a:ext cx="3154680" cy="1127077"/>
          </a:xfrm>
          <a:prstGeom prst="rect">
            <a:avLst/>
          </a:prstGeom>
        </p:spPr>
        <p:txBody>
          <a:bodyPr wrap="square" lIns="0" tIns="0" rIns="0" bIns="0" rtlCol="0">
            <a:noAutofit/>
          </a:bodyPr>
          <a:lstStyle/>
          <a:p>
            <a:pPr>
              <a:lnSpc>
                <a:spcPts val="500"/>
              </a:lnSpc>
              <a:spcBef>
                <a:spcPts val="21"/>
              </a:spcBef>
            </a:pPr>
            <a:endParaRPr sz="500"/>
          </a:p>
          <a:p>
            <a:pPr marL="591616">
              <a:lnSpc>
                <a:spcPts val="1355"/>
              </a:lnSpc>
              <a:spcBef>
                <a:spcPts val="7067"/>
              </a:spcBef>
            </a:pPr>
            <a:r>
              <a:rPr sz="1800" spc="4" baseline="-2415" dirty="0" smtClean="0">
                <a:solidFill>
                  <a:srgbClr val="FFFFFF"/>
                </a:solidFill>
                <a:latin typeface="Arial"/>
                <a:cs typeface="Arial"/>
              </a:rPr>
              <a:t>Le</a:t>
            </a:r>
            <a:r>
              <a:rPr sz="1800" spc="0" baseline="-2415" dirty="0" smtClean="0">
                <a:solidFill>
                  <a:srgbClr val="FFFFFF"/>
                </a:solidFill>
                <a:latin typeface="Arial"/>
                <a:cs typeface="Arial"/>
              </a:rPr>
              <a:t>ki</a:t>
            </a:r>
            <a:r>
              <a:rPr sz="1800" spc="-24" baseline="-2415" dirty="0" smtClean="0">
                <a:solidFill>
                  <a:srgbClr val="FFFFFF"/>
                </a:solidFill>
                <a:latin typeface="Arial"/>
                <a:cs typeface="Arial"/>
              </a:rPr>
              <a:t> </a:t>
            </a:r>
            <a:r>
              <a:rPr sz="1800" spc="0" baseline="-2415" dirty="0" smtClean="0">
                <a:solidFill>
                  <a:srgbClr val="FFFFFF"/>
                </a:solidFill>
                <a:latin typeface="Arial"/>
                <a:cs typeface="Arial"/>
              </a:rPr>
              <a:t>i</a:t>
            </a:r>
            <a:r>
              <a:rPr sz="1800" spc="4" baseline="-2415" dirty="0" smtClean="0">
                <a:solidFill>
                  <a:srgbClr val="FFFFFF"/>
                </a:solidFill>
                <a:latin typeface="Arial"/>
                <a:cs typeface="Arial"/>
              </a:rPr>
              <a:t>mpo</a:t>
            </a:r>
            <a:r>
              <a:rPr sz="1800" spc="0" baseline="-2415" dirty="0" smtClean="0">
                <a:solidFill>
                  <a:srgbClr val="FFFFFF"/>
                </a:solidFill>
                <a:latin typeface="Arial"/>
                <a:cs typeface="Arial"/>
              </a:rPr>
              <a:t>rto</a:t>
            </a:r>
            <a:r>
              <a:rPr sz="1800" spc="-14" baseline="-2415" dirty="0" smtClean="0">
                <a:solidFill>
                  <a:srgbClr val="FFFFFF"/>
                </a:solidFill>
                <a:latin typeface="Arial"/>
                <a:cs typeface="Arial"/>
              </a:rPr>
              <a:t>w</a:t>
            </a:r>
            <a:r>
              <a:rPr sz="1800" spc="4" baseline="-2415" dirty="0" smtClean="0">
                <a:solidFill>
                  <a:srgbClr val="FFFFFF"/>
                </a:solidFill>
                <a:latin typeface="Arial"/>
                <a:cs typeface="Arial"/>
              </a:rPr>
              <a:t>an</a:t>
            </a:r>
            <a:r>
              <a:rPr sz="1800" spc="0" baseline="-2415" dirty="0" smtClean="0">
                <a:solidFill>
                  <a:srgbClr val="FFFFFF"/>
                </a:solidFill>
                <a:latin typeface="Arial"/>
                <a:cs typeface="Arial"/>
              </a:rPr>
              <a:t>e</a:t>
            </a:r>
            <a:r>
              <a:rPr sz="1800" spc="-29" baseline="-2415" dirty="0" smtClean="0">
                <a:solidFill>
                  <a:srgbClr val="FFFFFF"/>
                </a:solidFill>
                <a:latin typeface="Arial"/>
                <a:cs typeface="Arial"/>
              </a:rPr>
              <a:t> </a:t>
            </a:r>
            <a:r>
              <a:rPr sz="1800" spc="4" baseline="-2415" dirty="0" smtClean="0">
                <a:solidFill>
                  <a:srgbClr val="FFFFFF"/>
                </a:solidFill>
                <a:latin typeface="Arial"/>
                <a:cs typeface="Arial"/>
              </a:rPr>
              <a:t>d</a:t>
            </a:r>
            <a:r>
              <a:rPr sz="1800" spc="0" baseline="-2415" dirty="0" smtClean="0">
                <a:solidFill>
                  <a:srgbClr val="FFFFFF"/>
                </a:solidFill>
                <a:latin typeface="Arial"/>
                <a:cs typeface="Arial"/>
              </a:rPr>
              <a:t>o</a:t>
            </a:r>
            <a:r>
              <a:rPr sz="1800" spc="-4" baseline="-2415" dirty="0" smtClean="0">
                <a:solidFill>
                  <a:srgbClr val="FFFFFF"/>
                </a:solidFill>
                <a:latin typeface="Arial"/>
                <a:cs typeface="Arial"/>
              </a:rPr>
              <a:t> </a:t>
            </a:r>
            <a:r>
              <a:rPr sz="1800" spc="4" baseline="-2415" dirty="0" smtClean="0">
                <a:solidFill>
                  <a:srgbClr val="FFFFFF"/>
                </a:solidFill>
                <a:latin typeface="Arial"/>
                <a:cs typeface="Arial"/>
              </a:rPr>
              <a:t>badań</a:t>
            </a:r>
            <a:endParaRPr sz="1200">
              <a:latin typeface="Arial"/>
              <a:cs typeface="Arial"/>
            </a:endParaRPr>
          </a:p>
        </p:txBody>
      </p:sp>
      <p:sp>
        <p:nvSpPr>
          <p:cNvPr id="51" name="object 51"/>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28" name="object 28"/>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29" name="object 29"/>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0" name="object 30"/>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2" name="object 32"/>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4" name="object 34"/>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146304"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38" name="object 38">
            <a:hlinkClick r:id="rId3" action="ppaction://hlinksldjump"/>
          </p:cNvPr>
          <p:cNvSpPr/>
          <p:nvPr/>
        </p:nvSpPr>
        <p:spPr>
          <a:xfrm>
            <a:off x="0" y="4552188"/>
            <a:ext cx="3154680" cy="1063752"/>
          </a:xfrm>
          <a:prstGeom prst="rect">
            <a:avLst/>
          </a:prstGeom>
          <a:blipFill>
            <a:blip r:embed="rId4" cstate="print"/>
            <a:stretch>
              <a:fillRect/>
            </a:stretch>
          </a:blipFill>
        </p:spPr>
        <p:txBody>
          <a:bodyPr wrap="square" lIns="0" tIns="0" rIns="0" bIns="0" rtlCol="0">
            <a:noAutofit/>
          </a:bodyPr>
          <a:lstStyle/>
          <a:p>
            <a:endParaRPr/>
          </a:p>
        </p:txBody>
      </p:sp>
      <p:sp>
        <p:nvSpPr>
          <p:cNvPr id="39" name="object 39">
            <a:hlinkClick r:id="rId5" action="ppaction://hlinksldjump"/>
          </p:cNvPr>
          <p:cNvSpPr/>
          <p:nvPr/>
        </p:nvSpPr>
        <p:spPr>
          <a:xfrm>
            <a:off x="0" y="3165348"/>
            <a:ext cx="3154680" cy="1063752"/>
          </a:xfrm>
          <a:prstGeom prst="rect">
            <a:avLst/>
          </a:prstGeom>
          <a:blipFill>
            <a:blip r:embed="rId6" cstate="print"/>
            <a:stretch>
              <a:fillRect/>
            </a:stretch>
          </a:blipFill>
        </p:spPr>
        <p:txBody>
          <a:bodyPr wrap="square" lIns="0" tIns="0" rIns="0" bIns="0" rtlCol="0">
            <a:noAutofit/>
          </a:bodyPr>
          <a:lstStyle/>
          <a:p>
            <a:endParaRPr/>
          </a:p>
        </p:txBody>
      </p:sp>
      <p:sp>
        <p:nvSpPr>
          <p:cNvPr id="40" name="object 40">
            <a:hlinkClick r:id="rId7" action="ppaction://hlinksldjump"/>
          </p:cNvPr>
          <p:cNvSpPr/>
          <p:nvPr/>
        </p:nvSpPr>
        <p:spPr>
          <a:xfrm>
            <a:off x="0" y="3858767"/>
            <a:ext cx="3154680" cy="1063752"/>
          </a:xfrm>
          <a:prstGeom prst="rect">
            <a:avLst/>
          </a:prstGeom>
          <a:blipFill>
            <a:blip r:embed="rId8" cstate="print"/>
            <a:stretch>
              <a:fillRect/>
            </a:stretch>
          </a:blipFill>
        </p:spPr>
        <p:txBody>
          <a:bodyPr wrap="square" lIns="0" tIns="0" rIns="0" bIns="0" rtlCol="0">
            <a:noAutofit/>
          </a:bodyPr>
          <a:lstStyle/>
          <a:p>
            <a:endParaRPr/>
          </a:p>
        </p:txBody>
      </p:sp>
      <p:sp>
        <p:nvSpPr>
          <p:cNvPr id="41" name="object 41">
            <a:hlinkClick r:id="rId9" action="ppaction://hlinksldjump"/>
          </p:cNvPr>
          <p:cNvSpPr/>
          <p:nvPr/>
        </p:nvSpPr>
        <p:spPr>
          <a:xfrm>
            <a:off x="0" y="336803"/>
            <a:ext cx="2052827" cy="1232916"/>
          </a:xfrm>
          <a:prstGeom prst="rect">
            <a:avLst/>
          </a:prstGeom>
          <a:blipFill>
            <a:blip r:embed="rId10" cstate="print"/>
            <a:stretch>
              <a:fillRect/>
            </a:stretch>
          </a:blipFill>
        </p:spPr>
        <p:txBody>
          <a:bodyPr wrap="square" lIns="0" tIns="0" rIns="0" bIns="0" rtlCol="0">
            <a:noAutofit/>
          </a:bodyPr>
          <a:lstStyle/>
          <a:p>
            <a:endParaRPr/>
          </a:p>
        </p:txBody>
      </p:sp>
      <p:sp>
        <p:nvSpPr>
          <p:cNvPr id="42" name="object 42">
            <a:hlinkClick r:id="rId11" action="ppaction://hlinksldjump"/>
          </p:cNvPr>
          <p:cNvSpPr/>
          <p:nvPr/>
        </p:nvSpPr>
        <p:spPr>
          <a:xfrm>
            <a:off x="3139440" y="332231"/>
            <a:ext cx="2154936" cy="1231392"/>
          </a:xfrm>
          <a:prstGeom prst="rect">
            <a:avLst/>
          </a:prstGeom>
          <a:blipFill>
            <a:blip r:embed="rId12" cstate="print"/>
            <a:stretch>
              <a:fillRect/>
            </a:stretch>
          </a:blipFill>
        </p:spPr>
        <p:txBody>
          <a:bodyPr wrap="square" lIns="0" tIns="0" rIns="0" bIns="0" rtlCol="0">
            <a:noAutofit/>
          </a:bodyPr>
          <a:lstStyle/>
          <a:p>
            <a:endParaRPr/>
          </a:p>
        </p:txBody>
      </p:sp>
      <p:sp>
        <p:nvSpPr>
          <p:cNvPr id="43" name="object 43">
            <a:hlinkClick r:id="rId13" action="ppaction://hlinksldjump"/>
          </p:cNvPr>
          <p:cNvSpPr/>
          <p:nvPr/>
        </p:nvSpPr>
        <p:spPr>
          <a:xfrm>
            <a:off x="4767072" y="332231"/>
            <a:ext cx="2153412" cy="1231392"/>
          </a:xfrm>
          <a:prstGeom prst="rect">
            <a:avLst/>
          </a:prstGeom>
          <a:blipFill>
            <a:blip r:embed="rId14" cstate="print"/>
            <a:stretch>
              <a:fillRect/>
            </a:stretch>
          </a:blipFill>
        </p:spPr>
        <p:txBody>
          <a:bodyPr wrap="square" lIns="0" tIns="0" rIns="0" bIns="0" rtlCol="0">
            <a:noAutofit/>
          </a:bodyPr>
          <a:lstStyle/>
          <a:p>
            <a:endParaRPr/>
          </a:p>
        </p:txBody>
      </p:sp>
      <p:sp>
        <p:nvSpPr>
          <p:cNvPr id="44" name="object 44">
            <a:hlinkClick r:id="rId15" action="ppaction://hlinksldjump"/>
          </p:cNvPr>
          <p:cNvSpPr/>
          <p:nvPr/>
        </p:nvSpPr>
        <p:spPr>
          <a:xfrm>
            <a:off x="1525524" y="336803"/>
            <a:ext cx="2153412" cy="1232916"/>
          </a:xfrm>
          <a:prstGeom prst="rect">
            <a:avLst/>
          </a:prstGeom>
          <a:blipFill>
            <a:blip r:embed="rId16" cstate="print"/>
            <a:stretch>
              <a:fillRect/>
            </a:stretch>
          </a:blipFill>
        </p:spPr>
        <p:txBody>
          <a:bodyPr wrap="square" lIns="0" tIns="0" rIns="0" bIns="0" rtlCol="0">
            <a:noAutofit/>
          </a:bodyPr>
          <a:lstStyle/>
          <a:p>
            <a:endParaRPr/>
          </a:p>
        </p:txBody>
      </p:sp>
      <p:sp>
        <p:nvSpPr>
          <p:cNvPr id="45" name="object 45">
            <a:hlinkClick r:id="rId11" action="ppaction://hlinksldjump"/>
          </p:cNvPr>
          <p:cNvSpPr/>
          <p:nvPr/>
        </p:nvSpPr>
        <p:spPr>
          <a:xfrm>
            <a:off x="0" y="1781556"/>
            <a:ext cx="3154680" cy="1063752"/>
          </a:xfrm>
          <a:prstGeom prst="rect">
            <a:avLst/>
          </a:prstGeom>
          <a:blipFill>
            <a:blip r:embed="rId17" cstate="print"/>
            <a:stretch>
              <a:fillRect/>
            </a:stretch>
          </a:blipFill>
        </p:spPr>
        <p:txBody>
          <a:bodyPr wrap="square" lIns="0" tIns="0" rIns="0" bIns="0" rtlCol="0">
            <a:noAutofit/>
          </a:bodyPr>
          <a:lstStyle/>
          <a:p>
            <a:endParaRPr/>
          </a:p>
        </p:txBody>
      </p:sp>
      <p:sp>
        <p:nvSpPr>
          <p:cNvPr id="46" name="object 46">
            <a:hlinkClick r:id="rId18" action="ppaction://hlinksldjump"/>
          </p:cNvPr>
          <p:cNvSpPr/>
          <p:nvPr/>
        </p:nvSpPr>
        <p:spPr>
          <a:xfrm>
            <a:off x="0" y="2473452"/>
            <a:ext cx="3154680" cy="1063752"/>
          </a:xfrm>
          <a:prstGeom prst="rect">
            <a:avLst/>
          </a:prstGeom>
          <a:blipFill>
            <a:blip r:embed="rId19" cstate="print"/>
            <a:stretch>
              <a:fillRect/>
            </a:stretch>
          </a:blipFill>
        </p:spPr>
        <p:txBody>
          <a:bodyPr wrap="square" lIns="0" tIns="0" rIns="0" bIns="0" rtlCol="0">
            <a:noAutofit/>
          </a:bodyPr>
          <a:lstStyle/>
          <a:p>
            <a:endParaRPr/>
          </a:p>
        </p:txBody>
      </p:sp>
      <p:sp>
        <p:nvSpPr>
          <p:cNvPr id="47" name="object 47">
            <a:hlinkClick r:id="rId20" action="ppaction://hlinksldjump"/>
          </p:cNvPr>
          <p:cNvSpPr/>
          <p:nvPr/>
        </p:nvSpPr>
        <p:spPr>
          <a:xfrm>
            <a:off x="6380988" y="339851"/>
            <a:ext cx="2153412" cy="1231392"/>
          </a:xfrm>
          <a:prstGeom prst="rect">
            <a:avLst/>
          </a:prstGeom>
          <a:blipFill>
            <a:blip r:embed="rId21" cstate="print"/>
            <a:stretch>
              <a:fillRect/>
            </a:stretch>
          </a:blipFill>
        </p:spPr>
        <p:txBody>
          <a:bodyPr wrap="square" lIns="0" tIns="0" rIns="0" bIns="0" rtlCol="0">
            <a:noAutofit/>
          </a:bodyPr>
          <a:lstStyle/>
          <a:p>
            <a:endParaRPr/>
          </a:p>
        </p:txBody>
      </p:sp>
      <p:sp>
        <p:nvSpPr>
          <p:cNvPr id="48" name="object 48">
            <a:hlinkClick r:id="rId22" action="ppaction://hlinksldjump"/>
          </p:cNvPr>
          <p:cNvSpPr/>
          <p:nvPr/>
        </p:nvSpPr>
        <p:spPr>
          <a:xfrm>
            <a:off x="8033004" y="336803"/>
            <a:ext cx="2154936" cy="1232916"/>
          </a:xfrm>
          <a:prstGeom prst="rect">
            <a:avLst/>
          </a:prstGeom>
          <a:blipFill>
            <a:blip r:embed="rId23" cstate="print"/>
            <a:stretch>
              <a:fillRect/>
            </a:stretch>
          </a:blipFill>
        </p:spPr>
        <p:txBody>
          <a:bodyPr wrap="square" lIns="0" tIns="0" rIns="0" bIns="0" rtlCol="0">
            <a:noAutofit/>
          </a:bodyPr>
          <a:lstStyle/>
          <a:p>
            <a:endParaRPr/>
          </a:p>
        </p:txBody>
      </p:sp>
      <p:sp>
        <p:nvSpPr>
          <p:cNvPr id="49" name="object 49">
            <a:hlinkClick r:id="rId24" action="ppaction://hlinksldjump"/>
          </p:cNvPr>
          <p:cNvSpPr/>
          <p:nvPr/>
        </p:nvSpPr>
        <p:spPr>
          <a:xfrm>
            <a:off x="9660636" y="336803"/>
            <a:ext cx="2154935" cy="1232916"/>
          </a:xfrm>
          <a:prstGeom prst="rect">
            <a:avLst/>
          </a:prstGeom>
          <a:blipFill>
            <a:blip r:embed="rId25" cstate="print"/>
            <a:stretch>
              <a:fillRect/>
            </a:stretch>
          </a:blipFill>
        </p:spPr>
        <p:txBody>
          <a:bodyPr wrap="square" lIns="0" tIns="0" rIns="0" bIns="0" rtlCol="0">
            <a:noAutofit/>
          </a:bodyPr>
          <a:lstStyle/>
          <a:p>
            <a:endParaRPr/>
          </a:p>
        </p:txBody>
      </p:sp>
      <p:sp>
        <p:nvSpPr>
          <p:cNvPr id="50" name="object 50"/>
          <p:cNvSpPr/>
          <p:nvPr/>
        </p:nvSpPr>
        <p:spPr>
          <a:xfrm>
            <a:off x="4374339" y="2915412"/>
            <a:ext cx="3838496" cy="3034254"/>
          </a:xfrm>
          <a:prstGeom prst="rect">
            <a:avLst/>
          </a:prstGeom>
          <a:blipFill>
            <a:blip r:embed="rId26" cstate="print"/>
            <a:stretch>
              <a:fillRect/>
            </a:stretch>
          </a:blipFill>
        </p:spPr>
        <p:txBody>
          <a:bodyPr wrap="square" lIns="0" tIns="0" rIns="0" bIns="0" rtlCol="0">
            <a:noAutofit/>
          </a:bodyPr>
          <a:lstStyle/>
          <a:p>
            <a:endParaRPr/>
          </a:p>
        </p:txBody>
      </p:sp>
      <p:sp>
        <p:nvSpPr>
          <p:cNvPr id="25" name="object 25"/>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26" name="object 26"/>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3" name="object 23"/>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4" name="object 24">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1" name="object 21"/>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2" name="object 22">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19" name="object 19"/>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0" name="object 20"/>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18" name="object 18"/>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17" name="object 17"/>
          <p:cNvSpPr txBox="1"/>
          <p:nvPr/>
        </p:nvSpPr>
        <p:spPr>
          <a:xfrm>
            <a:off x="3737864" y="684990"/>
            <a:ext cx="955483" cy="543559"/>
          </a:xfrm>
          <a:prstGeom prst="rect">
            <a:avLst/>
          </a:prstGeom>
        </p:spPr>
        <p:txBody>
          <a:bodyPr wrap="square" lIns="0" tIns="0" rIns="0" bIns="0" rtlCol="0">
            <a:noAutofit/>
          </a:bodyPr>
          <a:lstStyle/>
          <a:p>
            <a:pPr marL="150114" marR="148118" algn="ctr">
              <a:lnSpc>
                <a:spcPts val="1325"/>
              </a:lnSpc>
              <a:spcBef>
                <a:spcPts val="66"/>
              </a:spcBef>
            </a:pPr>
            <a:r>
              <a:rPr sz="1200" spc="-119" dirty="0" smtClean="0">
                <a:latin typeface="Arial"/>
                <a:cs typeface="Arial"/>
              </a:rPr>
              <a:t>T</a:t>
            </a:r>
            <a:r>
              <a:rPr sz="1200" spc="4" dirty="0" smtClean="0">
                <a:latin typeface="Arial"/>
                <a:cs typeface="Arial"/>
              </a:rPr>
              <a:t>o</a:t>
            </a:r>
            <a:r>
              <a:rPr sz="1200" spc="-14" dirty="0" smtClean="0">
                <a:latin typeface="Arial"/>
                <a:cs typeface="Arial"/>
              </a:rPr>
              <a:t>w</a:t>
            </a:r>
            <a:r>
              <a:rPr sz="1200" spc="4" dirty="0" smtClean="0">
                <a:latin typeface="Arial"/>
                <a:cs typeface="Arial"/>
              </a:rPr>
              <a:t>a</a:t>
            </a:r>
            <a:r>
              <a:rPr sz="1200" spc="0" dirty="0" smtClean="0">
                <a:latin typeface="Arial"/>
                <a:cs typeface="Arial"/>
              </a:rPr>
              <a:t>ry</a:t>
            </a:r>
            <a:r>
              <a:rPr sz="1200" spc="-9" dirty="0" smtClean="0">
                <a:latin typeface="Arial"/>
                <a:cs typeface="Arial"/>
              </a:rPr>
              <a:t> </a:t>
            </a:r>
            <a:r>
              <a:rPr sz="1200" spc="0" dirty="0" smtClean="0">
                <a:latin typeface="Arial"/>
                <a:cs typeface="Arial"/>
              </a:rPr>
              <a:t>o</a:t>
            </a:r>
            <a:endParaRPr sz="1200" dirty="0">
              <a:latin typeface="Arial"/>
              <a:cs typeface="Arial"/>
            </a:endParaRPr>
          </a:p>
          <a:p>
            <a:pPr indent="457" algn="ctr">
              <a:lnSpc>
                <a:spcPct val="100041"/>
              </a:lnSpc>
            </a:pPr>
            <a:r>
              <a:rPr sz="1200" spc="0" dirty="0" smtClean="0">
                <a:latin typeface="Arial"/>
                <a:cs typeface="Arial"/>
              </a:rPr>
              <a:t>s</a:t>
            </a:r>
            <a:r>
              <a:rPr sz="1200" spc="4" dirty="0" smtClean="0">
                <a:latin typeface="Arial"/>
                <a:cs typeface="Arial"/>
              </a:rPr>
              <a:t>pe</a:t>
            </a:r>
            <a:r>
              <a:rPr sz="1200" spc="0" dirty="0" smtClean="0">
                <a:latin typeface="Arial"/>
                <a:cs typeface="Arial"/>
              </a:rPr>
              <a:t>cjal</a:t>
            </a:r>
            <a:r>
              <a:rPr sz="1200" spc="4" dirty="0" smtClean="0">
                <a:latin typeface="Arial"/>
                <a:cs typeface="Arial"/>
              </a:rPr>
              <a:t>n</a:t>
            </a:r>
            <a:r>
              <a:rPr sz="1200" spc="-9" dirty="0" smtClean="0">
                <a:latin typeface="Arial"/>
                <a:cs typeface="Arial"/>
              </a:rPr>
              <a:t>y</a:t>
            </a:r>
            <a:r>
              <a:rPr sz="1200" spc="0" dirty="0" smtClean="0">
                <a:latin typeface="Arial"/>
                <a:cs typeface="Arial"/>
              </a:rPr>
              <a:t>ch </a:t>
            </a:r>
            <a:r>
              <a:rPr sz="1200" spc="-14" dirty="0" smtClean="0">
                <a:latin typeface="Arial"/>
                <a:cs typeface="Arial"/>
              </a:rPr>
              <a:t>w</a:t>
            </a:r>
            <a:r>
              <a:rPr sz="1200" spc="-9" dirty="0" smtClean="0">
                <a:latin typeface="Arial"/>
                <a:cs typeface="Arial"/>
              </a:rPr>
              <a:t>y</a:t>
            </a:r>
            <a:r>
              <a:rPr sz="1200" spc="4" dirty="0" smtClean="0">
                <a:latin typeface="Arial"/>
                <a:cs typeface="Arial"/>
              </a:rPr>
              <a:t>ma</a:t>
            </a:r>
            <a:r>
              <a:rPr sz="1200" spc="-4" dirty="0" smtClean="0">
                <a:latin typeface="Arial"/>
                <a:cs typeface="Arial"/>
              </a:rPr>
              <a:t>g</a:t>
            </a:r>
            <a:r>
              <a:rPr sz="1200" spc="4" dirty="0" smtClean="0">
                <a:latin typeface="Arial"/>
                <a:cs typeface="Arial"/>
              </a:rPr>
              <a:t>an</a:t>
            </a:r>
            <a:r>
              <a:rPr sz="1200" spc="0" dirty="0" smtClean="0">
                <a:latin typeface="Arial"/>
                <a:cs typeface="Arial"/>
              </a:rPr>
              <a:t>iach</a:t>
            </a:r>
            <a:endParaRPr sz="1200" dirty="0">
              <a:latin typeface="Arial"/>
              <a:cs typeface="Arial"/>
            </a:endParaRPr>
          </a:p>
        </p:txBody>
      </p:sp>
      <p:sp>
        <p:nvSpPr>
          <p:cNvPr id="16" name="object 16"/>
          <p:cNvSpPr txBox="1"/>
          <p:nvPr/>
        </p:nvSpPr>
        <p:spPr>
          <a:xfrm>
            <a:off x="5465826" y="684990"/>
            <a:ext cx="765759" cy="543559"/>
          </a:xfrm>
          <a:prstGeom prst="rect">
            <a:avLst/>
          </a:prstGeom>
        </p:spPr>
        <p:txBody>
          <a:bodyPr wrap="square" lIns="0" tIns="0" rIns="0" bIns="0" rtlCol="0">
            <a:noAutofit/>
          </a:bodyPr>
          <a:lstStyle/>
          <a:p>
            <a:pPr marL="73913" marR="84886" algn="ctr">
              <a:lnSpc>
                <a:spcPts val="1325"/>
              </a:lnSpc>
              <a:spcBef>
                <a:spcPts val="66"/>
              </a:spcBef>
            </a:pPr>
            <a:r>
              <a:rPr sz="1200" spc="0" dirty="0" smtClean="0">
                <a:solidFill>
                  <a:srgbClr val="FFFFFF"/>
                </a:solidFill>
                <a:latin typeface="Arial"/>
                <a:cs typeface="Arial"/>
              </a:rPr>
              <a:t>Ro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je</a:t>
            </a:r>
            <a:endParaRPr sz="1200">
              <a:latin typeface="Arial"/>
              <a:cs typeface="Arial"/>
            </a:endParaRPr>
          </a:p>
          <a:p>
            <a:pPr marL="104394" marR="112014"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raw</a:t>
            </a:r>
            <a:endParaRPr sz="1200">
              <a:latin typeface="Arial"/>
              <a:cs typeface="Arial"/>
            </a:endParaRPr>
          </a:p>
          <a:p>
            <a:pPr algn="ctr">
              <a:lnSpc>
                <a:spcPct val="95825"/>
              </a:lnSpc>
              <a:spcBef>
                <a:spcPts val="60"/>
              </a:spcBef>
            </a:pPr>
            <a:r>
              <a:rPr sz="1200" spc="0" dirty="0" smtClean="0">
                <a:solidFill>
                  <a:srgbClr val="FFFFFF"/>
                </a:solidFill>
                <a:latin typeface="Arial"/>
                <a:cs typeface="Arial"/>
              </a:rPr>
              <a:t>w i</a:t>
            </a:r>
            <a:r>
              <a:rPr sz="1200" spc="4" dirty="0" smtClean="0">
                <a:solidFill>
                  <a:srgbClr val="FFFFFF"/>
                </a:solidFill>
                <a:latin typeface="Arial"/>
                <a:cs typeface="Arial"/>
              </a:rPr>
              <a:t>mpo</a:t>
            </a:r>
            <a:r>
              <a:rPr sz="1200" spc="0" dirty="0" smtClean="0">
                <a:solidFill>
                  <a:srgbClr val="FFFFFF"/>
                </a:solidFill>
                <a:latin typeface="Arial"/>
                <a:cs typeface="Arial"/>
              </a:rPr>
              <a:t>rc</a:t>
            </a:r>
            <a:r>
              <a:rPr sz="1200" spc="-4" dirty="0" smtClean="0">
                <a:solidFill>
                  <a:srgbClr val="FFFFFF"/>
                </a:solidFill>
                <a:latin typeface="Arial"/>
                <a:cs typeface="Arial"/>
              </a:rPr>
              <a:t>i</a:t>
            </a:r>
            <a:r>
              <a:rPr sz="1200" spc="0" dirty="0" smtClean="0">
                <a:solidFill>
                  <a:srgbClr val="FFFFFF"/>
                </a:solidFill>
                <a:latin typeface="Arial"/>
                <a:cs typeface="Arial"/>
              </a:rPr>
              <a:t>e</a:t>
            </a:r>
            <a:endParaRPr sz="1200">
              <a:latin typeface="Arial"/>
              <a:cs typeface="Arial"/>
            </a:endParaRPr>
          </a:p>
        </p:txBody>
      </p:sp>
      <p:sp>
        <p:nvSpPr>
          <p:cNvPr id="15" name="object 15"/>
          <p:cNvSpPr txBox="1"/>
          <p:nvPr/>
        </p:nvSpPr>
        <p:spPr>
          <a:xfrm>
            <a:off x="464007" y="782145"/>
            <a:ext cx="1032459"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Pr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a:p>
            <a:pPr marL="93726" marR="103022" algn="ctr">
              <a:lnSpc>
                <a:spcPct val="95825"/>
              </a:lnSpc>
            </a:pPr>
            <a:r>
              <a:rPr sz="1200" spc="4" dirty="0" smtClean="0">
                <a:solidFill>
                  <a:srgbClr val="FFFFFF"/>
                </a:solidFill>
                <a:latin typeface="Arial"/>
                <a:cs typeface="Arial"/>
              </a:rPr>
              <a:t>d</a:t>
            </a:r>
            <a:r>
              <a:rPr sz="1200" spc="0" dirty="0" smtClean="0">
                <a:solidFill>
                  <a:srgbClr val="FFFFFF"/>
                </a:solidFill>
                <a:latin typeface="Arial"/>
                <a:cs typeface="Arial"/>
              </a:rPr>
              <a:t>o</a:t>
            </a:r>
            <a:r>
              <a:rPr sz="1200" spc="-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p:txBody>
      </p:sp>
      <p:sp>
        <p:nvSpPr>
          <p:cNvPr id="14" name="object 14"/>
          <p:cNvSpPr txBox="1"/>
          <p:nvPr/>
        </p:nvSpPr>
        <p:spPr>
          <a:xfrm>
            <a:off x="2204085" y="781898"/>
            <a:ext cx="820228" cy="361307"/>
          </a:xfrm>
          <a:prstGeom prst="rect">
            <a:avLst/>
          </a:prstGeom>
        </p:spPr>
        <p:txBody>
          <a:bodyPr wrap="square" lIns="0" tIns="0" rIns="0" bIns="0" rtlCol="0">
            <a:noAutofit/>
          </a:bodyPr>
          <a:lstStyle/>
          <a:p>
            <a:pPr marL="12700">
              <a:lnSpc>
                <a:spcPts val="1330"/>
              </a:lnSpc>
              <a:spcBef>
                <a:spcPts val="66"/>
              </a:spcBef>
            </a:pPr>
            <a:r>
              <a:rPr sz="1200" spc="29" dirty="0" smtClean="0">
                <a:solidFill>
                  <a:srgbClr val="FFFFFF"/>
                </a:solidFill>
                <a:latin typeface="Arial"/>
                <a:cs typeface="Arial"/>
              </a:rPr>
              <a:t>W</a:t>
            </a:r>
            <a:r>
              <a:rPr sz="1200" spc="-14" dirty="0" smtClean="0">
                <a:solidFill>
                  <a:srgbClr val="FFFFFF"/>
                </a:solidFill>
                <a:latin typeface="Arial"/>
                <a:cs typeface="Arial"/>
              </a:rPr>
              <a:t>y</a:t>
            </a:r>
            <a:r>
              <a:rPr sz="1200" spc="4" dirty="0" smtClean="0">
                <a:solidFill>
                  <a:srgbClr val="FFFFFF"/>
                </a:solidFill>
                <a:latin typeface="Arial"/>
                <a:cs typeface="Arial"/>
              </a:rPr>
              <a:t>m</a:t>
            </a:r>
            <a:r>
              <a:rPr sz="1200" spc="-9" dirty="0" smtClean="0">
                <a:solidFill>
                  <a:srgbClr val="FFFFFF"/>
                </a:solidFill>
                <a:latin typeface="Arial"/>
                <a:cs typeface="Arial"/>
              </a:rPr>
              <a:t>ag</a:t>
            </a:r>
            <a:r>
              <a:rPr sz="1200" spc="0" dirty="0" smtClean="0">
                <a:solidFill>
                  <a:srgbClr val="FFFFFF"/>
                </a:solidFill>
                <a:latin typeface="Arial"/>
                <a:cs typeface="Arial"/>
              </a:rPr>
              <a:t>a</a:t>
            </a:r>
            <a:r>
              <a:rPr sz="1200" spc="-4" dirty="0" smtClean="0">
                <a:solidFill>
                  <a:srgbClr val="FFFFFF"/>
                </a:solidFill>
                <a:latin typeface="Arial"/>
                <a:cs typeface="Arial"/>
              </a:rPr>
              <a:t>n</a:t>
            </a:r>
            <a:r>
              <a:rPr sz="1200" spc="0" dirty="0" smtClean="0">
                <a:solidFill>
                  <a:srgbClr val="FFFFFF"/>
                </a:solidFill>
                <a:latin typeface="Arial"/>
                <a:cs typeface="Arial"/>
              </a:rPr>
              <a:t>e</a:t>
            </a:r>
            <a:endParaRPr sz="1200">
              <a:latin typeface="Arial"/>
              <a:cs typeface="Arial"/>
            </a:endParaRPr>
          </a:p>
          <a:p>
            <a:pPr marL="24891" marR="22905">
              <a:lnSpc>
                <a:spcPct val="95825"/>
              </a:lnSpc>
            </a:pP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en</a:t>
            </a:r>
            <a:r>
              <a:rPr sz="1200" spc="0" dirty="0" smtClean="0">
                <a:solidFill>
                  <a:srgbClr val="FFFFFF"/>
                </a:solidFill>
                <a:latin typeface="Arial"/>
                <a:cs typeface="Arial"/>
              </a:rPr>
              <a:t>ty</a:t>
            </a:r>
            <a:endParaRPr sz="1200">
              <a:latin typeface="Arial"/>
              <a:cs typeface="Arial"/>
            </a:endParaRPr>
          </a:p>
        </p:txBody>
      </p:sp>
      <p:sp>
        <p:nvSpPr>
          <p:cNvPr id="13" name="object 13"/>
          <p:cNvSpPr txBox="1"/>
          <p:nvPr/>
        </p:nvSpPr>
        <p:spPr>
          <a:xfrm>
            <a:off x="6943090" y="784939"/>
            <a:ext cx="1041222"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p</a:t>
            </a:r>
            <a:r>
              <a:rPr sz="1200" spc="0" dirty="0" smtClean="0">
                <a:solidFill>
                  <a:srgbClr val="FFFFFF"/>
                </a:solidFill>
                <a:latin typeface="Arial"/>
                <a:cs typeface="Arial"/>
              </a:rPr>
              <a:t>łac</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cła</a:t>
            </a:r>
            <a:r>
              <a:rPr sz="1200" spc="-4" dirty="0" smtClean="0">
                <a:solidFill>
                  <a:srgbClr val="FFFFFF"/>
                </a:solidFill>
                <a:latin typeface="Arial"/>
                <a:cs typeface="Arial"/>
              </a:rPr>
              <a:t> </a:t>
            </a:r>
            <a:r>
              <a:rPr lang="pl-PL" sz="1200" spc="-4" dirty="0" smtClean="0">
                <a:solidFill>
                  <a:srgbClr val="FFFFFF"/>
                </a:solidFill>
                <a:latin typeface="Arial"/>
                <a:cs typeface="Arial"/>
              </a:rPr>
              <a:t>i</a:t>
            </a:r>
            <a:endParaRPr sz="1200" dirty="0">
              <a:latin typeface="Arial"/>
              <a:cs typeface="Arial"/>
            </a:endParaRPr>
          </a:p>
          <a:p>
            <a:pPr marL="218694" marR="230200" algn="ctr">
              <a:lnSpc>
                <a:spcPct val="95825"/>
              </a:lnSpc>
            </a:pPr>
            <a:r>
              <a:rPr sz="1200" spc="4" dirty="0" smtClean="0">
                <a:solidFill>
                  <a:srgbClr val="FFFFFF"/>
                </a:solidFill>
                <a:latin typeface="Arial"/>
                <a:cs typeface="Arial"/>
              </a:rPr>
              <a:t>poda</a:t>
            </a:r>
            <a:r>
              <a:rPr sz="1200" spc="0" dirty="0" smtClean="0">
                <a:solidFill>
                  <a:srgbClr val="FFFFFF"/>
                </a:solidFill>
                <a:latin typeface="Arial"/>
                <a:cs typeface="Arial"/>
              </a:rPr>
              <a:t>tku</a:t>
            </a:r>
            <a:endParaRPr sz="1200" dirty="0">
              <a:latin typeface="Arial"/>
              <a:cs typeface="Arial"/>
            </a:endParaRPr>
          </a:p>
        </p:txBody>
      </p:sp>
      <p:sp>
        <p:nvSpPr>
          <p:cNvPr id="12" name="object 12"/>
          <p:cNvSpPr txBox="1"/>
          <p:nvPr/>
        </p:nvSpPr>
        <p:spPr>
          <a:xfrm>
            <a:off x="8527542" y="782145"/>
            <a:ext cx="1179626" cy="360679"/>
          </a:xfrm>
          <a:prstGeom prst="rect">
            <a:avLst/>
          </a:prstGeom>
        </p:spPr>
        <p:txBody>
          <a:bodyPr wrap="square" lIns="0" tIns="0" rIns="0" bIns="0" rtlCol="0">
            <a:noAutofit/>
          </a:bodyPr>
          <a:lstStyle/>
          <a:p>
            <a:pPr algn="ctr">
              <a:lnSpc>
                <a:spcPts val="1325"/>
              </a:lnSpc>
              <a:spcBef>
                <a:spcPts val="66"/>
              </a:spcBef>
            </a:pPr>
            <a:r>
              <a:rPr sz="1200" spc="4" dirty="0" smtClean="0">
                <a:solidFill>
                  <a:srgbClr val="FFFFFF"/>
                </a:solidFill>
                <a:latin typeface="Arial"/>
                <a:cs typeface="Arial"/>
              </a:rPr>
              <a:t>Ko</a:t>
            </a:r>
            <a:r>
              <a:rPr sz="1200" spc="0" dirty="0" smtClean="0">
                <a:solidFill>
                  <a:srgbClr val="FFFFFF"/>
                </a:solidFill>
                <a:latin typeface="Arial"/>
                <a:cs typeface="Arial"/>
              </a:rPr>
              <a:t>re</a:t>
            </a:r>
            <a:r>
              <a:rPr sz="1200" spc="4" dirty="0" smtClean="0">
                <a:solidFill>
                  <a:srgbClr val="FFFFFF"/>
                </a:solidFill>
                <a:latin typeface="Arial"/>
                <a:cs typeface="Arial"/>
              </a:rPr>
              <a:t>k</a:t>
            </a:r>
            <a:r>
              <a:rPr sz="1200" spc="0" dirty="0" smtClean="0">
                <a:solidFill>
                  <a:srgbClr val="FFFFFF"/>
                </a:solidFill>
                <a:latin typeface="Arial"/>
                <a:cs typeface="Arial"/>
              </a:rPr>
              <a:t>ta</a:t>
            </a:r>
            <a:r>
              <a:rPr sz="1200" spc="-1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680" marR="371398"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1" name="object 11"/>
          <p:cNvSpPr txBox="1"/>
          <p:nvPr/>
        </p:nvSpPr>
        <p:spPr>
          <a:xfrm>
            <a:off x="10176510" y="873585"/>
            <a:ext cx="1145844"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M</a:t>
            </a:r>
            <a:r>
              <a:rPr sz="1200" spc="4" dirty="0" smtClean="0">
                <a:solidFill>
                  <a:srgbClr val="FFFFFF"/>
                </a:solidFill>
                <a:latin typeface="Arial"/>
                <a:cs typeface="Arial"/>
              </a:rPr>
              <a:t>a</a:t>
            </a:r>
            <a:r>
              <a:rPr sz="1200" spc="-4" dirty="0" smtClean="0">
                <a:solidFill>
                  <a:srgbClr val="FFFFFF"/>
                </a:solidFill>
                <a:latin typeface="Arial"/>
                <a:cs typeface="Arial"/>
              </a:rPr>
              <a:t>g</a:t>
            </a:r>
            <a:r>
              <a:rPr sz="1200" spc="4" dirty="0" smtClean="0">
                <a:solidFill>
                  <a:srgbClr val="FFFFFF"/>
                </a:solidFill>
                <a:latin typeface="Arial"/>
                <a:cs typeface="Arial"/>
              </a:rPr>
              <a:t>a</a:t>
            </a:r>
            <a:r>
              <a:rPr sz="1200" spc="-9" dirty="0" smtClean="0">
                <a:solidFill>
                  <a:srgbClr val="FFFFFF"/>
                </a:solidFill>
                <a:latin typeface="Arial"/>
                <a:cs typeface="Arial"/>
              </a:rPr>
              <a:t>zy</a:t>
            </a:r>
            <a:r>
              <a:rPr sz="1200" spc="4" dirty="0" smtClean="0">
                <a:solidFill>
                  <a:srgbClr val="FFFFFF"/>
                </a:solidFill>
                <a:latin typeface="Arial"/>
                <a:cs typeface="Arial"/>
              </a:rPr>
              <a:t>no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p:txBody>
      </p:sp>
      <p:sp>
        <p:nvSpPr>
          <p:cNvPr id="10" name="object 10"/>
          <p:cNvSpPr txBox="1"/>
          <p:nvPr/>
        </p:nvSpPr>
        <p:spPr>
          <a:xfrm>
            <a:off x="10859770" y="1859311"/>
            <a:ext cx="93583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I</a:t>
            </a:r>
            <a:r>
              <a:rPr sz="2400" spc="4" dirty="0" smtClean="0">
                <a:solidFill>
                  <a:srgbClr val="FFFFFF"/>
                </a:solidFill>
                <a:latin typeface="Arial"/>
                <a:cs typeface="Arial"/>
              </a:rPr>
              <a:t>m</a:t>
            </a:r>
            <a:r>
              <a:rPr sz="2400" spc="0" dirty="0" smtClean="0">
                <a:solidFill>
                  <a:srgbClr val="FFFFFF"/>
                </a:solidFill>
                <a:latin typeface="Arial"/>
                <a:cs typeface="Arial"/>
              </a:rPr>
              <a:t>port</a:t>
            </a:r>
            <a:endParaRPr sz="2400">
              <a:latin typeface="Arial"/>
              <a:cs typeface="Arial"/>
            </a:endParaRPr>
          </a:p>
          <a:p>
            <a:pPr marL="256539" marR="11887">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9" name="object 9"/>
          <p:cNvSpPr txBox="1"/>
          <p:nvPr/>
        </p:nvSpPr>
        <p:spPr>
          <a:xfrm>
            <a:off x="336600" y="2142188"/>
            <a:ext cx="2387320" cy="360680"/>
          </a:xfrm>
          <a:prstGeom prst="rect">
            <a:avLst/>
          </a:prstGeom>
        </p:spPr>
        <p:txBody>
          <a:bodyPr wrap="square" lIns="0" tIns="0" rIns="0" bIns="0" rtlCol="0">
            <a:noAutofit/>
          </a:bodyPr>
          <a:lstStyle/>
          <a:p>
            <a:pPr algn="ctr">
              <a:lnSpc>
                <a:spcPts val="1325"/>
              </a:lnSpc>
              <a:spcBef>
                <a:spcPts val="66"/>
              </a:spcBef>
            </a:pPr>
            <a:r>
              <a:rPr sz="1200" spc="4" dirty="0" smtClean="0">
                <a:solidFill>
                  <a:srgbClr val="FFFFFF"/>
                </a:solidFill>
                <a:latin typeface="Arial"/>
                <a:cs typeface="Arial"/>
              </a:rPr>
              <a:t>Le</a:t>
            </a:r>
            <a:r>
              <a:rPr sz="1200" spc="0" dirty="0" smtClean="0">
                <a:solidFill>
                  <a:srgbClr val="FFFFFF"/>
                </a:solidFill>
                <a:latin typeface="Arial"/>
                <a:cs typeface="Arial"/>
              </a:rPr>
              <a:t>ki</a:t>
            </a:r>
            <a:r>
              <a:rPr sz="1200" spc="-19" dirty="0" smtClean="0">
                <a:solidFill>
                  <a:srgbClr val="FFFFFF"/>
                </a:solidFill>
                <a:latin typeface="Arial"/>
                <a:cs typeface="Arial"/>
              </a:rPr>
              <a:t> </a:t>
            </a:r>
            <a:r>
              <a:rPr sz="1200" spc="-9" dirty="0" err="1" smtClean="0">
                <a:solidFill>
                  <a:srgbClr val="FFFFFF"/>
                </a:solidFill>
                <a:latin typeface="Arial"/>
                <a:cs typeface="Arial"/>
              </a:rPr>
              <a:t>z</a:t>
            </a:r>
            <a:r>
              <a:rPr sz="1200" spc="4" dirty="0" err="1" smtClean="0">
                <a:solidFill>
                  <a:srgbClr val="FFFFFF"/>
                </a:solidFill>
                <a:latin typeface="Arial"/>
                <a:cs typeface="Arial"/>
              </a:rPr>
              <a:t>a</a:t>
            </a:r>
            <a:r>
              <a:rPr sz="1200" spc="0" dirty="0" err="1" smtClean="0">
                <a:solidFill>
                  <a:srgbClr val="FFFFFF"/>
                </a:solidFill>
                <a:latin typeface="Arial"/>
                <a:cs typeface="Arial"/>
              </a:rPr>
              <a:t>rejestro</a:t>
            </a:r>
            <a:r>
              <a:rPr sz="1200" spc="-14" dirty="0" err="1" smtClean="0">
                <a:solidFill>
                  <a:srgbClr val="FFFFFF"/>
                </a:solidFill>
                <a:latin typeface="Arial"/>
                <a:cs typeface="Arial"/>
              </a:rPr>
              <a:t>w</a:t>
            </a:r>
            <a:r>
              <a:rPr sz="1200" spc="4" dirty="0" err="1" smtClean="0">
                <a:solidFill>
                  <a:srgbClr val="FFFFFF"/>
                </a:solidFill>
                <a:latin typeface="Arial"/>
                <a:cs typeface="Arial"/>
              </a:rPr>
              <a:t>an</a:t>
            </a:r>
            <a:r>
              <a:rPr sz="1200" spc="0" dirty="0" err="1" smtClean="0">
                <a:solidFill>
                  <a:srgbClr val="FFFFFF"/>
                </a:solidFill>
                <a:latin typeface="Arial"/>
                <a:cs typeface="Arial"/>
              </a:rPr>
              <a:t>e</a:t>
            </a:r>
            <a:r>
              <a:rPr sz="1200" spc="-9" dirty="0" smtClean="0">
                <a:solidFill>
                  <a:srgbClr val="FFFFFF"/>
                </a:solidFill>
                <a:latin typeface="Arial"/>
                <a:cs typeface="Arial"/>
              </a:rPr>
              <a:t> </a:t>
            </a:r>
            <a:r>
              <a:rPr lang="pl-PL" sz="1200" spc="-9" dirty="0" smtClean="0">
                <a:solidFill>
                  <a:srgbClr val="FFFFFF"/>
                </a:solidFill>
                <a:latin typeface="Arial"/>
                <a:cs typeface="Arial"/>
              </a:rPr>
              <a:t>i</a:t>
            </a:r>
            <a:r>
              <a:rPr sz="1200" spc="4" dirty="0" smtClean="0">
                <a:solidFill>
                  <a:srgbClr val="FFFFFF"/>
                </a:solidFill>
                <a:latin typeface="Arial"/>
                <a:cs typeface="Arial"/>
              </a:rPr>
              <a:t> </a:t>
            </a:r>
            <a:r>
              <a:rPr sz="1200" spc="0" dirty="0" smtClean="0">
                <a:solidFill>
                  <a:srgbClr val="FFFFFF"/>
                </a:solidFill>
                <a:latin typeface="Arial"/>
                <a:cs typeface="Arial"/>
              </a:rPr>
              <a:t>i</a:t>
            </a:r>
            <a:r>
              <a:rPr sz="1200" spc="4" dirty="0" smtClean="0">
                <a:solidFill>
                  <a:srgbClr val="FFFFFF"/>
                </a:solidFill>
                <a:latin typeface="Arial"/>
                <a:cs typeface="Arial"/>
              </a:rPr>
              <a:t>mpo</a:t>
            </a:r>
            <a:r>
              <a:rPr sz="1200" spc="0" dirty="0" smtClean="0">
                <a:solidFill>
                  <a:srgbClr val="FFFFFF"/>
                </a:solidFill>
                <a:latin typeface="Arial"/>
                <a:cs typeface="Arial"/>
              </a:rPr>
              <a:t>rto</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4" dirty="0" smtClean="0">
                <a:solidFill>
                  <a:srgbClr val="FFFFFF"/>
                </a:solidFill>
                <a:latin typeface="Arial"/>
                <a:cs typeface="Arial"/>
              </a:rPr>
              <a:t>n</a:t>
            </a:r>
            <a:r>
              <a:rPr sz="1200" spc="0" dirty="0" smtClean="0">
                <a:solidFill>
                  <a:srgbClr val="FFFFFF"/>
                </a:solidFill>
                <a:latin typeface="Arial"/>
                <a:cs typeface="Arial"/>
              </a:rPr>
              <a:t>e</a:t>
            </a:r>
            <a:endParaRPr sz="1200" dirty="0">
              <a:latin typeface="Arial"/>
              <a:cs typeface="Arial"/>
            </a:endParaRPr>
          </a:p>
          <a:p>
            <a:pPr marL="424738" marR="435559" algn="ctr">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z</a:t>
            </a:r>
            <a:r>
              <a:rPr sz="1200" spc="4" dirty="0" smtClean="0">
                <a:solidFill>
                  <a:srgbClr val="FFFFFF"/>
                </a:solidFill>
                <a:latin typeface="Arial"/>
                <a:cs typeface="Arial"/>
              </a:rPr>
              <a:t> o</a:t>
            </a:r>
            <a:r>
              <a:rPr sz="1200" spc="0" dirty="0" smtClean="0">
                <a:solidFill>
                  <a:srgbClr val="FFFFFF"/>
                </a:solidFill>
                <a:latin typeface="Arial"/>
                <a:cs typeface="Arial"/>
              </a:rPr>
              <a:t>s</a:t>
            </a:r>
            <a:r>
              <a:rPr sz="1200" spc="4" dirty="0" smtClean="0">
                <a:solidFill>
                  <a:srgbClr val="FFFFFF"/>
                </a:solidFill>
                <a:latin typeface="Arial"/>
                <a:cs typeface="Arial"/>
              </a:rPr>
              <a:t>ob</a:t>
            </a:r>
            <a:r>
              <a:rPr sz="1200" spc="0" dirty="0" smtClean="0">
                <a:solidFill>
                  <a:srgbClr val="FFFFFF"/>
                </a:solidFill>
                <a:latin typeface="Arial"/>
                <a:cs typeface="Arial"/>
              </a:rPr>
              <a:t>y</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yw</a:t>
            </a:r>
            <a:r>
              <a:rPr sz="1200" spc="4" dirty="0" smtClean="0">
                <a:solidFill>
                  <a:srgbClr val="FFFFFF"/>
                </a:solidFill>
                <a:latin typeface="Arial"/>
                <a:cs typeface="Arial"/>
              </a:rPr>
              <a:t>a</a:t>
            </a:r>
            <a:r>
              <a:rPr sz="1200" spc="0" dirty="0" smtClean="0">
                <a:solidFill>
                  <a:srgbClr val="FFFFFF"/>
                </a:solidFill>
                <a:latin typeface="Arial"/>
                <a:cs typeface="Arial"/>
              </a:rPr>
              <a:t>t</a:t>
            </a:r>
            <a:r>
              <a:rPr sz="1200" spc="4" dirty="0" smtClean="0">
                <a:solidFill>
                  <a:srgbClr val="FFFFFF"/>
                </a:solidFill>
                <a:latin typeface="Arial"/>
                <a:cs typeface="Arial"/>
              </a:rPr>
              <a:t>n</a:t>
            </a:r>
            <a:r>
              <a:rPr sz="1200" spc="0" dirty="0" smtClean="0">
                <a:solidFill>
                  <a:srgbClr val="FFFFFF"/>
                </a:solidFill>
                <a:latin typeface="Arial"/>
                <a:cs typeface="Arial"/>
              </a:rPr>
              <a:t>e</a:t>
            </a:r>
            <a:endParaRPr sz="1200" dirty="0">
              <a:latin typeface="Arial"/>
              <a:cs typeface="Arial"/>
            </a:endParaRPr>
          </a:p>
        </p:txBody>
      </p:sp>
      <p:sp>
        <p:nvSpPr>
          <p:cNvPr id="8" name="object 8"/>
          <p:cNvSpPr txBox="1"/>
          <p:nvPr/>
        </p:nvSpPr>
        <p:spPr>
          <a:xfrm>
            <a:off x="239978" y="2743200"/>
            <a:ext cx="2542845" cy="422148"/>
          </a:xfrm>
          <a:prstGeom prst="rect">
            <a:avLst/>
          </a:prstGeom>
        </p:spPr>
        <p:txBody>
          <a:bodyPr wrap="square" lIns="0" tIns="0" rIns="0" bIns="0" rtlCol="0">
            <a:noAutofit/>
          </a:bodyPr>
          <a:lstStyle/>
          <a:p>
            <a:pPr marL="12700" algn="ctr">
              <a:lnSpc>
                <a:spcPts val="1325"/>
              </a:lnSpc>
              <a:spcBef>
                <a:spcPts val="66"/>
              </a:spcBef>
            </a:pPr>
            <a:r>
              <a:rPr lang="pl-PL" sz="1200" spc="29" dirty="0" smtClean="0">
                <a:solidFill>
                  <a:srgbClr val="FFFFFF"/>
                </a:solidFill>
                <a:latin typeface="Arial"/>
                <a:cs typeface="Arial"/>
              </a:rPr>
              <a:t>Leki importowane do badań rejestracyjnych i do badań klinicznych</a:t>
            </a:r>
            <a:endParaRPr sz="1200" dirty="0">
              <a:latin typeface="Arial"/>
              <a:cs typeface="Arial"/>
            </a:endParaRPr>
          </a:p>
        </p:txBody>
      </p:sp>
      <p:sp>
        <p:nvSpPr>
          <p:cNvPr id="7" name="object 7"/>
          <p:cNvSpPr txBox="1"/>
          <p:nvPr/>
        </p:nvSpPr>
        <p:spPr>
          <a:xfrm>
            <a:off x="239979" y="3537204"/>
            <a:ext cx="2542845" cy="276685"/>
          </a:xfrm>
          <a:prstGeom prst="rect">
            <a:avLst/>
          </a:prstGeom>
        </p:spPr>
        <p:txBody>
          <a:bodyPr wrap="square" lIns="0" tIns="0" rIns="0" bIns="0" rtlCol="0">
            <a:noAutofit/>
          </a:bodyPr>
          <a:lstStyle/>
          <a:p>
            <a:pPr marL="12700" algn="ctr">
              <a:lnSpc>
                <a:spcPts val="1325"/>
              </a:lnSpc>
              <a:spcBef>
                <a:spcPts val="66"/>
              </a:spcBef>
            </a:pPr>
            <a:r>
              <a:rPr lang="pl-PL" sz="1200" spc="0" dirty="0" smtClean="0">
                <a:solidFill>
                  <a:srgbClr val="FFFFFF"/>
                </a:solidFill>
                <a:latin typeface="Arial"/>
                <a:cs typeface="Arial"/>
              </a:rPr>
              <a:t>Wyroby medyczne</a:t>
            </a:r>
            <a:endParaRPr sz="1200" dirty="0">
              <a:latin typeface="Arial"/>
              <a:cs typeface="Arial"/>
            </a:endParaRPr>
          </a:p>
        </p:txBody>
      </p:sp>
      <p:sp>
        <p:nvSpPr>
          <p:cNvPr id="6" name="object 6"/>
          <p:cNvSpPr txBox="1"/>
          <p:nvPr/>
        </p:nvSpPr>
        <p:spPr>
          <a:xfrm>
            <a:off x="443280" y="4220289"/>
            <a:ext cx="2175027"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Art</a:t>
            </a:r>
            <a:r>
              <a:rPr sz="1200" spc="-14" dirty="0" smtClean="0">
                <a:solidFill>
                  <a:srgbClr val="FFFFFF"/>
                </a:solidFill>
                <a:latin typeface="Arial"/>
                <a:cs typeface="Arial"/>
              </a:rPr>
              <a:t>y</a:t>
            </a:r>
            <a:r>
              <a:rPr sz="1200" spc="0" dirty="0" smtClean="0">
                <a:solidFill>
                  <a:srgbClr val="FFFFFF"/>
                </a:solidFill>
                <a:latin typeface="Arial"/>
                <a:cs typeface="Arial"/>
              </a:rPr>
              <a:t>k</a:t>
            </a:r>
            <a:r>
              <a:rPr sz="1200" spc="4" dirty="0" smtClean="0">
                <a:solidFill>
                  <a:srgbClr val="FFFFFF"/>
                </a:solidFill>
                <a:latin typeface="Arial"/>
                <a:cs typeface="Arial"/>
              </a:rPr>
              <a:t>u</a:t>
            </a:r>
            <a:r>
              <a:rPr sz="1200" spc="0" dirty="0" smtClean="0">
                <a:solidFill>
                  <a:srgbClr val="FFFFFF"/>
                </a:solidFill>
                <a:latin typeface="Arial"/>
                <a:cs typeface="Arial"/>
              </a:rPr>
              <a:t>ły</a:t>
            </a:r>
            <a:r>
              <a:rPr sz="1200" spc="4" dirty="0" smtClean="0">
                <a:solidFill>
                  <a:srgbClr val="FFFFFF"/>
                </a:solidFill>
                <a:latin typeface="Arial"/>
                <a:cs typeface="Arial"/>
              </a:rPr>
              <a:t> </a:t>
            </a:r>
            <a:r>
              <a:rPr sz="1200" spc="-9" dirty="0" smtClean="0">
                <a:solidFill>
                  <a:srgbClr val="FFFFFF"/>
                </a:solidFill>
                <a:latin typeface="Arial"/>
                <a:cs typeface="Arial"/>
              </a:rPr>
              <a:t>ży</a:t>
            </a:r>
            <a:r>
              <a:rPr sz="1200" spc="-14" dirty="0" smtClean="0">
                <a:solidFill>
                  <a:srgbClr val="FFFFFF"/>
                </a:solidFill>
                <a:latin typeface="Arial"/>
                <a:cs typeface="Arial"/>
              </a:rPr>
              <a:t>w</a:t>
            </a:r>
            <a:r>
              <a:rPr sz="1200" spc="4" dirty="0" smtClean="0">
                <a:solidFill>
                  <a:srgbClr val="FFFFFF"/>
                </a:solidFill>
                <a:latin typeface="Arial"/>
                <a:cs typeface="Arial"/>
              </a:rPr>
              <a:t>no</a:t>
            </a:r>
            <a:r>
              <a:rPr sz="1200" spc="0" dirty="0" smtClean="0">
                <a:solidFill>
                  <a:srgbClr val="FFFFFF"/>
                </a:solidFill>
                <a:latin typeface="Arial"/>
                <a:cs typeface="Arial"/>
              </a:rPr>
              <a:t>ścio</a:t>
            </a:r>
            <a:r>
              <a:rPr sz="1200" spc="-9" dirty="0" smtClean="0">
                <a:solidFill>
                  <a:srgbClr val="FFFFFF"/>
                </a:solidFill>
                <a:latin typeface="Arial"/>
                <a:cs typeface="Arial"/>
              </a:rPr>
              <a:t>w</a:t>
            </a:r>
            <a:r>
              <a:rPr sz="1200" spc="4" dirty="0" smtClean="0">
                <a:solidFill>
                  <a:srgbClr val="FFFFFF"/>
                </a:solidFill>
                <a:latin typeface="Arial"/>
                <a:cs typeface="Arial"/>
              </a:rPr>
              <a:t>e</a:t>
            </a:r>
            <a:r>
              <a:rPr sz="1200" spc="0" dirty="0" smtClean="0">
                <a:solidFill>
                  <a:srgbClr val="FFFFFF"/>
                </a:solidFill>
                <a:latin typeface="Arial"/>
                <a:cs typeface="Arial"/>
              </a:rPr>
              <a:t>,</a:t>
            </a:r>
            <a:r>
              <a:rPr sz="1200" spc="19" dirty="0" smtClean="0">
                <a:solidFill>
                  <a:srgbClr val="FFFFFF"/>
                </a:solidFill>
                <a:latin typeface="Arial"/>
                <a:cs typeface="Arial"/>
              </a:rPr>
              <a:t> </a:t>
            </a:r>
            <a:r>
              <a:rPr sz="1200" spc="4" dirty="0" err="1" smtClean="0">
                <a:solidFill>
                  <a:srgbClr val="FFFFFF"/>
                </a:solidFill>
                <a:latin typeface="Arial"/>
                <a:cs typeface="Arial"/>
              </a:rPr>
              <a:t>m</a:t>
            </a:r>
            <a:r>
              <a:rPr sz="1200" spc="0" dirty="0" err="1" smtClean="0">
                <a:solidFill>
                  <a:srgbClr val="FFFFFF"/>
                </a:solidFill>
                <a:latin typeface="Arial"/>
                <a:cs typeface="Arial"/>
              </a:rPr>
              <a:t>ięs</a:t>
            </a:r>
            <a:r>
              <a:rPr sz="1200" spc="4" dirty="0" err="1" smtClean="0">
                <a:solidFill>
                  <a:srgbClr val="FFFFFF"/>
                </a:solidFill>
                <a:latin typeface="Arial"/>
                <a:cs typeface="Arial"/>
              </a:rPr>
              <a:t>n</a:t>
            </a:r>
            <a:r>
              <a:rPr sz="1200" spc="0" dirty="0" err="1" smtClean="0">
                <a:solidFill>
                  <a:srgbClr val="FFFFFF"/>
                </a:solidFill>
                <a:latin typeface="Arial"/>
                <a:cs typeface="Arial"/>
              </a:rPr>
              <a:t>e</a:t>
            </a:r>
            <a:r>
              <a:rPr sz="1200" spc="-24" dirty="0" smtClean="0">
                <a:solidFill>
                  <a:srgbClr val="FFFFFF"/>
                </a:solidFill>
                <a:latin typeface="Arial"/>
                <a:cs typeface="Arial"/>
              </a:rPr>
              <a:t> </a:t>
            </a:r>
            <a:r>
              <a:rPr lang="pl-PL" sz="1200" spc="-24" dirty="0" smtClean="0">
                <a:solidFill>
                  <a:srgbClr val="FFFFFF"/>
                </a:solidFill>
                <a:latin typeface="Arial"/>
                <a:cs typeface="Arial"/>
              </a:rPr>
              <a:t>i</a:t>
            </a:r>
            <a:endParaRPr sz="1200" dirty="0">
              <a:latin typeface="Arial"/>
              <a:cs typeface="Arial"/>
            </a:endParaRPr>
          </a:p>
          <a:p>
            <a:pPr marL="185166" marR="197205" algn="ctr">
              <a:lnSpc>
                <a:spcPct val="95825"/>
              </a:lnSpc>
            </a:pPr>
            <a:r>
              <a:rPr sz="1200" spc="4" dirty="0" smtClean="0">
                <a:solidFill>
                  <a:srgbClr val="FFFFFF"/>
                </a:solidFill>
                <a:latin typeface="Arial"/>
                <a:cs typeface="Arial"/>
              </a:rPr>
              <a:t>po</a:t>
            </a:r>
            <a:r>
              <a:rPr sz="1200" spc="0" dirty="0" smtClean="0">
                <a:solidFill>
                  <a:srgbClr val="FFFFFF"/>
                </a:solidFill>
                <a:latin typeface="Arial"/>
                <a:cs typeface="Arial"/>
              </a:rPr>
              <a:t>c</a:t>
            </a:r>
            <a:r>
              <a:rPr sz="1200" spc="4" dirty="0" smtClean="0">
                <a:solidFill>
                  <a:srgbClr val="FFFFFF"/>
                </a:solidFill>
                <a:latin typeface="Arial"/>
                <a:cs typeface="Arial"/>
              </a:rPr>
              <a:t>ho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ia</a:t>
            </a:r>
            <a:r>
              <a:rPr sz="1200" spc="-19" dirty="0" smtClean="0">
                <a:solidFill>
                  <a:srgbClr val="FFFFFF"/>
                </a:solidFill>
                <a:latin typeface="Arial"/>
                <a:cs typeface="Arial"/>
              </a:rPr>
              <a:t> </a:t>
            </a:r>
            <a:r>
              <a:rPr sz="1200" spc="-9" dirty="0" smtClean="0">
                <a:solidFill>
                  <a:srgbClr val="FFFFFF"/>
                </a:solidFill>
                <a:latin typeface="Arial"/>
                <a:cs typeface="Arial"/>
              </a:rPr>
              <a:t>z</a:t>
            </a:r>
            <a:r>
              <a:rPr sz="1200" spc="-14" dirty="0" smtClean="0">
                <a:solidFill>
                  <a:srgbClr val="FFFFFF"/>
                </a:solidFill>
                <a:latin typeface="Arial"/>
                <a:cs typeface="Arial"/>
              </a:rPr>
              <a:t>w</a:t>
            </a:r>
            <a:r>
              <a:rPr sz="1200" spc="0" dirty="0" smtClean="0">
                <a:solidFill>
                  <a:srgbClr val="FFFFFF"/>
                </a:solidFill>
                <a:latin typeface="Arial"/>
                <a:cs typeface="Arial"/>
              </a:rPr>
              <a:t>ier</a:t>
            </a:r>
            <a:r>
              <a:rPr sz="1200" spc="-14" dirty="0" smtClean="0">
                <a:solidFill>
                  <a:srgbClr val="FFFFFF"/>
                </a:solidFill>
                <a:latin typeface="Arial"/>
                <a:cs typeface="Arial"/>
              </a:rPr>
              <a:t>z</a:t>
            </a:r>
            <a:r>
              <a:rPr sz="1200" spc="4" dirty="0" smtClean="0">
                <a:solidFill>
                  <a:srgbClr val="FFFFFF"/>
                </a:solidFill>
                <a:latin typeface="Arial"/>
                <a:cs typeface="Arial"/>
              </a:rPr>
              <a:t>ę</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4" dirty="0" smtClean="0">
                <a:solidFill>
                  <a:srgbClr val="FFFFFF"/>
                </a:solidFill>
                <a:latin typeface="Arial"/>
                <a:cs typeface="Arial"/>
              </a:rPr>
              <a:t>g</a:t>
            </a:r>
            <a:r>
              <a:rPr sz="1200" spc="0" dirty="0" smtClean="0">
                <a:solidFill>
                  <a:srgbClr val="FFFFFF"/>
                </a:solidFill>
                <a:latin typeface="Arial"/>
                <a:cs typeface="Arial"/>
              </a:rPr>
              <a:t>o</a:t>
            </a:r>
            <a:endParaRPr sz="1200" dirty="0">
              <a:latin typeface="Arial"/>
              <a:cs typeface="Arial"/>
            </a:endParaRPr>
          </a:p>
        </p:txBody>
      </p:sp>
      <p:sp>
        <p:nvSpPr>
          <p:cNvPr id="5" name="object 5"/>
          <p:cNvSpPr txBox="1"/>
          <p:nvPr/>
        </p:nvSpPr>
        <p:spPr>
          <a:xfrm>
            <a:off x="3420000" y="1980000"/>
            <a:ext cx="6606000" cy="4500000"/>
          </a:xfrm>
          <a:prstGeom prst="rect">
            <a:avLst/>
          </a:prstGeom>
        </p:spPr>
        <p:txBody>
          <a:bodyPr wrap="square" lIns="0" tIns="0" rIns="0" bIns="0" rtlCol="0">
            <a:noAutofit/>
          </a:bodyPr>
          <a:lstStyle/>
          <a:p>
            <a:pPr marL="12700">
              <a:lnSpc>
                <a:spcPts val="1325"/>
              </a:lnSpc>
              <a:spcBef>
                <a:spcPts val="66"/>
              </a:spcBef>
            </a:pPr>
            <a:r>
              <a:rPr lang="pl-PL" sz="1400" b="1" spc="0" dirty="0" smtClean="0">
                <a:latin typeface="Arial"/>
                <a:cs typeface="Arial"/>
              </a:rPr>
              <a:t>Nasiona i produkty pochodzenia roślinnego</a:t>
            </a:r>
          </a:p>
          <a:p>
            <a:pPr marL="12700">
              <a:lnSpc>
                <a:spcPts val="1325"/>
              </a:lnSpc>
              <a:spcBef>
                <a:spcPts val="66"/>
              </a:spcBef>
            </a:pPr>
            <a:endParaRPr lang="pl-PL" sz="1200" dirty="0">
              <a:latin typeface="Arial"/>
              <a:cs typeface="Arial"/>
            </a:endParaRPr>
          </a:p>
          <a:p>
            <a:pPr marL="12700">
              <a:lnSpc>
                <a:spcPts val="1325"/>
              </a:lnSpc>
              <a:spcBef>
                <a:spcPts val="66"/>
              </a:spcBef>
            </a:pPr>
            <a:r>
              <a:rPr lang="pl-PL" sz="1200" spc="0" dirty="0" smtClean="0">
                <a:latin typeface="Arial"/>
                <a:cs typeface="Arial"/>
              </a:rPr>
              <a:t>Przy importowaniu </a:t>
            </a:r>
            <a:r>
              <a:rPr sz="1200" spc="4" dirty="0" err="1" smtClean="0">
                <a:latin typeface="Arial"/>
                <a:cs typeface="Arial"/>
              </a:rPr>
              <a:t>na</a:t>
            </a:r>
            <a:r>
              <a:rPr sz="1200" spc="0" dirty="0" err="1" smtClean="0">
                <a:latin typeface="Arial"/>
                <a:cs typeface="Arial"/>
              </a:rPr>
              <a:t>sion</a:t>
            </a:r>
            <a:r>
              <a:rPr sz="1200" spc="-25" dirty="0" smtClean="0">
                <a:latin typeface="Arial"/>
                <a:cs typeface="Arial"/>
              </a:rPr>
              <a:t> </a:t>
            </a:r>
            <a:r>
              <a:rPr sz="1200" spc="0" dirty="0" smtClean="0">
                <a:latin typeface="Arial"/>
                <a:cs typeface="Arial"/>
              </a:rPr>
              <a:t>i </a:t>
            </a:r>
            <a:r>
              <a:rPr sz="1200" spc="4" dirty="0" smtClean="0">
                <a:latin typeface="Arial"/>
                <a:cs typeface="Arial"/>
              </a:rPr>
              <a:t>p</a:t>
            </a:r>
            <a:r>
              <a:rPr sz="1200" spc="0" dirty="0" smtClean="0">
                <a:latin typeface="Arial"/>
                <a:cs typeface="Arial"/>
              </a:rPr>
              <a:t>ro</a:t>
            </a:r>
            <a:r>
              <a:rPr sz="1200" spc="4" dirty="0" smtClean="0">
                <a:latin typeface="Arial"/>
                <a:cs typeface="Arial"/>
              </a:rPr>
              <a:t>du</a:t>
            </a:r>
            <a:r>
              <a:rPr sz="1200" spc="0" dirty="0" smtClean="0">
                <a:latin typeface="Arial"/>
                <a:cs typeface="Arial"/>
              </a:rPr>
              <a:t>kt</a:t>
            </a:r>
            <a:r>
              <a:rPr sz="1200" spc="-4" dirty="0" smtClean="0">
                <a:latin typeface="Arial"/>
                <a:cs typeface="Arial"/>
              </a:rPr>
              <a:t>ó</a:t>
            </a:r>
            <a:r>
              <a:rPr sz="1200" spc="0" dirty="0" smtClean="0">
                <a:latin typeface="Arial"/>
                <a:cs typeface="Arial"/>
              </a:rPr>
              <a:t>w</a:t>
            </a:r>
            <a:r>
              <a:rPr sz="1200" spc="-34" dirty="0" smtClean="0">
                <a:latin typeface="Arial"/>
                <a:cs typeface="Arial"/>
              </a:rPr>
              <a:t> </a:t>
            </a:r>
            <a:r>
              <a:rPr sz="1200" spc="4" dirty="0" smtClean="0">
                <a:latin typeface="Arial"/>
                <a:cs typeface="Arial"/>
              </a:rPr>
              <a:t>po</a:t>
            </a:r>
            <a:r>
              <a:rPr sz="1200" spc="0" dirty="0" smtClean="0">
                <a:latin typeface="Arial"/>
                <a:cs typeface="Arial"/>
              </a:rPr>
              <a:t>c</a:t>
            </a:r>
            <a:r>
              <a:rPr sz="1200" spc="4" dirty="0" smtClean="0">
                <a:latin typeface="Arial"/>
                <a:cs typeface="Arial"/>
              </a:rPr>
              <a:t>ho</a:t>
            </a:r>
            <a:r>
              <a:rPr sz="1200" spc="-4" dirty="0" smtClean="0">
                <a:latin typeface="Arial"/>
                <a:cs typeface="Arial"/>
              </a:rPr>
              <a:t>d</a:t>
            </a:r>
            <a:r>
              <a:rPr sz="1200" spc="-9" dirty="0" smtClean="0">
                <a:latin typeface="Arial"/>
                <a:cs typeface="Arial"/>
              </a:rPr>
              <a:t>z</a:t>
            </a:r>
            <a:r>
              <a:rPr sz="1200" spc="4" dirty="0" smtClean="0">
                <a:latin typeface="Arial"/>
                <a:cs typeface="Arial"/>
              </a:rPr>
              <a:t>en</a:t>
            </a:r>
            <a:r>
              <a:rPr sz="1200" spc="0" dirty="0" smtClean="0">
                <a:latin typeface="Arial"/>
                <a:cs typeface="Arial"/>
              </a:rPr>
              <a:t>ia</a:t>
            </a:r>
            <a:r>
              <a:rPr sz="1200" spc="-39" dirty="0" smtClean="0">
                <a:latin typeface="Arial"/>
                <a:cs typeface="Arial"/>
              </a:rPr>
              <a:t> </a:t>
            </a:r>
            <a:r>
              <a:rPr sz="1200" spc="0" dirty="0" smtClean="0">
                <a:latin typeface="Arial"/>
                <a:cs typeface="Arial"/>
              </a:rPr>
              <a:t>roślin</a:t>
            </a:r>
            <a:r>
              <a:rPr sz="1200" spc="4" dirty="0" smtClean="0">
                <a:latin typeface="Arial"/>
                <a:cs typeface="Arial"/>
              </a:rPr>
              <a:t>ne</a:t>
            </a:r>
            <a:r>
              <a:rPr sz="1200" spc="-4" dirty="0" smtClean="0">
                <a:latin typeface="Arial"/>
                <a:cs typeface="Arial"/>
              </a:rPr>
              <a:t>g</a:t>
            </a:r>
            <a:r>
              <a:rPr sz="1200" spc="0" dirty="0" smtClean="0">
                <a:latin typeface="Arial"/>
                <a:cs typeface="Arial"/>
              </a:rPr>
              <a:t>o</a:t>
            </a:r>
            <a:r>
              <a:rPr sz="1200" spc="14" dirty="0" smtClean="0">
                <a:latin typeface="Arial"/>
                <a:cs typeface="Arial"/>
              </a:rPr>
              <a:t> </a:t>
            </a:r>
            <a:r>
              <a:rPr sz="1200" spc="-14" dirty="0" smtClean="0">
                <a:latin typeface="Arial"/>
                <a:cs typeface="Arial"/>
              </a:rPr>
              <a:t>w</a:t>
            </a:r>
            <a:r>
              <a:rPr sz="1200" spc="-9" dirty="0" smtClean="0">
                <a:latin typeface="Arial"/>
                <a:cs typeface="Arial"/>
              </a:rPr>
              <a:t>y</a:t>
            </a:r>
            <a:r>
              <a:rPr sz="1200" spc="4" dirty="0" smtClean="0">
                <a:latin typeface="Arial"/>
                <a:cs typeface="Arial"/>
              </a:rPr>
              <a:t>ma</a:t>
            </a:r>
            <a:r>
              <a:rPr sz="1200" spc="-4" dirty="0" smtClean="0">
                <a:latin typeface="Arial"/>
                <a:cs typeface="Arial"/>
              </a:rPr>
              <a:t>g</a:t>
            </a:r>
            <a:r>
              <a:rPr sz="1200" spc="4" dirty="0" smtClean="0">
                <a:latin typeface="Arial"/>
                <a:cs typeface="Arial"/>
              </a:rPr>
              <a:t>an</a:t>
            </a:r>
            <a:r>
              <a:rPr sz="1200" spc="0" dirty="0" smtClean="0">
                <a:latin typeface="Arial"/>
                <a:cs typeface="Arial"/>
              </a:rPr>
              <a:t>e</a:t>
            </a:r>
            <a:r>
              <a:rPr sz="1200" spc="-34" dirty="0" smtClean="0">
                <a:latin typeface="Arial"/>
                <a:cs typeface="Arial"/>
              </a:rPr>
              <a:t> </a:t>
            </a:r>
            <a:r>
              <a:rPr sz="1200" spc="0" dirty="0" smtClean="0">
                <a:latin typeface="Arial"/>
                <a:cs typeface="Arial"/>
              </a:rPr>
              <a:t>jest</a:t>
            </a:r>
            <a:r>
              <a:rPr sz="1200" spc="-4" dirty="0" smtClean="0">
                <a:latin typeface="Arial"/>
                <a:cs typeface="Arial"/>
              </a:rPr>
              <a:t> </a:t>
            </a:r>
            <a:r>
              <a:rPr sz="1200" spc="4" dirty="0" err="1" smtClean="0">
                <a:latin typeface="Arial"/>
                <a:cs typeface="Arial"/>
              </a:rPr>
              <a:t>do</a:t>
            </a:r>
            <a:r>
              <a:rPr sz="1200" spc="0" dirty="0" err="1" smtClean="0">
                <a:latin typeface="Arial"/>
                <a:cs typeface="Arial"/>
              </a:rPr>
              <a:t>ł</a:t>
            </a:r>
            <a:r>
              <a:rPr lang="pl-PL" sz="1200" spc="4" dirty="0" err="1">
                <a:latin typeface="Arial"/>
                <a:cs typeface="Arial"/>
              </a:rPr>
              <a:t>ą</a:t>
            </a:r>
            <a:r>
              <a:rPr sz="1200" spc="0" dirty="0" err="1" smtClean="0">
                <a:latin typeface="Arial"/>
                <a:cs typeface="Arial"/>
              </a:rPr>
              <a:t>c</a:t>
            </a:r>
            <a:r>
              <a:rPr sz="1200" spc="-4" dirty="0" err="1" smtClean="0">
                <a:latin typeface="Arial"/>
                <a:cs typeface="Arial"/>
              </a:rPr>
              <a:t>z</a:t>
            </a:r>
            <a:r>
              <a:rPr sz="1200" spc="4" dirty="0" err="1" smtClean="0">
                <a:latin typeface="Arial"/>
                <a:cs typeface="Arial"/>
              </a:rPr>
              <a:t>en</a:t>
            </a:r>
            <a:r>
              <a:rPr sz="1200" spc="0" dirty="0" err="1" smtClean="0">
                <a:latin typeface="Arial"/>
                <a:cs typeface="Arial"/>
              </a:rPr>
              <a:t>ie</a:t>
            </a:r>
            <a:r>
              <a:rPr lang="pl-PL" sz="1200" spc="0" dirty="0" smtClean="0">
                <a:latin typeface="Arial"/>
                <a:cs typeface="Arial"/>
              </a:rPr>
              <a:t> </a:t>
            </a:r>
            <a:r>
              <a:rPr sz="1200" b="1" spc="4" dirty="0" err="1" smtClean="0">
                <a:latin typeface="Arial"/>
                <a:cs typeface="Arial"/>
              </a:rPr>
              <a:t>ś</a:t>
            </a:r>
            <a:r>
              <a:rPr sz="1200" b="1" spc="25" dirty="0" err="1" smtClean="0">
                <a:latin typeface="Arial"/>
                <a:cs typeface="Arial"/>
              </a:rPr>
              <a:t>w</a:t>
            </a:r>
            <a:r>
              <a:rPr sz="1200" b="1" spc="0" dirty="0" err="1" smtClean="0">
                <a:latin typeface="Arial"/>
                <a:cs typeface="Arial"/>
              </a:rPr>
              <a:t>i</a:t>
            </a:r>
            <a:r>
              <a:rPr sz="1200" b="1" spc="4" dirty="0" err="1" smtClean="0">
                <a:latin typeface="Arial"/>
                <a:cs typeface="Arial"/>
              </a:rPr>
              <a:t>a</a:t>
            </a:r>
            <a:r>
              <a:rPr sz="1200" b="1" spc="0" dirty="0" err="1" smtClean="0">
                <a:latin typeface="Arial"/>
                <a:cs typeface="Arial"/>
              </a:rPr>
              <a:t>d</a:t>
            </a:r>
            <a:r>
              <a:rPr sz="1200" b="1" spc="-9" dirty="0" err="1" smtClean="0">
                <a:latin typeface="Arial"/>
                <a:cs typeface="Arial"/>
              </a:rPr>
              <a:t>e</a:t>
            </a:r>
            <a:r>
              <a:rPr sz="1200" b="1" spc="4" dirty="0" err="1" smtClean="0">
                <a:latin typeface="Arial"/>
                <a:cs typeface="Arial"/>
              </a:rPr>
              <a:t>c</a:t>
            </a:r>
            <a:r>
              <a:rPr sz="1200" b="1" spc="-14" dirty="0" err="1" smtClean="0">
                <a:latin typeface="Arial"/>
                <a:cs typeface="Arial"/>
              </a:rPr>
              <a:t>t</a:t>
            </a:r>
            <a:r>
              <a:rPr sz="1200" b="1" spc="19" dirty="0" err="1" smtClean="0">
                <a:latin typeface="Arial"/>
                <a:cs typeface="Arial"/>
              </a:rPr>
              <a:t>w</a:t>
            </a:r>
            <a:r>
              <a:rPr sz="1200" b="1" spc="0" dirty="0" err="1" smtClean="0">
                <a:latin typeface="Arial"/>
                <a:cs typeface="Arial"/>
              </a:rPr>
              <a:t>a</a:t>
            </a:r>
            <a:r>
              <a:rPr sz="1200" b="1" spc="-39" dirty="0" smtClean="0">
                <a:latin typeface="Arial"/>
                <a:cs typeface="Arial"/>
              </a:rPr>
              <a:t> </a:t>
            </a:r>
            <a:r>
              <a:rPr sz="1200" b="1" spc="0" dirty="0" smtClean="0">
                <a:latin typeface="Arial"/>
                <a:cs typeface="Arial"/>
              </a:rPr>
              <a:t>fi</a:t>
            </a:r>
            <a:r>
              <a:rPr sz="1200" b="1" spc="-4" dirty="0" smtClean="0">
                <a:latin typeface="Arial"/>
                <a:cs typeface="Arial"/>
              </a:rPr>
              <a:t>t</a:t>
            </a:r>
            <a:r>
              <a:rPr sz="1200" b="1" spc="0" dirty="0" smtClean="0">
                <a:latin typeface="Arial"/>
                <a:cs typeface="Arial"/>
              </a:rPr>
              <a:t>os</a:t>
            </a:r>
            <a:r>
              <a:rPr sz="1200" b="1" spc="4" dirty="0" smtClean="0">
                <a:latin typeface="Arial"/>
                <a:cs typeface="Arial"/>
              </a:rPr>
              <a:t>a</a:t>
            </a:r>
            <a:r>
              <a:rPr sz="1200" b="1" spc="0" dirty="0" smtClean="0">
                <a:latin typeface="Arial"/>
                <a:cs typeface="Arial"/>
              </a:rPr>
              <a:t>nitarn</a:t>
            </a:r>
            <a:r>
              <a:rPr sz="1200" b="1" spc="4" dirty="0" smtClean="0">
                <a:latin typeface="Arial"/>
                <a:cs typeface="Arial"/>
              </a:rPr>
              <a:t>e</a:t>
            </a:r>
            <a:r>
              <a:rPr sz="1200" b="1" spc="0" dirty="0" smtClean="0">
                <a:latin typeface="Arial"/>
                <a:cs typeface="Arial"/>
              </a:rPr>
              <a:t>go z</a:t>
            </a:r>
            <a:r>
              <a:rPr sz="1200" b="1" spc="14" dirty="0" smtClean="0">
                <a:latin typeface="Arial"/>
                <a:cs typeface="Arial"/>
              </a:rPr>
              <a:t> </a:t>
            </a:r>
            <a:r>
              <a:rPr sz="1200" b="1" spc="4" dirty="0" err="1" smtClean="0">
                <a:latin typeface="Arial"/>
                <a:cs typeface="Arial"/>
              </a:rPr>
              <a:t>k</a:t>
            </a:r>
            <a:r>
              <a:rPr sz="1200" b="1" spc="0" dirty="0" err="1" smtClean="0">
                <a:latin typeface="Arial"/>
                <a:cs typeface="Arial"/>
              </a:rPr>
              <a:t>r</a:t>
            </a:r>
            <a:r>
              <a:rPr sz="1200" b="1" spc="4" dirty="0" err="1" smtClean="0">
                <a:latin typeface="Arial"/>
                <a:cs typeface="Arial"/>
              </a:rPr>
              <a:t>a</a:t>
            </a:r>
            <a:r>
              <a:rPr sz="1200" b="1" spc="-9" dirty="0" err="1" smtClean="0">
                <a:latin typeface="Arial"/>
                <a:cs typeface="Arial"/>
              </a:rPr>
              <a:t>j</a:t>
            </a:r>
            <a:r>
              <a:rPr sz="1200" b="1" spc="0" dirty="0" err="1" smtClean="0">
                <a:latin typeface="Arial"/>
                <a:cs typeface="Arial"/>
              </a:rPr>
              <a:t>u</a:t>
            </a:r>
            <a:r>
              <a:rPr sz="1200" b="1" spc="-4" dirty="0" smtClean="0">
                <a:latin typeface="Arial"/>
                <a:cs typeface="Arial"/>
              </a:rPr>
              <a:t> </a:t>
            </a:r>
            <a:r>
              <a:rPr sz="1200" b="1" spc="4" dirty="0" err="1" smtClean="0">
                <a:latin typeface="Arial"/>
                <a:cs typeface="Arial"/>
              </a:rPr>
              <a:t>eks</a:t>
            </a:r>
            <a:r>
              <a:rPr sz="1200" b="1" spc="0" dirty="0" err="1" smtClean="0">
                <a:latin typeface="Arial"/>
                <a:cs typeface="Arial"/>
              </a:rPr>
              <a:t>portu</a:t>
            </a:r>
            <a:r>
              <a:rPr sz="1200" b="1" spc="0" dirty="0" smtClean="0">
                <a:latin typeface="Arial"/>
                <a:cs typeface="Arial"/>
              </a:rPr>
              <a:t>.</a:t>
            </a:r>
            <a:endParaRPr sz="1200" dirty="0">
              <a:latin typeface="Arial"/>
              <a:cs typeface="Arial"/>
            </a:endParaRPr>
          </a:p>
        </p:txBody>
      </p:sp>
      <p:sp>
        <p:nvSpPr>
          <p:cNvPr id="4" name="object 4"/>
          <p:cNvSpPr txBox="1"/>
          <p:nvPr/>
        </p:nvSpPr>
        <p:spPr>
          <a:xfrm>
            <a:off x="752652" y="4913208"/>
            <a:ext cx="1557350" cy="361180"/>
          </a:xfrm>
          <a:prstGeom prst="rect">
            <a:avLst/>
          </a:prstGeom>
        </p:spPr>
        <p:txBody>
          <a:bodyPr wrap="square" lIns="0" tIns="0" rIns="0" bIns="0" rtlCol="0">
            <a:noAutofit/>
          </a:bodyPr>
          <a:lstStyle/>
          <a:p>
            <a:pPr marL="113819" marR="124384" algn="ctr">
              <a:lnSpc>
                <a:spcPts val="1330"/>
              </a:lnSpc>
              <a:spcBef>
                <a:spcPts val="66"/>
              </a:spcBef>
            </a:pPr>
            <a:r>
              <a:rPr sz="1200" spc="-4" dirty="0" err="1" smtClean="0">
                <a:latin typeface="Arial"/>
                <a:cs typeface="Arial"/>
              </a:rPr>
              <a:t>N</a:t>
            </a:r>
            <a:r>
              <a:rPr sz="1200" spc="0" dirty="0" err="1" smtClean="0">
                <a:latin typeface="Arial"/>
                <a:cs typeface="Arial"/>
              </a:rPr>
              <a:t>asio</a:t>
            </a:r>
            <a:r>
              <a:rPr sz="1200" spc="4" dirty="0" err="1" smtClean="0">
                <a:latin typeface="Arial"/>
                <a:cs typeface="Arial"/>
              </a:rPr>
              <a:t>n</a:t>
            </a:r>
            <a:r>
              <a:rPr sz="1200" spc="0" dirty="0" err="1" smtClean="0">
                <a:latin typeface="Arial"/>
                <a:cs typeface="Arial"/>
              </a:rPr>
              <a:t>a</a:t>
            </a:r>
            <a:r>
              <a:rPr sz="1200" spc="-29" dirty="0" smtClean="0">
                <a:latin typeface="Arial"/>
                <a:cs typeface="Arial"/>
              </a:rPr>
              <a:t> </a:t>
            </a:r>
            <a:r>
              <a:rPr lang="pl-PL" sz="1200" dirty="0">
                <a:latin typeface="Arial"/>
                <a:cs typeface="Arial"/>
              </a:rPr>
              <a:t>i</a:t>
            </a:r>
            <a:r>
              <a:rPr sz="1200" spc="4" dirty="0" smtClean="0">
                <a:latin typeface="Arial"/>
                <a:cs typeface="Arial"/>
              </a:rPr>
              <a:t> </a:t>
            </a:r>
            <a:r>
              <a:rPr sz="1200" spc="0" dirty="0" smtClean="0">
                <a:latin typeface="Arial"/>
                <a:cs typeface="Arial"/>
              </a:rPr>
              <a:t>pro</a:t>
            </a:r>
            <a:r>
              <a:rPr sz="1200" spc="4" dirty="0" smtClean="0">
                <a:latin typeface="Arial"/>
                <a:cs typeface="Arial"/>
              </a:rPr>
              <a:t>d</a:t>
            </a:r>
            <a:r>
              <a:rPr sz="1200" spc="0" dirty="0" smtClean="0">
                <a:latin typeface="Arial"/>
                <a:cs typeface="Arial"/>
              </a:rPr>
              <a:t>ukty</a:t>
            </a:r>
            <a:endParaRPr sz="1200" dirty="0">
              <a:latin typeface="Arial"/>
              <a:cs typeface="Arial"/>
            </a:endParaRPr>
          </a:p>
          <a:p>
            <a:pPr algn="ctr">
              <a:lnSpc>
                <a:spcPct val="95825"/>
              </a:lnSpc>
            </a:pPr>
            <a:r>
              <a:rPr sz="1200" spc="4" dirty="0" smtClean="0">
                <a:latin typeface="Arial"/>
                <a:cs typeface="Arial"/>
              </a:rPr>
              <a:t>po</a:t>
            </a:r>
            <a:r>
              <a:rPr sz="1200" spc="0" dirty="0" smtClean="0">
                <a:latin typeface="Arial"/>
                <a:cs typeface="Arial"/>
              </a:rPr>
              <a:t>c</a:t>
            </a:r>
            <a:r>
              <a:rPr sz="1200" spc="9" dirty="0" smtClean="0">
                <a:latin typeface="Arial"/>
                <a:cs typeface="Arial"/>
              </a:rPr>
              <a:t>h</a:t>
            </a:r>
            <a:r>
              <a:rPr sz="1200" spc="4" dirty="0" smtClean="0">
                <a:latin typeface="Arial"/>
                <a:cs typeface="Arial"/>
              </a:rPr>
              <a:t>o</a:t>
            </a:r>
            <a:r>
              <a:rPr sz="1200" spc="-4" dirty="0" smtClean="0">
                <a:latin typeface="Arial"/>
                <a:cs typeface="Arial"/>
              </a:rPr>
              <a:t>d</a:t>
            </a:r>
            <a:r>
              <a:rPr sz="1200" spc="-9" dirty="0" smtClean="0">
                <a:latin typeface="Arial"/>
                <a:cs typeface="Arial"/>
              </a:rPr>
              <a:t>z</a:t>
            </a:r>
            <a:r>
              <a:rPr sz="1200" spc="4" dirty="0" smtClean="0">
                <a:latin typeface="Arial"/>
                <a:cs typeface="Arial"/>
              </a:rPr>
              <a:t>e</a:t>
            </a:r>
            <a:r>
              <a:rPr sz="1200" spc="-4" dirty="0" smtClean="0">
                <a:latin typeface="Arial"/>
                <a:cs typeface="Arial"/>
              </a:rPr>
              <a:t>n</a:t>
            </a:r>
            <a:r>
              <a:rPr sz="1200" spc="0" dirty="0" smtClean="0">
                <a:latin typeface="Arial"/>
                <a:cs typeface="Arial"/>
              </a:rPr>
              <a:t>ia</a:t>
            </a:r>
            <a:r>
              <a:rPr sz="1200" spc="-44" dirty="0" smtClean="0">
                <a:latin typeface="Arial"/>
                <a:cs typeface="Arial"/>
              </a:rPr>
              <a:t> </a:t>
            </a:r>
            <a:r>
              <a:rPr sz="1200" spc="0" dirty="0" smtClean="0">
                <a:latin typeface="Arial"/>
                <a:cs typeface="Arial"/>
              </a:rPr>
              <a:t>roślin</a:t>
            </a:r>
            <a:r>
              <a:rPr sz="1200" spc="4" dirty="0" smtClean="0">
                <a:latin typeface="Arial"/>
                <a:cs typeface="Arial"/>
              </a:rPr>
              <a:t>e</a:t>
            </a:r>
            <a:r>
              <a:rPr sz="1200" spc="-4" dirty="0" smtClean="0">
                <a:latin typeface="Arial"/>
                <a:cs typeface="Arial"/>
              </a:rPr>
              <a:t>g</a:t>
            </a:r>
            <a:r>
              <a:rPr sz="1200" spc="0" dirty="0" smtClean="0">
                <a:latin typeface="Arial"/>
                <a:cs typeface="Arial"/>
              </a:rPr>
              <a:t>o</a:t>
            </a:r>
            <a:endParaRPr sz="1200" dirty="0">
              <a:latin typeface="Arial"/>
              <a:cs typeface="Arial"/>
            </a:endParaRPr>
          </a:p>
        </p:txBody>
      </p:sp>
      <p:sp>
        <p:nvSpPr>
          <p:cNvPr id="3" name="object 3">
            <a:hlinkClick r:id="" action="ppaction://hlinkshowjump?jump=firstslide"/>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lang="pl-PL" sz="1600" spc="-4" dirty="0" smtClean="0">
                <a:latin typeface="Calibri"/>
                <a:cs typeface="Calibri"/>
              </a:rPr>
              <a:t>40</a:t>
            </a:r>
            <a:endParaRPr sz="1600" dirty="0">
              <a:latin typeface="Calibri"/>
              <a:cs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bject 51"/>
          <p:cNvSpPr txBox="1"/>
          <p:nvPr/>
        </p:nvSpPr>
        <p:spPr>
          <a:xfrm>
            <a:off x="1525524" y="336803"/>
            <a:ext cx="2153412" cy="1232916"/>
          </a:xfrm>
          <a:prstGeom prst="rect">
            <a:avLst/>
          </a:prstGeom>
        </p:spPr>
        <p:txBody>
          <a:bodyPr wrap="square" lIns="0" tIns="0" rIns="0" bIns="0" rtlCol="0">
            <a:noAutofit/>
          </a:bodyPr>
          <a:lstStyle/>
          <a:p>
            <a:pPr>
              <a:lnSpc>
                <a:spcPts val="1000"/>
              </a:lnSpc>
            </a:pPr>
            <a:endParaRPr sz="1000"/>
          </a:p>
          <a:p>
            <a:pPr marL="29718">
              <a:lnSpc>
                <a:spcPct val="95825"/>
              </a:lnSpc>
              <a:spcBef>
                <a:spcPts val="2453"/>
              </a:spcBef>
            </a:pPr>
            <a:r>
              <a:rPr sz="1200" spc="0" dirty="0" smtClean="0">
                <a:latin typeface="Arial"/>
                <a:cs typeface="Arial"/>
              </a:rPr>
              <a:t>ji</a:t>
            </a:r>
            <a:endParaRPr sz="1200">
              <a:latin typeface="Arial"/>
              <a:cs typeface="Arial"/>
            </a:endParaRPr>
          </a:p>
        </p:txBody>
      </p:sp>
      <p:sp>
        <p:nvSpPr>
          <p:cNvPr id="50" name="object 50"/>
          <p:cNvSpPr/>
          <p:nvPr/>
        </p:nvSpPr>
        <p:spPr>
          <a:xfrm>
            <a:off x="7620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2" name="object 32"/>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3" name="object 33"/>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4" name="object 34"/>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10030968" y="4669535"/>
            <a:ext cx="2353055" cy="2188464"/>
          </a:xfrm>
          <a:prstGeom prst="rect">
            <a:avLst/>
          </a:prstGeom>
          <a:blipFill>
            <a:blip r:embed="rId3" cstate="print"/>
            <a:stretch>
              <a:fillRect/>
            </a:stretch>
          </a:blipFill>
        </p:spPr>
        <p:txBody>
          <a:bodyPr wrap="square" lIns="0" tIns="0" rIns="0" bIns="0" rtlCol="0">
            <a:noAutofit/>
          </a:bodyPr>
          <a:lstStyle/>
          <a:p>
            <a:endParaRPr/>
          </a:p>
        </p:txBody>
      </p:sp>
      <p:sp>
        <p:nvSpPr>
          <p:cNvPr id="36" name="object 36"/>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146304"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2" name="object 42">
            <a:hlinkClick r:id="rId4" action="ppaction://hlinksldjump"/>
          </p:cNvPr>
          <p:cNvSpPr/>
          <p:nvPr/>
        </p:nvSpPr>
        <p:spPr>
          <a:xfrm>
            <a:off x="0" y="336803"/>
            <a:ext cx="2052827" cy="1232916"/>
          </a:xfrm>
          <a:prstGeom prst="rect">
            <a:avLst/>
          </a:prstGeom>
          <a:blipFill>
            <a:blip r:embed="rId5" cstate="print"/>
            <a:stretch>
              <a:fillRect/>
            </a:stretch>
          </a:blipFill>
        </p:spPr>
        <p:txBody>
          <a:bodyPr wrap="square" lIns="0" tIns="0" rIns="0" bIns="0" rtlCol="0">
            <a:noAutofit/>
          </a:bodyPr>
          <a:lstStyle/>
          <a:p>
            <a:endParaRPr/>
          </a:p>
        </p:txBody>
      </p:sp>
      <p:sp>
        <p:nvSpPr>
          <p:cNvPr id="43" name="object 43">
            <a:hlinkClick r:id="rId6" action="ppaction://hlinksldjump"/>
          </p:cNvPr>
          <p:cNvSpPr/>
          <p:nvPr/>
        </p:nvSpPr>
        <p:spPr>
          <a:xfrm>
            <a:off x="1525524" y="336803"/>
            <a:ext cx="2153412" cy="1232916"/>
          </a:xfrm>
          <a:prstGeom prst="rect">
            <a:avLst/>
          </a:prstGeom>
          <a:blipFill>
            <a:blip r:embed="rId7" cstate="print"/>
            <a:stretch>
              <a:fillRect/>
            </a:stretch>
          </a:blipFill>
        </p:spPr>
        <p:txBody>
          <a:bodyPr wrap="square" lIns="0" tIns="0" rIns="0" bIns="0" rtlCol="0">
            <a:noAutofit/>
          </a:bodyPr>
          <a:lstStyle/>
          <a:p>
            <a:endParaRPr/>
          </a:p>
        </p:txBody>
      </p:sp>
      <p:sp>
        <p:nvSpPr>
          <p:cNvPr id="44" name="object 44">
            <a:hlinkClick r:id="" action="ppaction://hlinkshowjump?jump=previousslide"/>
          </p:cNvPr>
          <p:cNvSpPr/>
          <p:nvPr/>
        </p:nvSpPr>
        <p:spPr>
          <a:xfrm>
            <a:off x="0" y="2604516"/>
            <a:ext cx="3154680" cy="1063752"/>
          </a:xfrm>
          <a:prstGeom prst="rect">
            <a:avLst/>
          </a:prstGeom>
          <a:blipFill>
            <a:blip r:embed="rId8" cstate="print"/>
            <a:stretch>
              <a:fillRect/>
            </a:stretch>
          </a:blipFill>
        </p:spPr>
        <p:txBody>
          <a:bodyPr wrap="square" lIns="0" tIns="0" rIns="0" bIns="0" rtlCol="0">
            <a:noAutofit/>
          </a:bodyPr>
          <a:lstStyle/>
          <a:p>
            <a:endParaRPr/>
          </a:p>
        </p:txBody>
      </p:sp>
      <p:sp>
        <p:nvSpPr>
          <p:cNvPr id="45" name="object 45">
            <a:hlinkClick r:id="rId9" action="ppaction://hlinksldjump"/>
          </p:cNvPr>
          <p:cNvSpPr/>
          <p:nvPr/>
        </p:nvSpPr>
        <p:spPr>
          <a:xfrm>
            <a:off x="0" y="3486912"/>
            <a:ext cx="3154680" cy="1063752"/>
          </a:xfrm>
          <a:prstGeom prst="rect">
            <a:avLst/>
          </a:prstGeom>
          <a:blipFill>
            <a:blip r:embed="rId10" cstate="print"/>
            <a:stretch>
              <a:fillRect/>
            </a:stretch>
          </a:blipFill>
        </p:spPr>
        <p:txBody>
          <a:bodyPr wrap="square" lIns="0" tIns="0" rIns="0" bIns="0" rtlCol="0">
            <a:noAutofit/>
          </a:bodyPr>
          <a:lstStyle/>
          <a:p>
            <a:endParaRPr/>
          </a:p>
        </p:txBody>
      </p:sp>
      <p:sp>
        <p:nvSpPr>
          <p:cNvPr id="46" name="object 46">
            <a:hlinkClick r:id="rId11" action="ppaction://hlinksldjump"/>
          </p:cNvPr>
          <p:cNvSpPr/>
          <p:nvPr/>
        </p:nvSpPr>
        <p:spPr>
          <a:xfrm>
            <a:off x="3151632" y="336803"/>
            <a:ext cx="2154936" cy="1232916"/>
          </a:xfrm>
          <a:prstGeom prst="rect">
            <a:avLst/>
          </a:prstGeom>
          <a:blipFill>
            <a:blip r:embed="rId12" cstate="print"/>
            <a:stretch>
              <a:fillRect/>
            </a:stretch>
          </a:blipFill>
        </p:spPr>
        <p:txBody>
          <a:bodyPr wrap="square" lIns="0" tIns="0" rIns="0" bIns="0" rtlCol="0">
            <a:noAutofit/>
          </a:bodyPr>
          <a:lstStyle/>
          <a:p>
            <a:endParaRPr/>
          </a:p>
        </p:txBody>
      </p:sp>
      <p:sp>
        <p:nvSpPr>
          <p:cNvPr id="47" name="object 47">
            <a:hlinkClick r:id="rId13" action="ppaction://hlinksldjump"/>
          </p:cNvPr>
          <p:cNvSpPr/>
          <p:nvPr/>
        </p:nvSpPr>
        <p:spPr>
          <a:xfrm>
            <a:off x="4779264" y="336803"/>
            <a:ext cx="2154936" cy="1232916"/>
          </a:xfrm>
          <a:prstGeom prst="rect">
            <a:avLst/>
          </a:prstGeom>
          <a:blipFill>
            <a:blip r:embed="rId14" cstate="print"/>
            <a:stretch>
              <a:fillRect/>
            </a:stretch>
          </a:blipFill>
        </p:spPr>
        <p:txBody>
          <a:bodyPr wrap="square" lIns="0" tIns="0" rIns="0" bIns="0" rtlCol="0">
            <a:noAutofit/>
          </a:bodyPr>
          <a:lstStyle/>
          <a:p>
            <a:endParaRPr/>
          </a:p>
        </p:txBody>
      </p:sp>
      <p:sp>
        <p:nvSpPr>
          <p:cNvPr id="48" name="object 48">
            <a:hlinkClick r:id="rId15" action="ppaction://hlinksldjump"/>
          </p:cNvPr>
          <p:cNvSpPr/>
          <p:nvPr/>
        </p:nvSpPr>
        <p:spPr>
          <a:xfrm>
            <a:off x="8033004" y="326135"/>
            <a:ext cx="2154936" cy="1231392"/>
          </a:xfrm>
          <a:prstGeom prst="rect">
            <a:avLst/>
          </a:prstGeom>
          <a:blipFill>
            <a:blip r:embed="rId16" cstate="print"/>
            <a:stretch>
              <a:fillRect/>
            </a:stretch>
          </a:blipFill>
        </p:spPr>
        <p:txBody>
          <a:bodyPr wrap="square" lIns="0" tIns="0" rIns="0" bIns="0" rtlCol="0">
            <a:noAutofit/>
          </a:bodyPr>
          <a:lstStyle/>
          <a:p>
            <a:endParaRPr/>
          </a:p>
        </p:txBody>
      </p:sp>
      <p:sp>
        <p:nvSpPr>
          <p:cNvPr id="49" name="object 49">
            <a:hlinkClick r:id="rId17" action="ppaction://hlinksldjump"/>
          </p:cNvPr>
          <p:cNvSpPr/>
          <p:nvPr/>
        </p:nvSpPr>
        <p:spPr>
          <a:xfrm>
            <a:off x="6406896" y="326135"/>
            <a:ext cx="2153411" cy="1231392"/>
          </a:xfrm>
          <a:prstGeom prst="rect">
            <a:avLst/>
          </a:prstGeom>
          <a:blipFill>
            <a:blip r:embed="rId18" cstate="print"/>
            <a:stretch>
              <a:fillRect/>
            </a:stretch>
          </a:blipFill>
        </p:spPr>
        <p:txBody>
          <a:bodyPr wrap="square" lIns="0" tIns="0" rIns="0" bIns="0" rtlCol="0">
            <a:noAutofit/>
          </a:bodyPr>
          <a:lstStyle/>
          <a:p>
            <a:endParaRPr/>
          </a:p>
        </p:txBody>
      </p:sp>
      <p:sp>
        <p:nvSpPr>
          <p:cNvPr id="29" name="object 29"/>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30" name="object 30"/>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7" name="object 27">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8" name="object 28">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5" name="object 25">
            <a:hlinkClick r:id="" action="ppaction://hlinkshowjump?jump=previousslide"/>
          </p:cNvPr>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6" name="object 26">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3" name="object 23">
            <a:hlinkClick r:id="rId19" action="ppaction://hlinksldjump"/>
          </p:cNvPr>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4" name="object 24"/>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2" name="object 22"/>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21" name="object 21"/>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19" name="object 19"/>
          <p:cNvSpPr txBox="1"/>
          <p:nvPr/>
        </p:nvSpPr>
        <p:spPr>
          <a:xfrm>
            <a:off x="6900164" y="771223"/>
            <a:ext cx="1179626"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425" marR="371652"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8" name="object 18"/>
          <p:cNvSpPr txBox="1"/>
          <p:nvPr/>
        </p:nvSpPr>
        <p:spPr>
          <a:xfrm>
            <a:off x="8744204" y="7712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15" name="object 15"/>
          <p:cNvSpPr txBox="1"/>
          <p:nvPr/>
        </p:nvSpPr>
        <p:spPr>
          <a:xfrm>
            <a:off x="3709542" y="782145"/>
            <a:ext cx="1053338"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roc</a:t>
            </a:r>
            <a:r>
              <a:rPr sz="1200" spc="4" dirty="0" smtClean="0">
                <a:solidFill>
                  <a:srgbClr val="FFFFFF"/>
                </a:solidFill>
                <a:latin typeface="Arial"/>
                <a:cs typeface="Arial"/>
              </a:rPr>
              <a:t>ed</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a:p>
            <a:pPr marL="60198" marR="74371"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a:latin typeface="Arial"/>
              <a:cs typeface="Arial"/>
            </a:endParaRPr>
          </a:p>
        </p:txBody>
      </p:sp>
      <p:sp>
        <p:nvSpPr>
          <p:cNvPr id="14" name="object 14"/>
          <p:cNvSpPr txBox="1"/>
          <p:nvPr/>
        </p:nvSpPr>
        <p:spPr>
          <a:xfrm>
            <a:off x="5353558" y="782145"/>
            <a:ext cx="1018666"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Dok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5"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2498"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13" name="object 13"/>
          <p:cNvSpPr txBox="1"/>
          <p:nvPr/>
        </p:nvSpPr>
        <p:spPr>
          <a:xfrm>
            <a:off x="578307" y="965025"/>
            <a:ext cx="815746"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o</a:t>
            </a:r>
            <a:r>
              <a:rPr sz="1200" spc="-4"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s</a:t>
            </a:r>
            <a:r>
              <a:rPr sz="1200" spc="-9" dirty="0" smtClean="0">
                <a:latin typeface="Arial"/>
                <a:cs typeface="Arial"/>
              </a:rPr>
              <a:t>y</a:t>
            </a:r>
            <a:r>
              <a:rPr sz="1200" spc="0" dirty="0" smtClean="0">
                <a:latin typeface="Arial"/>
                <a:cs typeface="Arial"/>
              </a:rPr>
              <a:t>łce</a:t>
            </a:r>
            <a:endParaRPr sz="1200" dirty="0">
              <a:latin typeface="Arial"/>
              <a:cs typeface="Arial"/>
            </a:endParaRPr>
          </a:p>
        </p:txBody>
      </p:sp>
      <p:sp>
        <p:nvSpPr>
          <p:cNvPr id="12" name="object 12"/>
          <p:cNvSpPr txBox="1"/>
          <p:nvPr/>
        </p:nvSpPr>
        <p:spPr>
          <a:xfrm>
            <a:off x="3040380" y="1569719"/>
            <a:ext cx="6985620" cy="4341481"/>
          </a:xfrm>
          <a:prstGeom prst="rect">
            <a:avLst/>
          </a:prstGeom>
        </p:spPr>
        <p:txBody>
          <a:bodyPr wrap="square" lIns="0" tIns="0" rIns="0" bIns="0" rtlCol="0">
            <a:noAutofit/>
          </a:bodyPr>
          <a:lstStyle/>
          <a:p>
            <a:pPr marL="12700">
              <a:lnSpc>
                <a:spcPts val="1325"/>
              </a:lnSpc>
              <a:spcBef>
                <a:spcPts val="66"/>
              </a:spcBef>
            </a:pPr>
            <a:endParaRPr lang="pl-PL" sz="1400" b="1" spc="0" dirty="0" smtClean="0">
              <a:latin typeface="Arial"/>
              <a:cs typeface="Arial"/>
            </a:endParaRPr>
          </a:p>
          <a:p>
            <a:pPr marL="12700">
              <a:lnSpc>
                <a:spcPts val="1325"/>
              </a:lnSpc>
              <a:spcBef>
                <a:spcPts val="66"/>
              </a:spcBef>
            </a:pPr>
            <a:r>
              <a:rPr lang="pl-PL" sz="1400" b="1" spc="0" dirty="0" smtClean="0">
                <a:latin typeface="Arial"/>
                <a:cs typeface="Arial"/>
              </a:rPr>
              <a:t>Kraj, do którego chcesz wysłać przesyłkę</a:t>
            </a:r>
          </a:p>
          <a:p>
            <a:pPr marL="12700">
              <a:lnSpc>
                <a:spcPts val="1325"/>
              </a:lnSpc>
              <a:spcBef>
                <a:spcPts val="66"/>
              </a:spcBef>
            </a:pPr>
            <a:endParaRPr lang="pl-PL" sz="1400" b="1" spc="0" dirty="0" smtClean="0">
              <a:latin typeface="Arial"/>
              <a:cs typeface="Arial"/>
            </a:endParaRPr>
          </a:p>
          <a:p>
            <a:pPr marL="12700">
              <a:lnSpc>
                <a:spcPts val="1325"/>
              </a:lnSpc>
              <a:spcBef>
                <a:spcPts val="66"/>
              </a:spcBef>
            </a:pPr>
            <a:endParaRPr lang="pl-PL" sz="1200" spc="0" dirty="0" smtClean="0">
              <a:latin typeface="Arial"/>
              <a:cs typeface="Arial"/>
            </a:endParaRPr>
          </a:p>
          <a:p>
            <a:pPr marL="12700">
              <a:lnSpc>
                <a:spcPts val="1325"/>
              </a:lnSpc>
              <a:spcBef>
                <a:spcPts val="66"/>
              </a:spcBef>
            </a:pPr>
            <a:r>
              <a:rPr sz="1200" spc="0" dirty="0" err="1" smtClean="0">
                <a:latin typeface="Arial"/>
                <a:cs typeface="Arial"/>
              </a:rPr>
              <a:t>Pr</a:t>
            </a:r>
            <a:r>
              <a:rPr sz="1200" spc="-14" dirty="0" err="1" smtClean="0">
                <a:latin typeface="Arial"/>
                <a:cs typeface="Arial"/>
              </a:rPr>
              <a:t>z</a:t>
            </a:r>
            <a:r>
              <a:rPr sz="1200" spc="4" dirty="0" err="1" smtClean="0">
                <a:latin typeface="Arial"/>
                <a:cs typeface="Arial"/>
              </a:rPr>
              <a:t>e</a:t>
            </a:r>
            <a:r>
              <a:rPr sz="1200" spc="0" dirty="0" err="1" smtClean="0">
                <a:latin typeface="Arial"/>
                <a:cs typeface="Arial"/>
              </a:rPr>
              <a:t>d</a:t>
            </a:r>
            <a:r>
              <a:rPr sz="1200" spc="9" dirty="0" smtClean="0">
                <a:latin typeface="Arial"/>
                <a:cs typeface="Arial"/>
              </a:rPr>
              <a:t> </a:t>
            </a:r>
            <a:r>
              <a:rPr sz="1200" spc="-9" dirty="0" smtClean="0">
                <a:latin typeface="Arial"/>
                <a:cs typeface="Arial"/>
              </a:rPr>
              <a:t>z</a:t>
            </a:r>
            <a:r>
              <a:rPr sz="1200" spc="4" dirty="0" smtClean="0">
                <a:latin typeface="Arial"/>
                <a:cs typeface="Arial"/>
              </a:rPr>
              <a:t>amó</a:t>
            </a:r>
            <a:r>
              <a:rPr sz="1200" spc="-14" dirty="0" smtClean="0">
                <a:latin typeface="Arial"/>
                <a:cs typeface="Arial"/>
              </a:rPr>
              <a:t>w</a:t>
            </a:r>
            <a:r>
              <a:rPr sz="1200" spc="0" dirty="0" smtClean="0">
                <a:latin typeface="Arial"/>
                <a:cs typeface="Arial"/>
              </a:rPr>
              <a:t>ie</a:t>
            </a:r>
            <a:r>
              <a:rPr sz="1200" spc="4" dirty="0" smtClean="0">
                <a:latin typeface="Arial"/>
                <a:cs typeface="Arial"/>
              </a:rPr>
              <a:t>n</a:t>
            </a:r>
            <a:r>
              <a:rPr sz="1200" spc="0" dirty="0" smtClean="0">
                <a:latin typeface="Arial"/>
                <a:cs typeface="Arial"/>
              </a:rPr>
              <a:t>iem</a:t>
            </a:r>
            <a:r>
              <a:rPr sz="1200" spc="-25" dirty="0" smtClean="0">
                <a:latin typeface="Arial"/>
                <a:cs typeface="Arial"/>
              </a:rPr>
              <a:t> </a:t>
            </a:r>
            <a:r>
              <a:rPr sz="1200" spc="0" dirty="0" smtClean="0">
                <a:latin typeface="Arial"/>
                <a:cs typeface="Arial"/>
              </a:rPr>
              <a:t>k</a:t>
            </a:r>
            <a:r>
              <a:rPr sz="1200" spc="4" dirty="0" smtClean="0">
                <a:latin typeface="Arial"/>
                <a:cs typeface="Arial"/>
              </a:rPr>
              <a:t>u</a:t>
            </a:r>
            <a:r>
              <a:rPr sz="1200" spc="0" dirty="0" smtClean="0">
                <a:latin typeface="Arial"/>
                <a:cs typeface="Arial"/>
              </a:rPr>
              <a:t>r</a:t>
            </a:r>
            <a:r>
              <a:rPr sz="1200" spc="-4" dirty="0" smtClean="0">
                <a:latin typeface="Arial"/>
                <a:cs typeface="Arial"/>
              </a:rPr>
              <a:t>i</a:t>
            </a:r>
            <a:r>
              <a:rPr sz="1200" spc="4" dirty="0" smtClean="0">
                <a:latin typeface="Arial"/>
                <a:cs typeface="Arial"/>
              </a:rPr>
              <a:t>e</a:t>
            </a:r>
            <a:r>
              <a:rPr sz="1200" spc="0" dirty="0" smtClean="0">
                <a:latin typeface="Arial"/>
                <a:cs typeface="Arial"/>
              </a:rPr>
              <a:t>ra</a:t>
            </a:r>
            <a:r>
              <a:rPr sz="1200" spc="-14" dirty="0" smtClean="0">
                <a:latin typeface="Arial"/>
                <a:cs typeface="Arial"/>
              </a:rPr>
              <a:t> </a:t>
            </a:r>
            <a:r>
              <a:rPr sz="1200" spc="0" dirty="0" smtClean="0">
                <a:latin typeface="Arial"/>
                <a:cs typeface="Arial"/>
              </a:rPr>
              <a:t>s</a:t>
            </a:r>
            <a:r>
              <a:rPr sz="1200" spc="4" dirty="0" smtClean="0">
                <a:latin typeface="Arial"/>
                <a:cs typeface="Arial"/>
              </a:rPr>
              <a:t>p</a:t>
            </a:r>
            <a:r>
              <a:rPr sz="1200" spc="0" dirty="0" smtClean="0">
                <a:latin typeface="Arial"/>
                <a:cs typeface="Arial"/>
              </a:rPr>
              <a:t>ra</a:t>
            </a:r>
            <a:r>
              <a:rPr sz="1200" spc="-14" dirty="0" smtClean="0">
                <a:latin typeface="Arial"/>
                <a:cs typeface="Arial"/>
              </a:rPr>
              <a:t>w</a:t>
            </a:r>
            <a:r>
              <a:rPr sz="1200" spc="4" dirty="0" smtClean="0">
                <a:latin typeface="Arial"/>
                <a:cs typeface="Arial"/>
              </a:rPr>
              <a:t>d</a:t>
            </a:r>
            <a:r>
              <a:rPr sz="1200" spc="0" dirty="0" smtClean="0">
                <a:latin typeface="Arial"/>
                <a:cs typeface="Arial"/>
              </a:rPr>
              <a:t>ź</a:t>
            </a:r>
            <a:r>
              <a:rPr sz="1200" spc="-4" dirty="0" smtClean="0">
                <a:latin typeface="Arial"/>
                <a:cs typeface="Arial"/>
              </a:rPr>
              <a:t> </a:t>
            </a:r>
            <a:r>
              <a:rPr sz="1200" spc="0" dirty="0" smtClean="0">
                <a:latin typeface="Arial"/>
                <a:cs typeface="Arial"/>
              </a:rPr>
              <a:t>c</a:t>
            </a:r>
            <a:r>
              <a:rPr sz="1200" spc="-9" dirty="0" smtClean="0">
                <a:latin typeface="Arial"/>
                <a:cs typeface="Arial"/>
              </a:rPr>
              <a:t>z</a:t>
            </a:r>
            <a:r>
              <a:rPr sz="1200" spc="0" dirty="0" smtClean="0">
                <a:latin typeface="Arial"/>
                <a:cs typeface="Arial"/>
              </a:rPr>
              <a:t>y</a:t>
            </a:r>
            <a:r>
              <a:rPr sz="1200" spc="14" dirty="0" smtClean="0">
                <a:latin typeface="Arial"/>
                <a:cs typeface="Arial"/>
              </a:rPr>
              <a:t> </a:t>
            </a:r>
            <a:r>
              <a:rPr sz="1200" spc="0" dirty="0" smtClean="0">
                <a:latin typeface="Arial"/>
                <a:cs typeface="Arial"/>
              </a:rPr>
              <a:t>kraj </a:t>
            </a:r>
            <a:r>
              <a:rPr sz="1200" spc="4" dirty="0" smtClean="0">
                <a:latin typeface="Arial"/>
                <a:cs typeface="Arial"/>
              </a:rPr>
              <a:t>do</a:t>
            </a:r>
            <a:r>
              <a:rPr sz="1200" spc="0" dirty="0" smtClean="0">
                <a:latin typeface="Arial"/>
                <a:cs typeface="Arial"/>
              </a:rPr>
              <a:t>c</a:t>
            </a:r>
            <a:r>
              <a:rPr sz="1200" spc="4" dirty="0" smtClean="0">
                <a:latin typeface="Arial"/>
                <a:cs typeface="Arial"/>
              </a:rPr>
              <a:t>e</a:t>
            </a:r>
            <a:r>
              <a:rPr sz="1200" spc="0" dirty="0" smtClean="0">
                <a:latin typeface="Arial"/>
                <a:cs typeface="Arial"/>
              </a:rPr>
              <a:t>lo</a:t>
            </a:r>
            <a:r>
              <a:rPr sz="1200" spc="-9" dirty="0" smtClean="0">
                <a:latin typeface="Arial"/>
                <a:cs typeface="Arial"/>
              </a:rPr>
              <a:t>w</a:t>
            </a:r>
            <a:r>
              <a:rPr sz="1200" spc="0" dirty="0" smtClean="0">
                <a:latin typeface="Arial"/>
                <a:cs typeface="Arial"/>
              </a:rPr>
              <a:t>y</a:t>
            </a:r>
            <a:r>
              <a:rPr sz="1200" spc="-14" dirty="0" smtClean="0">
                <a:latin typeface="Arial"/>
                <a:cs typeface="Arial"/>
              </a:rPr>
              <a:t> </a:t>
            </a:r>
            <a:r>
              <a:rPr sz="1200" spc="4" dirty="0" smtClean="0">
                <a:latin typeface="Arial"/>
                <a:cs typeface="Arial"/>
              </a:rPr>
              <a:t>n</a:t>
            </a:r>
            <a:r>
              <a:rPr sz="1200" spc="0" dirty="0" smtClean="0">
                <a:latin typeface="Arial"/>
                <a:cs typeface="Arial"/>
              </a:rPr>
              <a:t>ie</a:t>
            </a:r>
            <a:r>
              <a:rPr sz="1200" spc="-14" dirty="0" smtClean="0">
                <a:latin typeface="Arial"/>
                <a:cs typeface="Arial"/>
              </a:rPr>
              <a:t> </a:t>
            </a:r>
            <a:r>
              <a:rPr sz="1200" spc="4" dirty="0" smtClean="0">
                <a:latin typeface="Arial"/>
                <a:cs typeface="Arial"/>
              </a:rPr>
              <a:t>po</a:t>
            </a:r>
            <a:r>
              <a:rPr sz="1200" spc="0" dirty="0" smtClean="0">
                <a:latin typeface="Arial"/>
                <a:cs typeface="Arial"/>
              </a:rPr>
              <a:t>sia</a:t>
            </a:r>
            <a:r>
              <a:rPr sz="1200" spc="4" dirty="0" smtClean="0">
                <a:latin typeface="Arial"/>
                <a:cs typeface="Arial"/>
              </a:rPr>
              <a:t>d</a:t>
            </a:r>
            <a:r>
              <a:rPr sz="1200" spc="0" dirty="0" smtClean="0">
                <a:latin typeface="Arial"/>
                <a:cs typeface="Arial"/>
              </a:rPr>
              <a:t>a</a:t>
            </a:r>
            <a:r>
              <a:rPr sz="1200" spc="-34" dirty="0" smtClean="0">
                <a:latin typeface="Arial"/>
                <a:cs typeface="Arial"/>
              </a:rPr>
              <a:t> </a:t>
            </a:r>
            <a:r>
              <a:rPr sz="1200" spc="4" dirty="0" smtClean="0">
                <a:latin typeface="Arial"/>
                <a:cs typeface="Arial"/>
              </a:rPr>
              <a:t>doda</a:t>
            </a:r>
            <a:r>
              <a:rPr sz="1200" spc="0" dirty="0" smtClean="0">
                <a:latin typeface="Arial"/>
                <a:cs typeface="Arial"/>
              </a:rPr>
              <a:t>tk</a:t>
            </a:r>
            <a:r>
              <a:rPr sz="1200" spc="-4" dirty="0" smtClean="0">
                <a:latin typeface="Arial"/>
                <a:cs typeface="Arial"/>
              </a:rPr>
              <a:t>o</a:t>
            </a:r>
            <a:r>
              <a:rPr sz="1200" spc="-14" dirty="0" smtClean="0">
                <a:latin typeface="Arial"/>
                <a:cs typeface="Arial"/>
              </a:rPr>
              <a:t>w</a:t>
            </a:r>
            <a:r>
              <a:rPr sz="1200" spc="-9" dirty="0" smtClean="0">
                <a:latin typeface="Arial"/>
                <a:cs typeface="Arial"/>
              </a:rPr>
              <a:t>y</a:t>
            </a:r>
            <a:r>
              <a:rPr sz="1200" spc="0" dirty="0" smtClean="0">
                <a:latin typeface="Arial"/>
                <a:cs typeface="Arial"/>
              </a:rPr>
              <a:t>ch</a:t>
            </a:r>
            <a:r>
              <a:rPr sz="1200" spc="-9" dirty="0" smtClean="0">
                <a:latin typeface="Arial"/>
                <a:cs typeface="Arial"/>
              </a:rPr>
              <a:t> </a:t>
            </a:r>
            <a:r>
              <a:rPr sz="1200" spc="-14" dirty="0" smtClean="0">
                <a:latin typeface="Arial"/>
                <a:cs typeface="Arial"/>
              </a:rPr>
              <a:t>w</a:t>
            </a:r>
            <a:r>
              <a:rPr sz="1200" spc="-9" dirty="0" smtClean="0">
                <a:latin typeface="Arial"/>
                <a:cs typeface="Arial"/>
              </a:rPr>
              <a:t>y</a:t>
            </a:r>
            <a:r>
              <a:rPr sz="1200" spc="4" dirty="0" smtClean="0">
                <a:latin typeface="Arial"/>
                <a:cs typeface="Arial"/>
              </a:rPr>
              <a:t>ma</a:t>
            </a:r>
            <a:r>
              <a:rPr sz="1200" spc="-4" dirty="0" smtClean="0">
                <a:latin typeface="Arial"/>
                <a:cs typeface="Arial"/>
              </a:rPr>
              <a:t>g</a:t>
            </a:r>
            <a:r>
              <a:rPr sz="1200" spc="4" dirty="0" smtClean="0">
                <a:latin typeface="Arial"/>
                <a:cs typeface="Arial"/>
              </a:rPr>
              <a:t>a</a:t>
            </a:r>
            <a:r>
              <a:rPr sz="1200" spc="0" dirty="0" smtClean="0">
                <a:latin typeface="Arial"/>
                <a:cs typeface="Arial"/>
              </a:rPr>
              <a:t>ń</a:t>
            </a:r>
            <a:r>
              <a:rPr sz="1200" spc="14" dirty="0" smtClean="0">
                <a:latin typeface="Arial"/>
                <a:cs typeface="Arial"/>
              </a:rPr>
              <a:t> </a:t>
            </a:r>
            <a:r>
              <a:rPr sz="1200" spc="0" dirty="0" smtClean="0">
                <a:latin typeface="Arial"/>
                <a:cs typeface="Arial"/>
              </a:rPr>
              <a:t>/</a:t>
            </a:r>
            <a:r>
              <a:rPr sz="1200" spc="4" dirty="0" smtClean="0">
                <a:latin typeface="Arial"/>
                <a:cs typeface="Arial"/>
              </a:rPr>
              <a:t> </a:t>
            </a:r>
            <a:r>
              <a:rPr sz="1200" spc="0" dirty="0" smtClean="0">
                <a:latin typeface="Arial"/>
                <a:cs typeface="Arial"/>
              </a:rPr>
              <a:t>r</a:t>
            </a:r>
            <a:r>
              <a:rPr lang="pl-PL" sz="1200" spc="-14" dirty="0" err="1">
                <a:latin typeface="Arial"/>
                <a:cs typeface="Arial"/>
              </a:rPr>
              <a:t>e</a:t>
            </a:r>
            <a:r>
              <a:rPr sz="1200" spc="0" dirty="0" err="1" smtClean="0">
                <a:latin typeface="Arial"/>
                <a:cs typeface="Arial"/>
              </a:rPr>
              <a:t>str</a:t>
            </a:r>
            <a:r>
              <a:rPr sz="1200" spc="-14" dirty="0" err="1" smtClean="0">
                <a:latin typeface="Arial"/>
                <a:cs typeface="Arial"/>
              </a:rPr>
              <a:t>y</a:t>
            </a:r>
            <a:r>
              <a:rPr sz="1200" spc="0" dirty="0" err="1" smtClean="0">
                <a:latin typeface="Arial"/>
                <a:cs typeface="Arial"/>
              </a:rPr>
              <a:t>kcj</a:t>
            </a:r>
            <a:r>
              <a:rPr sz="1200" spc="-4" dirty="0" err="1" smtClean="0">
                <a:latin typeface="Arial"/>
                <a:cs typeface="Arial"/>
              </a:rPr>
              <a:t>i</a:t>
            </a:r>
            <a:r>
              <a:rPr sz="1200" spc="0" dirty="0" smtClean="0">
                <a:latin typeface="Arial"/>
                <a:cs typeface="Arial"/>
              </a:rPr>
              <a:t>.</a:t>
            </a:r>
            <a:r>
              <a:rPr lang="pl-PL" sz="1200" spc="0" dirty="0" smtClean="0">
                <a:latin typeface="Arial"/>
                <a:cs typeface="Arial"/>
              </a:rPr>
              <a:t> Poniżej przykładowe:</a:t>
            </a:r>
          </a:p>
          <a:p>
            <a:pPr marL="12700">
              <a:lnSpc>
                <a:spcPts val="1325"/>
              </a:lnSpc>
              <a:spcBef>
                <a:spcPts val="66"/>
              </a:spcBef>
            </a:pPr>
            <a:endParaRPr lang="pl-PL" sz="1200" dirty="0">
              <a:latin typeface="Arial"/>
              <a:cs typeface="Arial"/>
            </a:endParaRPr>
          </a:p>
          <a:p>
            <a:pPr marL="184150" marR="13586" indent="-171450">
              <a:lnSpc>
                <a:spcPts val="1325"/>
              </a:lnSpc>
              <a:spcBef>
                <a:spcPts val="66"/>
              </a:spcBef>
              <a:buFont typeface="Arial" panose="020B0604020202020204" pitchFamily="34" charset="0"/>
              <a:buChar char="•"/>
            </a:pPr>
            <a:r>
              <a:rPr lang="pl-PL" sz="1200" b="1" spc="-84" dirty="0">
                <a:latin typeface="Arial"/>
                <a:cs typeface="Arial"/>
              </a:rPr>
              <a:t>T</a:t>
            </a:r>
            <a:r>
              <a:rPr lang="pl-PL" sz="1200" b="1" dirty="0">
                <a:latin typeface="Arial"/>
                <a:cs typeface="Arial"/>
              </a:rPr>
              <a:t>ur</a:t>
            </a:r>
            <a:r>
              <a:rPr lang="pl-PL" sz="1200" b="1" spc="4" dirty="0">
                <a:latin typeface="Arial"/>
                <a:cs typeface="Arial"/>
              </a:rPr>
              <a:t>c</a:t>
            </a:r>
            <a:r>
              <a:rPr lang="pl-PL" sz="1200" b="1" spc="-9" dirty="0">
                <a:latin typeface="Arial"/>
                <a:cs typeface="Arial"/>
              </a:rPr>
              <a:t>j</a:t>
            </a:r>
            <a:r>
              <a:rPr lang="pl-PL" sz="1200" b="1" dirty="0">
                <a:latin typeface="Arial"/>
                <a:cs typeface="Arial"/>
              </a:rPr>
              <a:t>a</a:t>
            </a:r>
            <a:r>
              <a:rPr lang="pl-PL" sz="1200" b="1" spc="9" dirty="0">
                <a:latin typeface="Arial"/>
                <a:cs typeface="Arial"/>
              </a:rPr>
              <a:t> </a:t>
            </a:r>
            <a:r>
              <a:rPr lang="pl-PL" sz="1200" dirty="0">
                <a:latin typeface="Arial"/>
                <a:cs typeface="Arial"/>
              </a:rPr>
              <a:t>–</a:t>
            </a:r>
            <a:r>
              <a:rPr lang="pl-PL" sz="1200" spc="-4" dirty="0">
                <a:latin typeface="Arial"/>
                <a:cs typeface="Arial"/>
              </a:rPr>
              <a:t> </a:t>
            </a:r>
            <a:r>
              <a:rPr lang="pl-PL" sz="1200" spc="4" dirty="0">
                <a:latin typeface="Arial"/>
                <a:cs typeface="Arial"/>
              </a:rPr>
              <a:t>Przesyłki o wartości poniżej </a:t>
            </a:r>
            <a:r>
              <a:rPr lang="pl-PL" sz="1200" spc="4" dirty="0" smtClean="0">
                <a:latin typeface="Arial"/>
                <a:cs typeface="Arial"/>
              </a:rPr>
              <a:t>30</a:t>
            </a:r>
            <a:r>
              <a:rPr lang="pl-PL" sz="1200" spc="4" dirty="0" smtClean="0">
                <a:latin typeface="Arial"/>
                <a:cs typeface="Arial"/>
              </a:rPr>
              <a:t> </a:t>
            </a:r>
            <a:r>
              <a:rPr lang="pl-PL" sz="1200" spc="4" dirty="0">
                <a:latin typeface="Arial"/>
                <a:cs typeface="Arial"/>
              </a:rPr>
              <a:t>euro wysyłane mogą być jedynie transportem </a:t>
            </a:r>
            <a:r>
              <a:rPr lang="pl-PL" sz="1200" spc="4" dirty="0" err="1">
                <a:latin typeface="Arial"/>
                <a:cs typeface="Arial"/>
              </a:rPr>
              <a:t>lotnicznym</a:t>
            </a:r>
            <a:r>
              <a:rPr lang="pl-PL" sz="1200" spc="4" dirty="0">
                <a:latin typeface="Arial"/>
                <a:cs typeface="Arial"/>
              </a:rPr>
              <a:t>, skorzystanie z transportu drogowego(</a:t>
            </a:r>
            <a:r>
              <a:rPr lang="pl-PL" sz="1200" spc="4" dirty="0" err="1">
                <a:latin typeface="Arial"/>
                <a:cs typeface="Arial"/>
              </a:rPr>
              <a:t>Economy</a:t>
            </a:r>
            <a:r>
              <a:rPr lang="pl-PL" sz="1200" spc="4" dirty="0">
                <a:latin typeface="Arial"/>
                <a:cs typeface="Arial"/>
              </a:rPr>
              <a:t> Express) powodować może zwrócenie przesyłki lub naliczenie dodatkowych opłat</a:t>
            </a:r>
            <a:r>
              <a:rPr lang="pl-PL" sz="1200" spc="4" dirty="0" smtClean="0">
                <a:latin typeface="Arial"/>
                <a:cs typeface="Arial"/>
              </a:rPr>
              <a:t>.</a:t>
            </a:r>
            <a:endParaRPr lang="pl-PL" sz="1200" spc="4" dirty="0">
              <a:latin typeface="Arial"/>
              <a:cs typeface="Arial"/>
            </a:endParaRPr>
          </a:p>
          <a:p>
            <a:pPr marL="171450" indent="-171450">
              <a:spcBef>
                <a:spcPts val="316"/>
              </a:spcBef>
              <a:buFont typeface="Arial" panose="020B0604020202020204" pitchFamily="34" charset="0"/>
              <a:buChar char="•"/>
            </a:pPr>
            <a:r>
              <a:rPr lang="pl-PL" sz="1200" b="1" dirty="0">
                <a:latin typeface="Arial"/>
                <a:cs typeface="Arial"/>
              </a:rPr>
              <a:t>R</a:t>
            </a:r>
            <a:r>
              <a:rPr lang="pl-PL" sz="1200" b="1" spc="-4" dirty="0">
                <a:latin typeface="Arial"/>
                <a:cs typeface="Arial"/>
              </a:rPr>
              <a:t>o</a:t>
            </a:r>
            <a:r>
              <a:rPr lang="pl-PL" sz="1200" b="1" spc="4" dirty="0">
                <a:latin typeface="Arial"/>
                <a:cs typeface="Arial"/>
              </a:rPr>
              <a:t>s</a:t>
            </a:r>
            <a:r>
              <a:rPr lang="pl-PL" sz="1200" b="1" spc="-9" dirty="0">
                <a:latin typeface="Arial"/>
                <a:cs typeface="Arial"/>
              </a:rPr>
              <a:t>j</a:t>
            </a:r>
            <a:r>
              <a:rPr lang="pl-PL" sz="1200" b="1" dirty="0">
                <a:latin typeface="Arial"/>
                <a:cs typeface="Arial"/>
              </a:rPr>
              <a:t>a</a:t>
            </a:r>
            <a:r>
              <a:rPr lang="pl-PL" sz="1200" b="1" spc="9" dirty="0">
                <a:latin typeface="Arial"/>
                <a:cs typeface="Arial"/>
              </a:rPr>
              <a:t> </a:t>
            </a:r>
            <a:r>
              <a:rPr lang="pl-PL" sz="1200" dirty="0">
                <a:latin typeface="Arial"/>
                <a:cs typeface="Arial"/>
              </a:rPr>
              <a:t>–</a:t>
            </a:r>
            <a:r>
              <a:rPr lang="pl-PL" sz="1200" spc="-4" dirty="0">
                <a:latin typeface="Arial"/>
                <a:cs typeface="Arial"/>
              </a:rPr>
              <a:t> </a:t>
            </a:r>
            <a:r>
              <a:rPr lang="pl-PL" sz="1200" spc="4" dirty="0">
                <a:latin typeface="Arial"/>
                <a:cs typeface="Arial"/>
              </a:rPr>
              <a:t>Przesyłki adresowane do osób prywatnych oraz zawierające pocztę dyplomatyczną przesyłane powinny być transportem poza systemowym(Special Services). Wysłanie ich transportem lotniczym lub drogowym powodować może  zwrócenie przesyłki(na koszt nadawcy</a:t>
            </a:r>
            <a:r>
              <a:rPr lang="pl-PL" sz="1200" spc="4" dirty="0" smtClean="0">
                <a:latin typeface="Arial"/>
                <a:cs typeface="Arial"/>
              </a:rPr>
              <a:t>).</a:t>
            </a:r>
            <a:endParaRPr lang="pl-PL" sz="1200" spc="4" dirty="0">
              <a:latin typeface="Arial"/>
              <a:cs typeface="Arial"/>
            </a:endParaRPr>
          </a:p>
          <a:p>
            <a:pPr marL="184150" indent="-171450">
              <a:spcBef>
                <a:spcPts val="316"/>
              </a:spcBef>
              <a:buFont typeface="Arial" panose="020B0604020202020204" pitchFamily="34" charset="0"/>
              <a:buChar char="•"/>
            </a:pPr>
            <a:r>
              <a:rPr lang="pl-PL" sz="1200" b="1" dirty="0">
                <a:latin typeface="Arial"/>
                <a:cs typeface="Arial"/>
              </a:rPr>
              <a:t>Braz</a:t>
            </a:r>
            <a:r>
              <a:rPr lang="pl-PL" sz="1200" b="1" spc="-29" dirty="0">
                <a:latin typeface="Arial"/>
                <a:cs typeface="Arial"/>
              </a:rPr>
              <a:t>y</a:t>
            </a:r>
            <a:r>
              <a:rPr lang="pl-PL" sz="1200" b="1" dirty="0">
                <a:latin typeface="Arial"/>
                <a:cs typeface="Arial"/>
              </a:rPr>
              <a:t>l</a:t>
            </a:r>
            <a:r>
              <a:rPr lang="pl-PL" sz="1200" b="1" spc="4" dirty="0">
                <a:latin typeface="Arial"/>
                <a:cs typeface="Arial"/>
              </a:rPr>
              <a:t>i</a:t>
            </a:r>
            <a:r>
              <a:rPr lang="pl-PL" sz="1200" b="1" dirty="0">
                <a:latin typeface="Arial"/>
                <a:cs typeface="Arial"/>
              </a:rPr>
              <a:t>a</a:t>
            </a:r>
            <a:r>
              <a:rPr lang="pl-PL" sz="1200" b="1" spc="9" dirty="0">
                <a:latin typeface="Arial"/>
                <a:cs typeface="Arial"/>
              </a:rPr>
              <a:t> </a:t>
            </a:r>
            <a:r>
              <a:rPr lang="pl-PL" sz="1200" dirty="0">
                <a:latin typeface="Arial"/>
                <a:cs typeface="Arial"/>
              </a:rPr>
              <a:t>–</a:t>
            </a:r>
            <a:r>
              <a:rPr lang="pl-PL" sz="1200" spc="9" dirty="0">
                <a:latin typeface="Arial"/>
                <a:cs typeface="Arial"/>
              </a:rPr>
              <a:t> </a:t>
            </a:r>
            <a:r>
              <a:rPr lang="pl-PL" sz="1200" spc="-14" dirty="0">
                <a:latin typeface="Arial"/>
                <a:cs typeface="Arial"/>
              </a:rPr>
              <a:t>Na fakturze dołączanej do przesyłki zawsze powinien podany być numer VAT odbiorcy jego brak spowoduje zwrócenie przesyłki(na koszt nadawcy). Towary wysyłane do Brazylii w celach handlowych lub przemysłowych powinny być przesłane usługą poza systemową(Special Services</a:t>
            </a:r>
            <a:r>
              <a:rPr lang="pl-PL" sz="1200" spc="-14" dirty="0" smtClean="0">
                <a:latin typeface="Arial"/>
                <a:cs typeface="Arial"/>
              </a:rPr>
              <a:t>).</a:t>
            </a:r>
            <a:endParaRPr lang="pl-PL" sz="1200" b="1" spc="-14" dirty="0">
              <a:latin typeface="Arial"/>
              <a:cs typeface="Arial"/>
            </a:endParaRPr>
          </a:p>
          <a:p>
            <a:pPr marL="184150" indent="-171450">
              <a:spcBef>
                <a:spcPts val="316"/>
              </a:spcBef>
              <a:buFont typeface="Arial" panose="020B0604020202020204" pitchFamily="34" charset="0"/>
              <a:buChar char="•"/>
            </a:pPr>
            <a:r>
              <a:rPr lang="pl-PL" sz="1200" b="1" dirty="0">
                <a:latin typeface="Arial"/>
                <a:cs typeface="Arial"/>
              </a:rPr>
              <a:t>Stany Z</a:t>
            </a:r>
            <a:r>
              <a:rPr lang="pl-PL" sz="1200" b="1" spc="-9" dirty="0">
                <a:latin typeface="Arial"/>
                <a:cs typeface="Arial"/>
              </a:rPr>
              <a:t>j</a:t>
            </a:r>
            <a:r>
              <a:rPr lang="pl-PL" sz="1200" b="1" spc="4" dirty="0">
                <a:latin typeface="Arial"/>
                <a:cs typeface="Arial"/>
              </a:rPr>
              <a:t>e</a:t>
            </a:r>
            <a:r>
              <a:rPr lang="pl-PL" sz="1200" b="1" dirty="0">
                <a:latin typeface="Arial"/>
                <a:cs typeface="Arial"/>
              </a:rPr>
              <a:t>dnoczone</a:t>
            </a:r>
            <a:r>
              <a:rPr lang="pl-PL" sz="1200" b="1" spc="34" dirty="0">
                <a:latin typeface="Arial"/>
                <a:cs typeface="Arial"/>
              </a:rPr>
              <a:t> </a:t>
            </a:r>
            <a:r>
              <a:rPr lang="pl-PL" sz="1200" dirty="0">
                <a:latin typeface="Arial"/>
                <a:cs typeface="Arial"/>
              </a:rPr>
              <a:t>– Ze względu na wymogi Amerykańskiej Administracji ds. Żywności i Leków (FDA – Food and </a:t>
            </a:r>
            <a:r>
              <a:rPr lang="pl-PL" sz="1200" dirty="0" err="1">
                <a:latin typeface="Arial"/>
                <a:cs typeface="Arial"/>
              </a:rPr>
              <a:t>Drug</a:t>
            </a:r>
            <a:r>
              <a:rPr lang="pl-PL" sz="1200" dirty="0">
                <a:latin typeface="Arial"/>
                <a:cs typeface="Arial"/>
              </a:rPr>
              <a:t> Administration) określone w akcie (ustawie) o Bioterroryzmie, który wszedł w życie w grudniu 2003 r. każda przesyłka zawierająca produkty żywnościowe, leki oraz wyroby alkoholowe wysyłane do USA polegają specjalnym </a:t>
            </a:r>
            <a:r>
              <a:rPr lang="pl-PL" sz="1200" dirty="0" smtClean="0">
                <a:latin typeface="Arial"/>
                <a:cs typeface="Arial"/>
              </a:rPr>
              <a:t>restrykcjom - </a:t>
            </a:r>
            <a:r>
              <a:rPr lang="pl-PL" sz="1200" dirty="0">
                <a:latin typeface="Arial"/>
                <a:cs typeface="Arial"/>
                <a:hlinkClick r:id="rId20"/>
              </a:rPr>
              <a:t>wymogi FDA dotyczące żywności</a:t>
            </a:r>
            <a:endParaRPr lang="pl-PL" sz="1200" dirty="0">
              <a:latin typeface="Arial"/>
              <a:cs typeface="Arial"/>
            </a:endParaRPr>
          </a:p>
          <a:p>
            <a:pPr marL="12700">
              <a:lnSpc>
                <a:spcPts val="1325"/>
              </a:lnSpc>
              <a:spcBef>
                <a:spcPts val="66"/>
              </a:spcBef>
            </a:pPr>
            <a:endParaRPr sz="1200" dirty="0">
              <a:latin typeface="Arial"/>
              <a:cs typeface="Arial"/>
            </a:endParaRPr>
          </a:p>
        </p:txBody>
      </p:sp>
      <p:sp>
        <p:nvSpPr>
          <p:cNvPr id="10" name="object 10"/>
          <p:cNvSpPr txBox="1"/>
          <p:nvPr/>
        </p:nvSpPr>
        <p:spPr>
          <a:xfrm>
            <a:off x="3325749" y="2517981"/>
            <a:ext cx="101600" cy="452119"/>
          </a:xfrm>
          <a:prstGeom prst="rect">
            <a:avLst/>
          </a:prstGeom>
        </p:spPr>
        <p:txBody>
          <a:bodyPr wrap="square" lIns="0" tIns="0" rIns="0" bIns="0" rtlCol="0">
            <a:noAutofit/>
          </a:bodyPr>
          <a:lstStyle/>
          <a:p>
            <a:pPr marL="12700">
              <a:lnSpc>
                <a:spcPts val="1325"/>
              </a:lnSpc>
              <a:spcBef>
                <a:spcPts val="66"/>
              </a:spcBef>
            </a:pPr>
            <a:endParaRPr sz="1200" dirty="0">
              <a:latin typeface="Arial"/>
              <a:cs typeface="Arial"/>
            </a:endParaRPr>
          </a:p>
          <a:p>
            <a:pPr marL="12700">
              <a:lnSpc>
                <a:spcPct val="95825"/>
              </a:lnSpc>
              <a:spcBef>
                <a:spcPts val="713"/>
              </a:spcBef>
            </a:pPr>
            <a:endParaRPr sz="1200" dirty="0">
              <a:latin typeface="Arial"/>
              <a:cs typeface="Arial"/>
            </a:endParaRPr>
          </a:p>
        </p:txBody>
      </p:sp>
      <p:sp>
        <p:nvSpPr>
          <p:cNvPr id="9" name="object 9"/>
          <p:cNvSpPr txBox="1"/>
          <p:nvPr/>
        </p:nvSpPr>
        <p:spPr>
          <a:xfrm>
            <a:off x="3376549" y="2517981"/>
            <a:ext cx="7123224" cy="2372741"/>
          </a:xfrm>
          <a:prstGeom prst="rect">
            <a:avLst/>
          </a:prstGeom>
        </p:spPr>
        <p:txBody>
          <a:bodyPr wrap="square" lIns="0" tIns="0" rIns="0" bIns="0" rtlCol="0">
            <a:noAutofit/>
          </a:bodyPr>
          <a:lstStyle/>
          <a:p>
            <a:pPr marL="184150" marR="13586" indent="-171450">
              <a:lnSpc>
                <a:spcPts val="1325"/>
              </a:lnSpc>
              <a:spcBef>
                <a:spcPts val="66"/>
              </a:spcBef>
              <a:buFont typeface="Arial" panose="020B0604020202020204" pitchFamily="34" charset="0"/>
              <a:buChar char="•"/>
            </a:pPr>
            <a:endParaRPr sz="1200" dirty="0">
              <a:latin typeface="Arial"/>
              <a:cs typeface="Arial"/>
            </a:endParaRPr>
          </a:p>
        </p:txBody>
      </p:sp>
      <p:sp>
        <p:nvSpPr>
          <p:cNvPr id="8" name="object 8"/>
          <p:cNvSpPr txBox="1"/>
          <p:nvPr/>
        </p:nvSpPr>
        <p:spPr>
          <a:xfrm>
            <a:off x="453948" y="3057858"/>
            <a:ext cx="2167255"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Określe</a:t>
            </a:r>
            <a:r>
              <a:rPr sz="1200" spc="4" dirty="0" smtClean="0">
                <a:solidFill>
                  <a:srgbClr val="FFFFFF"/>
                </a:solidFill>
                <a:latin typeface="Arial"/>
                <a:cs typeface="Arial"/>
              </a:rPr>
              <a:t>n</a:t>
            </a:r>
            <a:r>
              <a:rPr sz="1200" spc="0" dirty="0" smtClean="0">
                <a:solidFill>
                  <a:srgbClr val="FFFFFF"/>
                </a:solidFill>
                <a:latin typeface="Arial"/>
                <a:cs typeface="Arial"/>
              </a:rPr>
              <a:t>ie</a:t>
            </a:r>
            <a:r>
              <a:rPr sz="1200" spc="-25"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rtości</a:t>
            </a:r>
            <a:r>
              <a:rPr sz="1200" spc="4" dirty="0" smtClean="0">
                <a:solidFill>
                  <a:srgbClr val="FFFFFF"/>
                </a:solidFill>
                <a:latin typeface="Arial"/>
                <a:cs typeface="Arial"/>
              </a:rPr>
              <a:t> 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a:t>
            </a:r>
            <a:endParaRPr sz="1200" dirty="0">
              <a:latin typeface="Arial"/>
              <a:cs typeface="Arial"/>
            </a:endParaRPr>
          </a:p>
        </p:txBody>
      </p:sp>
      <p:sp>
        <p:nvSpPr>
          <p:cNvPr id="7" name="object 7"/>
          <p:cNvSpPr txBox="1"/>
          <p:nvPr/>
        </p:nvSpPr>
        <p:spPr>
          <a:xfrm>
            <a:off x="3341352" y="3123650"/>
            <a:ext cx="101600" cy="177800"/>
          </a:xfrm>
          <a:prstGeom prst="rect">
            <a:avLst/>
          </a:prstGeom>
        </p:spPr>
        <p:txBody>
          <a:bodyPr wrap="square" lIns="0" tIns="0" rIns="0" bIns="0" rtlCol="0">
            <a:noAutofit/>
          </a:bodyPr>
          <a:lstStyle/>
          <a:p>
            <a:pPr marL="12700">
              <a:lnSpc>
                <a:spcPts val="1325"/>
              </a:lnSpc>
              <a:spcBef>
                <a:spcPts val="66"/>
              </a:spcBef>
            </a:pPr>
            <a:endParaRPr sz="1200" dirty="0">
              <a:latin typeface="Arial"/>
              <a:cs typeface="Arial"/>
            </a:endParaRPr>
          </a:p>
        </p:txBody>
      </p:sp>
      <p:sp>
        <p:nvSpPr>
          <p:cNvPr id="6" name="object 6"/>
          <p:cNvSpPr txBox="1"/>
          <p:nvPr/>
        </p:nvSpPr>
        <p:spPr>
          <a:xfrm>
            <a:off x="653897" y="3847798"/>
            <a:ext cx="1757146" cy="360680"/>
          </a:xfrm>
          <a:prstGeom prst="rect">
            <a:avLst/>
          </a:prstGeom>
        </p:spPr>
        <p:txBody>
          <a:bodyPr wrap="square" lIns="0" tIns="0" rIns="0" bIns="0" rtlCol="0">
            <a:noAutofit/>
          </a:bodyPr>
          <a:lstStyle/>
          <a:p>
            <a:pPr algn="ctr">
              <a:lnSpc>
                <a:spcPts val="1325"/>
              </a:lnSpc>
              <a:spcBef>
                <a:spcPts val="66"/>
              </a:spcBef>
            </a:pPr>
            <a:r>
              <a:rPr sz="1200" spc="0" dirty="0" smtClean="0">
                <a:latin typeface="Arial"/>
                <a:cs typeface="Arial"/>
              </a:rPr>
              <a:t>Kraj,</a:t>
            </a:r>
            <a:r>
              <a:rPr sz="1200" spc="-4" dirty="0" smtClean="0">
                <a:latin typeface="Arial"/>
                <a:cs typeface="Arial"/>
              </a:rPr>
              <a:t> </a:t>
            </a:r>
            <a:r>
              <a:rPr sz="1200" spc="4" dirty="0" smtClean="0">
                <a:latin typeface="Arial"/>
                <a:cs typeface="Arial"/>
              </a:rPr>
              <a:t>d</a:t>
            </a:r>
            <a:r>
              <a:rPr sz="1200" spc="0" dirty="0" smtClean="0">
                <a:latin typeface="Arial"/>
                <a:cs typeface="Arial"/>
              </a:rPr>
              <a:t>o kt</a:t>
            </a:r>
            <a:r>
              <a:rPr sz="1200" spc="4" dirty="0" smtClean="0">
                <a:latin typeface="Arial"/>
                <a:cs typeface="Arial"/>
              </a:rPr>
              <a:t>ó</a:t>
            </a:r>
            <a:r>
              <a:rPr sz="1200" spc="0" dirty="0" smtClean="0">
                <a:latin typeface="Arial"/>
                <a:cs typeface="Arial"/>
              </a:rPr>
              <a:t>re</a:t>
            </a:r>
            <a:r>
              <a:rPr sz="1200" spc="-4" dirty="0" smtClean="0">
                <a:latin typeface="Arial"/>
                <a:cs typeface="Arial"/>
              </a:rPr>
              <a:t>g</a:t>
            </a:r>
            <a:r>
              <a:rPr sz="1200" spc="0" dirty="0" smtClean="0">
                <a:latin typeface="Arial"/>
                <a:cs typeface="Arial"/>
              </a:rPr>
              <a:t>o</a:t>
            </a:r>
            <a:r>
              <a:rPr sz="1200" spc="-14" dirty="0" smtClean="0">
                <a:latin typeface="Arial"/>
                <a:cs typeface="Arial"/>
              </a:rPr>
              <a:t> w</a:t>
            </a:r>
            <a:r>
              <a:rPr sz="1200" spc="-9" dirty="0" smtClean="0">
                <a:latin typeface="Arial"/>
                <a:cs typeface="Arial"/>
              </a:rPr>
              <a:t>y</a:t>
            </a:r>
            <a:r>
              <a:rPr sz="1200" spc="0" dirty="0" smtClean="0">
                <a:latin typeface="Arial"/>
                <a:cs typeface="Arial"/>
              </a:rPr>
              <a:t>s</a:t>
            </a:r>
            <a:r>
              <a:rPr sz="1200" spc="-9" dirty="0" smtClean="0">
                <a:latin typeface="Arial"/>
                <a:cs typeface="Arial"/>
              </a:rPr>
              <a:t>y</a:t>
            </a:r>
            <a:r>
              <a:rPr sz="1200" spc="0" dirty="0" smtClean="0">
                <a:latin typeface="Arial"/>
                <a:cs typeface="Arial"/>
              </a:rPr>
              <a:t>łasz</a:t>
            </a:r>
            <a:endParaRPr sz="1200" dirty="0">
              <a:latin typeface="Arial"/>
              <a:cs typeface="Arial"/>
            </a:endParaRPr>
          </a:p>
          <a:p>
            <a:pPr marL="526542" marR="541350" algn="ctr">
              <a:lnSpc>
                <a:spcPct val="95825"/>
              </a:lnSpc>
            </a:pP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s</a:t>
            </a:r>
            <a:r>
              <a:rPr sz="1200" spc="-9" dirty="0" smtClean="0">
                <a:latin typeface="Arial"/>
                <a:cs typeface="Arial"/>
              </a:rPr>
              <a:t>y</a:t>
            </a:r>
            <a:r>
              <a:rPr sz="1200" spc="0" dirty="0" smtClean="0">
                <a:latin typeface="Arial"/>
                <a:cs typeface="Arial"/>
              </a:rPr>
              <a:t>łkę</a:t>
            </a:r>
            <a:endParaRPr sz="1200" dirty="0">
              <a:latin typeface="Arial"/>
              <a:cs typeface="Arial"/>
            </a:endParaRPr>
          </a:p>
        </p:txBody>
      </p:sp>
      <p:sp>
        <p:nvSpPr>
          <p:cNvPr id="3" name="object 3"/>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26911" marR="126033" algn="ctr">
              <a:lnSpc>
                <a:spcPct val="101725"/>
              </a:lnSpc>
              <a:spcBef>
                <a:spcPts val="434"/>
              </a:spcBef>
            </a:pPr>
            <a:r>
              <a:rPr sz="1600" spc="0" dirty="0" smtClean="0">
                <a:latin typeface="Calibri"/>
                <a:cs typeface="Calibri"/>
              </a:rPr>
              <a:t>4</a:t>
            </a:r>
            <a:endParaRPr sz="1600">
              <a:latin typeface="Calibri"/>
              <a:cs typeface="Calibri"/>
            </a:endParaRPr>
          </a:p>
        </p:txBody>
      </p:sp>
      <p:sp>
        <p:nvSpPr>
          <p:cNvPr id="52" name="object 19"/>
          <p:cNvSpPr txBox="1"/>
          <p:nvPr/>
        </p:nvSpPr>
        <p:spPr>
          <a:xfrm>
            <a:off x="2091308" y="690705"/>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Pr</a:t>
            </a:r>
            <a:r>
              <a:rPr sz="1200" spc="-14" dirty="0" err="1" smtClean="0">
                <a:solidFill>
                  <a:srgbClr val="FFFFFF"/>
                </a:solidFill>
                <a:latin typeface="Arial"/>
                <a:cs typeface="Arial"/>
              </a:rPr>
              <a:t>z</a:t>
            </a:r>
            <a:r>
              <a:rPr sz="1200" spc="-9" dirty="0" err="1" smtClean="0">
                <a:solidFill>
                  <a:srgbClr val="FFFFFF"/>
                </a:solidFill>
                <a:latin typeface="Arial"/>
                <a:cs typeface="Arial"/>
              </a:rPr>
              <a:t>y</a:t>
            </a:r>
            <a:r>
              <a:rPr sz="1200" spc="-4" dirty="0" err="1" smtClean="0">
                <a:solidFill>
                  <a:srgbClr val="FFFFFF"/>
                </a:solidFill>
                <a:latin typeface="Arial"/>
                <a:cs typeface="Arial"/>
              </a:rPr>
              <a:t>g</a:t>
            </a:r>
            <a:r>
              <a:rPr sz="1200" spc="4" dirty="0" err="1" smtClean="0">
                <a:solidFill>
                  <a:srgbClr val="FFFFFF"/>
                </a:solidFill>
                <a:latin typeface="Arial"/>
                <a:cs typeface="Arial"/>
              </a:rPr>
              <a:t>o</a:t>
            </a:r>
            <a:r>
              <a:rPr sz="1200" spc="0" dirty="0" err="1" smtClean="0">
                <a:solidFill>
                  <a:srgbClr val="FFFFFF"/>
                </a:solidFill>
                <a:latin typeface="Arial"/>
                <a:cs typeface="Arial"/>
              </a:rPr>
              <a:t>t</a:t>
            </a:r>
            <a:r>
              <a:rPr sz="1200" spc="4" dirty="0" err="1" smtClean="0">
                <a:solidFill>
                  <a:srgbClr val="FFFFFF"/>
                </a:solidFill>
                <a:latin typeface="Arial"/>
                <a:cs typeface="Arial"/>
              </a:rPr>
              <a:t>o</a:t>
            </a:r>
            <a:r>
              <a:rPr sz="1200" spc="-14" dirty="0" err="1" smtClean="0">
                <a:solidFill>
                  <a:srgbClr val="FFFFFF"/>
                </a:solidFill>
                <a:latin typeface="Arial"/>
                <a:cs typeface="Arial"/>
              </a:rPr>
              <a:t>w</a:t>
            </a:r>
            <a:r>
              <a:rPr sz="1200" spc="4" dirty="0" err="1" smtClean="0">
                <a:solidFill>
                  <a:srgbClr val="FFFFFF"/>
                </a:solidFill>
                <a:latin typeface="Arial"/>
                <a:cs typeface="Arial"/>
              </a:rPr>
              <a:t>an</a:t>
            </a:r>
            <a:r>
              <a:rPr sz="1200" spc="0" dirty="0" err="1" smtClean="0">
                <a:solidFill>
                  <a:srgbClr val="FFFFFF"/>
                </a:solidFill>
                <a:latin typeface="Arial"/>
                <a:cs typeface="Arial"/>
              </a:rPr>
              <a:t>ie</a:t>
            </a:r>
            <a:r>
              <a:rPr lang="pl-PL" sz="1200" spc="0" dirty="0" smtClean="0">
                <a:solidFill>
                  <a:srgbClr val="FFFFFF"/>
                </a:solidFill>
                <a:latin typeface="Arial"/>
                <a:cs typeface="Arial"/>
              </a:rPr>
              <a:t> dokumentów do odprawy </a:t>
            </a:r>
            <a:endParaRPr sz="1200" dirty="0">
              <a:latin typeface="Arial"/>
              <a:cs typeface="Arial"/>
            </a:endParaRPr>
          </a:p>
        </p:txBody>
      </p:sp>
      <p:sp>
        <p:nvSpPr>
          <p:cNvPr id="53" name="object 16">
            <a:hlinkClick r:id="rId4" action="ppaction://hlinksldjump"/>
          </p:cNvPr>
          <p:cNvSpPr txBox="1"/>
          <p:nvPr/>
        </p:nvSpPr>
        <p:spPr>
          <a:xfrm>
            <a:off x="239979" y="782145"/>
            <a:ext cx="1360221" cy="360680"/>
          </a:xfrm>
          <a:prstGeom prst="rect">
            <a:avLst/>
          </a:prstGeom>
        </p:spPr>
        <p:txBody>
          <a:bodyPr wrap="square" lIns="0" tIns="0" rIns="0" bIns="0" rtlCol="0">
            <a:noAutofit/>
          </a:bodyPr>
          <a:lstStyle/>
          <a:p>
            <a:pPr marL="12700">
              <a:lnSpc>
                <a:spcPts val="1325"/>
              </a:lnSpc>
              <a:spcBef>
                <a:spcPts val="66"/>
              </a:spcBef>
            </a:pPr>
            <a:r>
              <a:rPr sz="1200" spc="0" dirty="0" err="1" smtClean="0">
                <a:latin typeface="Arial"/>
                <a:cs typeface="Arial"/>
              </a:rPr>
              <a:t>Z</a:t>
            </a:r>
            <a:r>
              <a:rPr sz="1200" spc="4" dirty="0" err="1" smtClean="0">
                <a:latin typeface="Arial"/>
                <a:cs typeface="Arial"/>
              </a:rPr>
              <a:t>eb</a:t>
            </a:r>
            <a:r>
              <a:rPr sz="1200" spc="0" dirty="0" err="1" smtClean="0">
                <a:latin typeface="Arial"/>
                <a:cs typeface="Arial"/>
              </a:rPr>
              <a:t>ra</a:t>
            </a:r>
            <a:r>
              <a:rPr sz="1200" spc="9" dirty="0" err="1" smtClean="0">
                <a:latin typeface="Arial"/>
                <a:cs typeface="Arial"/>
              </a:rPr>
              <a:t>n</a:t>
            </a:r>
            <a:r>
              <a:rPr sz="1200" spc="0" dirty="0" err="1" smtClean="0">
                <a:latin typeface="Arial"/>
                <a:cs typeface="Arial"/>
              </a:rPr>
              <a:t>ie</a:t>
            </a:r>
            <a:r>
              <a:rPr sz="1200" spc="-34" dirty="0" smtClean="0">
                <a:latin typeface="Arial"/>
                <a:cs typeface="Arial"/>
              </a:rPr>
              <a:t> </a:t>
            </a:r>
            <a:r>
              <a:rPr sz="1200" spc="0" dirty="0" err="1" smtClean="0">
                <a:latin typeface="Arial"/>
                <a:cs typeface="Arial"/>
              </a:rPr>
              <a:t>in</a:t>
            </a:r>
            <a:r>
              <a:rPr sz="1200" spc="14" dirty="0" err="1" smtClean="0">
                <a:latin typeface="Arial"/>
                <a:cs typeface="Arial"/>
              </a:rPr>
              <a:t>f</a:t>
            </a:r>
            <a:r>
              <a:rPr sz="1200" spc="4" dirty="0" err="1" smtClean="0">
                <a:latin typeface="Arial"/>
                <a:cs typeface="Arial"/>
              </a:rPr>
              <a:t>o</a:t>
            </a:r>
            <a:r>
              <a:rPr sz="1200" spc="0" dirty="0" err="1" smtClean="0">
                <a:latin typeface="Arial"/>
                <a:cs typeface="Arial"/>
              </a:rPr>
              <a:t>r</a:t>
            </a:r>
            <a:r>
              <a:rPr sz="1200" spc="4" dirty="0" err="1" smtClean="0">
                <a:latin typeface="Arial"/>
                <a:cs typeface="Arial"/>
              </a:rPr>
              <a:t>m</a:t>
            </a:r>
            <a:r>
              <a:rPr sz="1200" spc="0" dirty="0" err="1" smtClean="0">
                <a:latin typeface="Arial"/>
                <a:cs typeface="Arial"/>
              </a:rPr>
              <a:t>a</a:t>
            </a:r>
            <a:r>
              <a:rPr lang="pl-PL" sz="1200" spc="0" dirty="0" err="1" smtClean="0">
                <a:latin typeface="Arial"/>
                <a:cs typeface="Arial"/>
              </a:rPr>
              <a:t>cji</a:t>
            </a:r>
            <a:endParaRPr sz="1200" dirty="0">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bject 54"/>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4" name="object 34"/>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5" name="object 35"/>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6" name="object 36"/>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8" name="object 38"/>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2" name="object 42"/>
          <p:cNvSpPr/>
          <p:nvPr/>
        </p:nvSpPr>
        <p:spPr>
          <a:xfrm>
            <a:off x="146304"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43" name="object 43"/>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4" name="object 44">
            <a:hlinkClick r:id="rId3" action="ppaction://hlinksldjump"/>
          </p:cNvPr>
          <p:cNvSpPr/>
          <p:nvPr/>
        </p:nvSpPr>
        <p:spPr>
          <a:xfrm>
            <a:off x="4779264" y="336803"/>
            <a:ext cx="2154936" cy="1232916"/>
          </a:xfrm>
          <a:prstGeom prst="rect">
            <a:avLst/>
          </a:prstGeom>
          <a:blipFill>
            <a:blip r:embed="rId4" cstate="print"/>
            <a:stretch>
              <a:fillRect/>
            </a:stretch>
          </a:blipFill>
        </p:spPr>
        <p:txBody>
          <a:bodyPr wrap="square" lIns="0" tIns="0" rIns="0" bIns="0" rtlCol="0">
            <a:noAutofit/>
          </a:bodyPr>
          <a:lstStyle/>
          <a:p>
            <a:endParaRPr/>
          </a:p>
        </p:txBody>
      </p:sp>
      <p:sp>
        <p:nvSpPr>
          <p:cNvPr id="45" name="object 45">
            <a:hlinkClick r:id="rId3" action="ppaction://hlinksldjump"/>
          </p:cNvPr>
          <p:cNvSpPr/>
          <p:nvPr/>
        </p:nvSpPr>
        <p:spPr>
          <a:xfrm>
            <a:off x="0" y="2450592"/>
            <a:ext cx="2065020" cy="1063752"/>
          </a:xfrm>
          <a:prstGeom prst="rect">
            <a:avLst/>
          </a:prstGeom>
          <a:blipFill>
            <a:blip r:embed="rId5" cstate="print"/>
            <a:stretch>
              <a:fillRect/>
            </a:stretch>
          </a:blipFill>
        </p:spPr>
        <p:txBody>
          <a:bodyPr wrap="square" lIns="0" tIns="0" rIns="0" bIns="0" rtlCol="0">
            <a:noAutofit/>
          </a:bodyPr>
          <a:lstStyle/>
          <a:p>
            <a:endParaRPr/>
          </a:p>
        </p:txBody>
      </p:sp>
      <p:sp>
        <p:nvSpPr>
          <p:cNvPr id="46" name="object 46">
            <a:hlinkClick r:id="rId6" action="ppaction://hlinksldjump"/>
          </p:cNvPr>
          <p:cNvSpPr/>
          <p:nvPr/>
        </p:nvSpPr>
        <p:spPr>
          <a:xfrm>
            <a:off x="0" y="3203448"/>
            <a:ext cx="2065020" cy="1063752"/>
          </a:xfrm>
          <a:prstGeom prst="rect">
            <a:avLst/>
          </a:prstGeom>
          <a:blipFill>
            <a:blip r:embed="rId7" cstate="print"/>
            <a:stretch>
              <a:fillRect/>
            </a:stretch>
          </a:blipFill>
        </p:spPr>
        <p:txBody>
          <a:bodyPr wrap="square" lIns="0" tIns="0" rIns="0" bIns="0" rtlCol="0">
            <a:noAutofit/>
          </a:bodyPr>
          <a:lstStyle/>
          <a:p>
            <a:endParaRPr/>
          </a:p>
        </p:txBody>
      </p:sp>
      <p:sp>
        <p:nvSpPr>
          <p:cNvPr id="47" name="object 47">
            <a:hlinkClick r:id="rId8" action="ppaction://hlinksldjump"/>
          </p:cNvPr>
          <p:cNvSpPr/>
          <p:nvPr/>
        </p:nvSpPr>
        <p:spPr>
          <a:xfrm>
            <a:off x="0" y="3954779"/>
            <a:ext cx="2065020" cy="1063752"/>
          </a:xfrm>
          <a:prstGeom prst="rect">
            <a:avLst/>
          </a:prstGeom>
          <a:blipFill>
            <a:blip r:embed="rId9" cstate="print"/>
            <a:stretch>
              <a:fillRect/>
            </a:stretch>
          </a:blipFill>
        </p:spPr>
        <p:txBody>
          <a:bodyPr wrap="square" lIns="0" tIns="0" rIns="0" bIns="0" rtlCol="0">
            <a:noAutofit/>
          </a:bodyPr>
          <a:lstStyle/>
          <a:p>
            <a:endParaRPr/>
          </a:p>
        </p:txBody>
      </p:sp>
      <p:sp>
        <p:nvSpPr>
          <p:cNvPr id="48" name="object 48">
            <a:hlinkClick r:id="rId10" action="ppaction://hlinksldjump"/>
          </p:cNvPr>
          <p:cNvSpPr/>
          <p:nvPr/>
        </p:nvSpPr>
        <p:spPr>
          <a:xfrm>
            <a:off x="0" y="336803"/>
            <a:ext cx="2052827" cy="1232916"/>
          </a:xfrm>
          <a:prstGeom prst="rect">
            <a:avLst/>
          </a:prstGeom>
          <a:blipFill>
            <a:blip r:embed="rId11" cstate="print"/>
            <a:stretch>
              <a:fillRect/>
            </a:stretch>
          </a:blipFill>
        </p:spPr>
        <p:txBody>
          <a:bodyPr wrap="square" lIns="0" tIns="0" rIns="0" bIns="0" rtlCol="0">
            <a:noAutofit/>
          </a:bodyPr>
          <a:lstStyle/>
          <a:p>
            <a:endParaRPr/>
          </a:p>
        </p:txBody>
      </p:sp>
      <p:sp>
        <p:nvSpPr>
          <p:cNvPr id="49" name="object 49">
            <a:hlinkClick r:id="rId12" action="ppaction://hlinksldjump"/>
          </p:cNvPr>
          <p:cNvSpPr/>
          <p:nvPr/>
        </p:nvSpPr>
        <p:spPr>
          <a:xfrm>
            <a:off x="3151632" y="336803"/>
            <a:ext cx="2154936" cy="1232916"/>
          </a:xfrm>
          <a:prstGeom prst="rect">
            <a:avLst/>
          </a:prstGeom>
          <a:blipFill>
            <a:blip r:embed="rId13" cstate="print"/>
            <a:stretch>
              <a:fillRect/>
            </a:stretch>
          </a:blipFill>
        </p:spPr>
        <p:txBody>
          <a:bodyPr wrap="square" lIns="0" tIns="0" rIns="0" bIns="0" rtlCol="0">
            <a:noAutofit/>
          </a:bodyPr>
          <a:lstStyle/>
          <a:p>
            <a:endParaRPr/>
          </a:p>
        </p:txBody>
      </p:sp>
      <p:sp>
        <p:nvSpPr>
          <p:cNvPr id="50" name="object 50">
            <a:hlinkClick r:id="rId14" action="ppaction://hlinksldjump"/>
          </p:cNvPr>
          <p:cNvSpPr/>
          <p:nvPr/>
        </p:nvSpPr>
        <p:spPr>
          <a:xfrm>
            <a:off x="1525524" y="336803"/>
            <a:ext cx="2153412" cy="1232916"/>
          </a:xfrm>
          <a:prstGeom prst="rect">
            <a:avLst/>
          </a:prstGeom>
          <a:blipFill>
            <a:blip r:embed="rId15" cstate="print"/>
            <a:stretch>
              <a:fillRect/>
            </a:stretch>
          </a:blipFill>
        </p:spPr>
        <p:txBody>
          <a:bodyPr wrap="square" lIns="0" tIns="0" rIns="0" bIns="0" rtlCol="0">
            <a:noAutofit/>
          </a:bodyPr>
          <a:lstStyle/>
          <a:p>
            <a:endParaRPr/>
          </a:p>
        </p:txBody>
      </p:sp>
      <p:sp>
        <p:nvSpPr>
          <p:cNvPr id="51" name="object 51">
            <a:hlinkClick r:id="rId16" action="ppaction://hlinksldjump"/>
          </p:cNvPr>
          <p:cNvSpPr/>
          <p:nvPr/>
        </p:nvSpPr>
        <p:spPr>
          <a:xfrm>
            <a:off x="6406896" y="336803"/>
            <a:ext cx="2153411" cy="1232916"/>
          </a:xfrm>
          <a:prstGeom prst="rect">
            <a:avLst/>
          </a:prstGeom>
          <a:blipFill>
            <a:blip r:embed="rId17" cstate="print"/>
            <a:stretch>
              <a:fillRect/>
            </a:stretch>
          </a:blipFill>
        </p:spPr>
        <p:txBody>
          <a:bodyPr wrap="square" lIns="0" tIns="0" rIns="0" bIns="0" rtlCol="0">
            <a:noAutofit/>
          </a:bodyPr>
          <a:lstStyle/>
          <a:p>
            <a:endParaRPr/>
          </a:p>
        </p:txBody>
      </p:sp>
      <p:sp>
        <p:nvSpPr>
          <p:cNvPr id="52" name="object 52">
            <a:hlinkClick r:id="rId18" action="ppaction://hlinksldjump"/>
          </p:cNvPr>
          <p:cNvSpPr/>
          <p:nvPr/>
        </p:nvSpPr>
        <p:spPr>
          <a:xfrm>
            <a:off x="8033004" y="336803"/>
            <a:ext cx="2154936" cy="1232916"/>
          </a:xfrm>
          <a:prstGeom prst="rect">
            <a:avLst/>
          </a:prstGeom>
          <a:blipFill>
            <a:blip r:embed="rId19" cstate="print"/>
            <a:stretch>
              <a:fillRect/>
            </a:stretch>
          </a:blipFill>
        </p:spPr>
        <p:txBody>
          <a:bodyPr wrap="square" lIns="0" tIns="0" rIns="0" bIns="0" rtlCol="0">
            <a:noAutofit/>
          </a:bodyPr>
          <a:lstStyle/>
          <a:p>
            <a:endParaRPr/>
          </a:p>
        </p:txBody>
      </p:sp>
      <p:sp>
        <p:nvSpPr>
          <p:cNvPr id="53" name="object 53">
            <a:hlinkClick r:id="rId20" action="ppaction://hlinksldjump"/>
          </p:cNvPr>
          <p:cNvSpPr/>
          <p:nvPr/>
        </p:nvSpPr>
        <p:spPr>
          <a:xfrm>
            <a:off x="9660636" y="336803"/>
            <a:ext cx="2154935" cy="1232916"/>
          </a:xfrm>
          <a:prstGeom prst="rect">
            <a:avLst/>
          </a:prstGeom>
          <a:blipFill>
            <a:blip r:embed="rId21" cstate="print"/>
            <a:stretch>
              <a:fillRect/>
            </a:stretch>
          </a:blipFill>
        </p:spPr>
        <p:txBody>
          <a:bodyPr wrap="square" lIns="0" tIns="0" rIns="0" bIns="0" rtlCol="0">
            <a:noAutofit/>
          </a:bodyPr>
          <a:lstStyle/>
          <a:p>
            <a:endParaRPr/>
          </a:p>
        </p:txBody>
      </p:sp>
      <p:sp>
        <p:nvSpPr>
          <p:cNvPr id="31" name="object 31"/>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32" name="object 32"/>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9" name="object 29">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30" name="object 30"/>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7" name="object 27">
            <a:hlinkClick r:id="" action="ppaction://hlinkshowjump?jump=previousslide"/>
          </p:cNvPr>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8" name="object 28"/>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5" name="object 25"/>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6" name="object 26"/>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4" name="object 24"/>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23" name="object 23"/>
          <p:cNvSpPr txBox="1"/>
          <p:nvPr/>
        </p:nvSpPr>
        <p:spPr>
          <a:xfrm>
            <a:off x="3750691" y="690705"/>
            <a:ext cx="955483" cy="543560"/>
          </a:xfrm>
          <a:prstGeom prst="rect">
            <a:avLst/>
          </a:prstGeom>
        </p:spPr>
        <p:txBody>
          <a:bodyPr wrap="square" lIns="0" tIns="0" rIns="0" bIns="0" rtlCol="0">
            <a:noAutofit/>
          </a:bodyPr>
          <a:lstStyle/>
          <a:p>
            <a:pPr marL="150114" marR="148118" algn="ctr">
              <a:lnSpc>
                <a:spcPts val="1325"/>
              </a:lnSpc>
              <a:spcBef>
                <a:spcPts val="66"/>
              </a:spcBef>
            </a:pPr>
            <a:r>
              <a:rPr sz="1200" spc="-119"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ry</a:t>
            </a:r>
            <a:r>
              <a:rPr sz="1200" spc="-9" dirty="0" smtClean="0">
                <a:solidFill>
                  <a:srgbClr val="FFFFFF"/>
                </a:solidFill>
                <a:latin typeface="Arial"/>
                <a:cs typeface="Arial"/>
              </a:rPr>
              <a:t> </a:t>
            </a:r>
            <a:r>
              <a:rPr sz="1200" spc="0" dirty="0" smtClean="0">
                <a:solidFill>
                  <a:srgbClr val="FFFFFF"/>
                </a:solidFill>
                <a:latin typeface="Arial"/>
                <a:cs typeface="Arial"/>
              </a:rPr>
              <a:t>o</a:t>
            </a:r>
            <a:endParaRPr sz="1200">
              <a:latin typeface="Arial"/>
              <a:cs typeface="Arial"/>
            </a:endParaRPr>
          </a:p>
          <a:p>
            <a:pPr indent="457" algn="ctr">
              <a:lnSpc>
                <a:spcPct val="100041"/>
              </a:lnSpc>
            </a:pPr>
            <a:r>
              <a:rPr sz="1200" spc="0" dirty="0" smtClean="0">
                <a:solidFill>
                  <a:srgbClr val="FFFFFF"/>
                </a:solidFill>
                <a:latin typeface="Arial"/>
                <a:cs typeface="Arial"/>
              </a:rPr>
              <a:t>s</a:t>
            </a:r>
            <a:r>
              <a:rPr sz="1200" spc="4" dirty="0" smtClean="0">
                <a:solidFill>
                  <a:srgbClr val="FFFFFF"/>
                </a:solidFill>
                <a:latin typeface="Arial"/>
                <a:cs typeface="Arial"/>
              </a:rPr>
              <a:t>pe</a:t>
            </a:r>
            <a:r>
              <a:rPr sz="1200" spc="0" dirty="0" smtClean="0">
                <a:solidFill>
                  <a:srgbClr val="FFFFFF"/>
                </a:solidFill>
                <a:latin typeface="Arial"/>
                <a:cs typeface="Arial"/>
              </a:rPr>
              <a:t>cjal</a:t>
            </a:r>
            <a:r>
              <a:rPr sz="1200" spc="4" dirty="0" smtClean="0">
                <a:solidFill>
                  <a:srgbClr val="FFFFFF"/>
                </a:solidFill>
                <a:latin typeface="Arial"/>
                <a:cs typeface="Arial"/>
              </a:rPr>
              <a:t>n</a:t>
            </a:r>
            <a:r>
              <a:rPr sz="1200" spc="-9" dirty="0" smtClean="0">
                <a:solidFill>
                  <a:srgbClr val="FFFFFF"/>
                </a:solidFill>
                <a:latin typeface="Arial"/>
                <a:cs typeface="Arial"/>
              </a:rPr>
              <a:t>y</a:t>
            </a:r>
            <a:r>
              <a:rPr sz="1200" spc="0" dirty="0" smtClean="0">
                <a:solidFill>
                  <a:srgbClr val="FFFFFF"/>
                </a:solidFill>
                <a:latin typeface="Arial"/>
                <a:cs typeface="Arial"/>
              </a:rPr>
              <a:t>ch </a:t>
            </a:r>
            <a:r>
              <a:rPr sz="1200" spc="-14" dirty="0" smtClean="0">
                <a:solidFill>
                  <a:srgbClr val="FFFFFF"/>
                </a:solidFill>
                <a:latin typeface="Arial"/>
                <a:cs typeface="Arial"/>
              </a:rPr>
              <a:t>w</a:t>
            </a:r>
            <a:r>
              <a:rPr sz="1200" spc="-9" dirty="0" smtClean="0">
                <a:solidFill>
                  <a:srgbClr val="FFFFFF"/>
                </a:solidFill>
                <a:latin typeface="Arial"/>
                <a:cs typeface="Arial"/>
              </a:rPr>
              <a:t>y</a:t>
            </a:r>
            <a:r>
              <a:rPr sz="1200" spc="4" dirty="0" smtClean="0">
                <a:solidFill>
                  <a:srgbClr val="FFFFFF"/>
                </a:solidFill>
                <a:latin typeface="Arial"/>
                <a:cs typeface="Arial"/>
              </a:rPr>
              <a:t>ma</a:t>
            </a:r>
            <a:r>
              <a:rPr sz="1200" spc="-4" dirty="0" smtClean="0">
                <a:solidFill>
                  <a:srgbClr val="FFFFFF"/>
                </a:solidFill>
                <a:latin typeface="Arial"/>
                <a:cs typeface="Arial"/>
              </a:rPr>
              <a:t>g</a:t>
            </a:r>
            <a:r>
              <a:rPr sz="1200" spc="4" dirty="0" smtClean="0">
                <a:solidFill>
                  <a:srgbClr val="FFFFFF"/>
                </a:solidFill>
                <a:latin typeface="Arial"/>
                <a:cs typeface="Arial"/>
              </a:rPr>
              <a:t>an</a:t>
            </a:r>
            <a:r>
              <a:rPr sz="1200" spc="0" dirty="0" smtClean="0">
                <a:solidFill>
                  <a:srgbClr val="FFFFFF"/>
                </a:solidFill>
                <a:latin typeface="Arial"/>
                <a:cs typeface="Arial"/>
              </a:rPr>
              <a:t>iach</a:t>
            </a:r>
            <a:endParaRPr sz="1200">
              <a:latin typeface="Arial"/>
              <a:cs typeface="Arial"/>
            </a:endParaRPr>
          </a:p>
        </p:txBody>
      </p:sp>
      <p:sp>
        <p:nvSpPr>
          <p:cNvPr id="22" name="object 22"/>
          <p:cNvSpPr txBox="1"/>
          <p:nvPr/>
        </p:nvSpPr>
        <p:spPr>
          <a:xfrm>
            <a:off x="5478526" y="690705"/>
            <a:ext cx="765759" cy="543560"/>
          </a:xfrm>
          <a:prstGeom prst="rect">
            <a:avLst/>
          </a:prstGeom>
        </p:spPr>
        <p:txBody>
          <a:bodyPr wrap="square" lIns="0" tIns="0" rIns="0" bIns="0" rtlCol="0">
            <a:noAutofit/>
          </a:bodyPr>
          <a:lstStyle/>
          <a:p>
            <a:pPr marL="73913" marR="84886" algn="ctr">
              <a:lnSpc>
                <a:spcPts val="1325"/>
              </a:lnSpc>
              <a:spcBef>
                <a:spcPts val="66"/>
              </a:spcBef>
            </a:pPr>
            <a:r>
              <a:rPr sz="1200" spc="0" dirty="0" smtClean="0">
                <a:latin typeface="Arial"/>
                <a:cs typeface="Arial"/>
              </a:rPr>
              <a:t>Ro</a:t>
            </a:r>
            <a:r>
              <a:rPr sz="1200" spc="4" dirty="0" smtClean="0">
                <a:latin typeface="Arial"/>
                <a:cs typeface="Arial"/>
              </a:rPr>
              <a:t>d</a:t>
            </a:r>
            <a:r>
              <a:rPr sz="1200" spc="-9" dirty="0" smtClean="0">
                <a:latin typeface="Arial"/>
                <a:cs typeface="Arial"/>
              </a:rPr>
              <a:t>z</a:t>
            </a:r>
            <a:r>
              <a:rPr sz="1200" spc="4" dirty="0" smtClean="0">
                <a:latin typeface="Arial"/>
                <a:cs typeface="Arial"/>
              </a:rPr>
              <a:t>a</a:t>
            </a:r>
            <a:r>
              <a:rPr sz="1200" spc="0" dirty="0" smtClean="0">
                <a:latin typeface="Arial"/>
                <a:cs typeface="Arial"/>
              </a:rPr>
              <a:t>je</a:t>
            </a:r>
            <a:endParaRPr sz="1200">
              <a:latin typeface="Arial"/>
              <a:cs typeface="Arial"/>
            </a:endParaRPr>
          </a:p>
          <a:p>
            <a:pPr marL="104394" marR="112014" algn="ctr">
              <a:lnSpc>
                <a:spcPct val="95825"/>
              </a:lnSpc>
            </a:pPr>
            <a:r>
              <a:rPr sz="1200" spc="4" dirty="0" smtClean="0">
                <a:latin typeface="Arial"/>
                <a:cs typeface="Arial"/>
              </a:rPr>
              <a:t>odp</a:t>
            </a:r>
            <a:r>
              <a:rPr sz="1200" spc="0" dirty="0" smtClean="0">
                <a:latin typeface="Arial"/>
                <a:cs typeface="Arial"/>
              </a:rPr>
              <a:t>raw</a:t>
            </a:r>
            <a:endParaRPr sz="1200">
              <a:latin typeface="Arial"/>
              <a:cs typeface="Arial"/>
            </a:endParaRPr>
          </a:p>
          <a:p>
            <a:pPr algn="ctr">
              <a:lnSpc>
                <a:spcPct val="95825"/>
              </a:lnSpc>
              <a:spcBef>
                <a:spcPts val="60"/>
              </a:spcBef>
            </a:pPr>
            <a:r>
              <a:rPr sz="1200" spc="0" dirty="0" smtClean="0">
                <a:latin typeface="Arial"/>
                <a:cs typeface="Arial"/>
              </a:rPr>
              <a:t>w i</a:t>
            </a:r>
            <a:r>
              <a:rPr sz="1200" spc="4" dirty="0" smtClean="0">
                <a:latin typeface="Arial"/>
                <a:cs typeface="Arial"/>
              </a:rPr>
              <a:t>mpo</a:t>
            </a:r>
            <a:r>
              <a:rPr sz="1200" spc="0" dirty="0" smtClean="0">
                <a:latin typeface="Arial"/>
                <a:cs typeface="Arial"/>
              </a:rPr>
              <a:t>rc</a:t>
            </a:r>
            <a:r>
              <a:rPr sz="1200" spc="-4" dirty="0" smtClean="0">
                <a:latin typeface="Arial"/>
                <a:cs typeface="Arial"/>
              </a:rPr>
              <a:t>i</a:t>
            </a:r>
            <a:r>
              <a:rPr sz="1200" spc="0" dirty="0" smtClean="0">
                <a:latin typeface="Arial"/>
                <a:cs typeface="Arial"/>
              </a:rPr>
              <a:t>e</a:t>
            </a:r>
            <a:endParaRPr sz="1200">
              <a:latin typeface="Arial"/>
              <a:cs typeface="Arial"/>
            </a:endParaRPr>
          </a:p>
        </p:txBody>
      </p:sp>
      <p:sp>
        <p:nvSpPr>
          <p:cNvPr id="21" name="object 21"/>
          <p:cNvSpPr txBox="1"/>
          <p:nvPr/>
        </p:nvSpPr>
        <p:spPr>
          <a:xfrm>
            <a:off x="464007" y="782145"/>
            <a:ext cx="1032459"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Pr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a:p>
            <a:pPr marL="93726" marR="103022" algn="ctr">
              <a:lnSpc>
                <a:spcPct val="95825"/>
              </a:lnSpc>
            </a:pPr>
            <a:r>
              <a:rPr sz="1200" spc="4" dirty="0" smtClean="0">
                <a:solidFill>
                  <a:srgbClr val="FFFFFF"/>
                </a:solidFill>
                <a:latin typeface="Arial"/>
                <a:cs typeface="Arial"/>
              </a:rPr>
              <a:t>d</a:t>
            </a:r>
            <a:r>
              <a:rPr sz="1200" spc="0" dirty="0" smtClean="0">
                <a:solidFill>
                  <a:srgbClr val="FFFFFF"/>
                </a:solidFill>
                <a:latin typeface="Arial"/>
                <a:cs typeface="Arial"/>
              </a:rPr>
              <a:t>o</a:t>
            </a:r>
            <a:r>
              <a:rPr sz="1200" spc="-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p:txBody>
      </p:sp>
      <p:sp>
        <p:nvSpPr>
          <p:cNvPr id="20" name="object 20"/>
          <p:cNvSpPr txBox="1"/>
          <p:nvPr/>
        </p:nvSpPr>
        <p:spPr>
          <a:xfrm>
            <a:off x="2204085" y="782145"/>
            <a:ext cx="819861" cy="360679"/>
          </a:xfrm>
          <a:prstGeom prst="rect">
            <a:avLst/>
          </a:prstGeom>
        </p:spPr>
        <p:txBody>
          <a:bodyPr wrap="square" lIns="0" tIns="0" rIns="0" bIns="0" rtlCol="0">
            <a:noAutofit/>
          </a:bodyPr>
          <a:lstStyle/>
          <a:p>
            <a:pPr marL="12700">
              <a:lnSpc>
                <a:spcPts val="1325"/>
              </a:lnSpc>
              <a:spcBef>
                <a:spcPts val="66"/>
              </a:spcBef>
            </a:pPr>
            <a:r>
              <a:rPr sz="1200" spc="29" dirty="0" smtClean="0">
                <a:solidFill>
                  <a:srgbClr val="FFFFFF"/>
                </a:solidFill>
                <a:latin typeface="Arial"/>
                <a:cs typeface="Arial"/>
              </a:rPr>
              <a:t>W</a:t>
            </a:r>
            <a:r>
              <a:rPr sz="1200" spc="-9" dirty="0" smtClean="0">
                <a:solidFill>
                  <a:srgbClr val="FFFFFF"/>
                </a:solidFill>
                <a:latin typeface="Arial"/>
                <a:cs typeface="Arial"/>
              </a:rPr>
              <a:t>y</a:t>
            </a:r>
            <a:r>
              <a:rPr sz="1200" spc="4" dirty="0" smtClean="0">
                <a:solidFill>
                  <a:srgbClr val="FFFFFF"/>
                </a:solidFill>
                <a:latin typeface="Arial"/>
                <a:cs typeface="Arial"/>
              </a:rPr>
              <a:t>m</a:t>
            </a:r>
            <a:r>
              <a:rPr sz="1200" spc="-4" dirty="0" smtClean="0">
                <a:solidFill>
                  <a:srgbClr val="FFFFFF"/>
                </a:solidFill>
                <a:latin typeface="Arial"/>
                <a:cs typeface="Arial"/>
              </a:rPr>
              <a:t>ag</a:t>
            </a:r>
            <a:r>
              <a:rPr sz="1200" spc="4" dirty="0" smtClean="0">
                <a:solidFill>
                  <a:srgbClr val="FFFFFF"/>
                </a:solidFill>
                <a:latin typeface="Arial"/>
                <a:cs typeface="Arial"/>
              </a:rPr>
              <a:t>a</a:t>
            </a:r>
            <a:r>
              <a:rPr sz="1200" spc="-4" dirty="0" smtClean="0">
                <a:solidFill>
                  <a:srgbClr val="FFFFFF"/>
                </a:solidFill>
                <a:latin typeface="Arial"/>
                <a:cs typeface="Arial"/>
              </a:rPr>
              <a:t>n</a:t>
            </a:r>
            <a:r>
              <a:rPr sz="1200" spc="0" dirty="0" smtClean="0">
                <a:solidFill>
                  <a:srgbClr val="FFFFFF"/>
                </a:solidFill>
                <a:latin typeface="Arial"/>
                <a:cs typeface="Arial"/>
              </a:rPr>
              <a:t>e</a:t>
            </a:r>
            <a:endParaRPr sz="1200">
              <a:latin typeface="Arial"/>
              <a:cs typeface="Arial"/>
            </a:endParaRPr>
          </a:p>
          <a:p>
            <a:pPr marL="24891" marR="22860">
              <a:lnSpc>
                <a:spcPct val="95825"/>
              </a:lnSpc>
            </a:pP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en</a:t>
            </a:r>
            <a:r>
              <a:rPr sz="1200" spc="0" dirty="0" smtClean="0">
                <a:solidFill>
                  <a:srgbClr val="FFFFFF"/>
                </a:solidFill>
                <a:latin typeface="Arial"/>
                <a:cs typeface="Arial"/>
              </a:rPr>
              <a:t>ty</a:t>
            </a:r>
            <a:endParaRPr sz="1200">
              <a:latin typeface="Arial"/>
              <a:cs typeface="Arial"/>
            </a:endParaRPr>
          </a:p>
        </p:txBody>
      </p:sp>
      <p:sp>
        <p:nvSpPr>
          <p:cNvPr id="19" name="object 19"/>
          <p:cNvSpPr txBox="1"/>
          <p:nvPr/>
        </p:nvSpPr>
        <p:spPr>
          <a:xfrm>
            <a:off x="6968744" y="782145"/>
            <a:ext cx="1041095"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p</a:t>
            </a:r>
            <a:r>
              <a:rPr sz="1200" spc="0" dirty="0" smtClean="0">
                <a:solidFill>
                  <a:srgbClr val="FFFFFF"/>
                </a:solidFill>
                <a:latin typeface="Arial"/>
                <a:cs typeface="Arial"/>
              </a:rPr>
              <a:t>łac</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cła</a:t>
            </a:r>
            <a:r>
              <a:rPr sz="1200" spc="-4" dirty="0" smtClean="0">
                <a:solidFill>
                  <a:srgbClr val="FFFFFF"/>
                </a:solidFill>
                <a:latin typeface="Arial"/>
                <a:cs typeface="Arial"/>
              </a:rPr>
              <a:t> </a:t>
            </a:r>
            <a:r>
              <a:rPr lang="pl-PL" sz="1200" spc="-4" dirty="0" smtClean="0">
                <a:solidFill>
                  <a:srgbClr val="FFFFFF"/>
                </a:solidFill>
                <a:latin typeface="Arial"/>
                <a:cs typeface="Arial"/>
              </a:rPr>
              <a:t>i</a:t>
            </a:r>
            <a:endParaRPr sz="1200" dirty="0">
              <a:latin typeface="Arial"/>
              <a:cs typeface="Arial"/>
            </a:endParaRPr>
          </a:p>
          <a:p>
            <a:pPr marL="218948" marR="229819" algn="ctr">
              <a:lnSpc>
                <a:spcPct val="95825"/>
              </a:lnSpc>
            </a:pPr>
            <a:r>
              <a:rPr sz="1200" spc="4" dirty="0" smtClean="0">
                <a:solidFill>
                  <a:srgbClr val="FFFFFF"/>
                </a:solidFill>
                <a:latin typeface="Arial"/>
                <a:cs typeface="Arial"/>
              </a:rPr>
              <a:t>poda</a:t>
            </a:r>
            <a:r>
              <a:rPr sz="1200" spc="0" dirty="0" smtClean="0">
                <a:solidFill>
                  <a:srgbClr val="FFFFFF"/>
                </a:solidFill>
                <a:latin typeface="Arial"/>
                <a:cs typeface="Arial"/>
              </a:rPr>
              <a:t>tku</a:t>
            </a:r>
            <a:endParaRPr sz="1200" dirty="0">
              <a:latin typeface="Arial"/>
              <a:cs typeface="Arial"/>
            </a:endParaRPr>
          </a:p>
        </p:txBody>
      </p:sp>
      <p:sp>
        <p:nvSpPr>
          <p:cNvPr id="18" name="object 18"/>
          <p:cNvSpPr txBox="1"/>
          <p:nvPr/>
        </p:nvSpPr>
        <p:spPr>
          <a:xfrm>
            <a:off x="8527542" y="782145"/>
            <a:ext cx="1179626" cy="360679"/>
          </a:xfrm>
          <a:prstGeom prst="rect">
            <a:avLst/>
          </a:prstGeom>
        </p:spPr>
        <p:txBody>
          <a:bodyPr wrap="square" lIns="0" tIns="0" rIns="0" bIns="0" rtlCol="0">
            <a:noAutofit/>
          </a:bodyPr>
          <a:lstStyle/>
          <a:p>
            <a:pPr algn="ctr">
              <a:lnSpc>
                <a:spcPts val="1325"/>
              </a:lnSpc>
              <a:spcBef>
                <a:spcPts val="66"/>
              </a:spcBef>
            </a:pPr>
            <a:r>
              <a:rPr sz="1200" spc="4" dirty="0" smtClean="0">
                <a:solidFill>
                  <a:srgbClr val="FFFFFF"/>
                </a:solidFill>
                <a:latin typeface="Arial"/>
                <a:cs typeface="Arial"/>
              </a:rPr>
              <a:t>Ko</a:t>
            </a:r>
            <a:r>
              <a:rPr sz="1200" spc="0" dirty="0" smtClean="0">
                <a:solidFill>
                  <a:srgbClr val="FFFFFF"/>
                </a:solidFill>
                <a:latin typeface="Arial"/>
                <a:cs typeface="Arial"/>
              </a:rPr>
              <a:t>re</a:t>
            </a:r>
            <a:r>
              <a:rPr sz="1200" spc="4" dirty="0" smtClean="0">
                <a:solidFill>
                  <a:srgbClr val="FFFFFF"/>
                </a:solidFill>
                <a:latin typeface="Arial"/>
                <a:cs typeface="Arial"/>
              </a:rPr>
              <a:t>k</a:t>
            </a:r>
            <a:r>
              <a:rPr sz="1200" spc="0" dirty="0" smtClean="0">
                <a:solidFill>
                  <a:srgbClr val="FFFFFF"/>
                </a:solidFill>
                <a:latin typeface="Arial"/>
                <a:cs typeface="Arial"/>
              </a:rPr>
              <a:t>ta</a:t>
            </a:r>
            <a:r>
              <a:rPr sz="1200" spc="-1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680" marR="371398"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7" name="object 17"/>
          <p:cNvSpPr txBox="1"/>
          <p:nvPr/>
        </p:nvSpPr>
        <p:spPr>
          <a:xfrm>
            <a:off x="10176510" y="873585"/>
            <a:ext cx="1145844"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M</a:t>
            </a:r>
            <a:r>
              <a:rPr sz="1200" spc="4" dirty="0" smtClean="0">
                <a:solidFill>
                  <a:srgbClr val="FFFFFF"/>
                </a:solidFill>
                <a:latin typeface="Arial"/>
                <a:cs typeface="Arial"/>
              </a:rPr>
              <a:t>a</a:t>
            </a:r>
            <a:r>
              <a:rPr sz="1200" spc="-4" dirty="0" smtClean="0">
                <a:solidFill>
                  <a:srgbClr val="FFFFFF"/>
                </a:solidFill>
                <a:latin typeface="Arial"/>
                <a:cs typeface="Arial"/>
              </a:rPr>
              <a:t>g</a:t>
            </a:r>
            <a:r>
              <a:rPr sz="1200" spc="4" dirty="0" smtClean="0">
                <a:solidFill>
                  <a:srgbClr val="FFFFFF"/>
                </a:solidFill>
                <a:latin typeface="Arial"/>
                <a:cs typeface="Arial"/>
              </a:rPr>
              <a:t>a</a:t>
            </a:r>
            <a:r>
              <a:rPr sz="1200" spc="-9" dirty="0" smtClean="0">
                <a:solidFill>
                  <a:srgbClr val="FFFFFF"/>
                </a:solidFill>
                <a:latin typeface="Arial"/>
                <a:cs typeface="Arial"/>
              </a:rPr>
              <a:t>zy</a:t>
            </a:r>
            <a:r>
              <a:rPr sz="1200" spc="4" dirty="0" smtClean="0">
                <a:solidFill>
                  <a:srgbClr val="FFFFFF"/>
                </a:solidFill>
                <a:latin typeface="Arial"/>
                <a:cs typeface="Arial"/>
              </a:rPr>
              <a:t>no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p:txBody>
      </p:sp>
      <p:sp>
        <p:nvSpPr>
          <p:cNvPr id="15" name="object 15"/>
          <p:cNvSpPr txBox="1"/>
          <p:nvPr/>
        </p:nvSpPr>
        <p:spPr>
          <a:xfrm>
            <a:off x="10859770" y="1859311"/>
            <a:ext cx="93583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I</a:t>
            </a:r>
            <a:r>
              <a:rPr sz="2400" spc="4" dirty="0" smtClean="0">
                <a:solidFill>
                  <a:srgbClr val="FFFFFF"/>
                </a:solidFill>
                <a:latin typeface="Arial"/>
                <a:cs typeface="Arial"/>
              </a:rPr>
              <a:t>m</a:t>
            </a:r>
            <a:r>
              <a:rPr sz="2400" spc="0" dirty="0" smtClean="0">
                <a:solidFill>
                  <a:srgbClr val="FFFFFF"/>
                </a:solidFill>
                <a:latin typeface="Arial"/>
                <a:cs typeface="Arial"/>
              </a:rPr>
              <a:t>port</a:t>
            </a:r>
            <a:endParaRPr sz="2400">
              <a:latin typeface="Arial"/>
              <a:cs typeface="Arial"/>
            </a:endParaRPr>
          </a:p>
          <a:p>
            <a:pPr marL="256539" marR="11887">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14" name="object 14"/>
          <p:cNvSpPr txBox="1"/>
          <p:nvPr/>
        </p:nvSpPr>
        <p:spPr>
          <a:xfrm>
            <a:off x="2159999" y="1800000"/>
            <a:ext cx="7920000" cy="4500000"/>
          </a:xfrm>
          <a:prstGeom prst="rect">
            <a:avLst/>
          </a:prstGeom>
        </p:spPr>
        <p:txBody>
          <a:bodyPr wrap="square" lIns="0" tIns="0" rIns="0" bIns="0" rtlCol="0">
            <a:noAutofit/>
          </a:bodyPr>
          <a:lstStyle/>
          <a:p>
            <a:pPr marL="12700">
              <a:lnSpc>
                <a:spcPts val="1325"/>
              </a:lnSpc>
              <a:spcBef>
                <a:spcPts val="66"/>
              </a:spcBef>
            </a:pPr>
            <a:r>
              <a:rPr lang="pl-PL" sz="1400" b="1" dirty="0">
                <a:latin typeface="Arial"/>
                <a:cs typeface="Arial"/>
              </a:rPr>
              <a:t>Pr</a:t>
            </a:r>
            <a:r>
              <a:rPr lang="pl-PL" sz="1400" b="1" spc="4" dirty="0">
                <a:latin typeface="Arial"/>
                <a:cs typeface="Arial"/>
              </a:rPr>
              <a:t>o</a:t>
            </a:r>
            <a:r>
              <a:rPr lang="pl-PL" sz="1400" b="1" dirty="0">
                <a:latin typeface="Arial"/>
                <a:cs typeface="Arial"/>
              </a:rPr>
              <a:t>ce</a:t>
            </a:r>
            <a:r>
              <a:rPr lang="pl-PL" sz="1400" b="1" spc="4" dirty="0">
                <a:latin typeface="Arial"/>
                <a:cs typeface="Arial"/>
              </a:rPr>
              <a:t>d</a:t>
            </a:r>
            <a:r>
              <a:rPr lang="pl-PL" sz="1400" b="1" dirty="0">
                <a:latin typeface="Arial"/>
                <a:cs typeface="Arial"/>
              </a:rPr>
              <a:t>ura</a:t>
            </a:r>
            <a:r>
              <a:rPr lang="pl-PL" sz="1400" b="1" spc="-24" dirty="0">
                <a:latin typeface="Arial"/>
                <a:cs typeface="Arial"/>
              </a:rPr>
              <a:t> </a:t>
            </a:r>
            <a:r>
              <a:rPr lang="pl-PL" sz="1400" b="1" dirty="0">
                <a:latin typeface="Arial"/>
                <a:cs typeface="Arial"/>
              </a:rPr>
              <a:t>st</a:t>
            </a:r>
            <a:r>
              <a:rPr lang="pl-PL" sz="1400" b="1" spc="4" dirty="0">
                <a:latin typeface="Arial"/>
                <a:cs typeface="Arial"/>
              </a:rPr>
              <a:t>a</a:t>
            </a:r>
            <a:r>
              <a:rPr lang="pl-PL" sz="1400" b="1" dirty="0">
                <a:latin typeface="Arial"/>
                <a:cs typeface="Arial"/>
              </a:rPr>
              <a:t>n</a:t>
            </a:r>
            <a:r>
              <a:rPr lang="pl-PL" sz="1400" b="1" spc="4" dirty="0">
                <a:latin typeface="Arial"/>
                <a:cs typeface="Arial"/>
              </a:rPr>
              <a:t>d</a:t>
            </a:r>
            <a:r>
              <a:rPr lang="pl-PL" sz="1400" b="1" dirty="0">
                <a:latin typeface="Arial"/>
                <a:cs typeface="Arial"/>
              </a:rPr>
              <a:t>ar</a:t>
            </a:r>
            <a:r>
              <a:rPr lang="pl-PL" sz="1400" b="1" spc="4" dirty="0">
                <a:latin typeface="Arial"/>
                <a:cs typeface="Arial"/>
              </a:rPr>
              <a:t>d</a:t>
            </a:r>
            <a:r>
              <a:rPr lang="pl-PL" sz="1400" b="1" dirty="0">
                <a:latin typeface="Arial"/>
                <a:cs typeface="Arial"/>
              </a:rPr>
              <a:t>o</a:t>
            </a:r>
            <a:r>
              <a:rPr lang="pl-PL" sz="1400" b="1" spc="25" dirty="0">
                <a:latin typeface="Arial"/>
                <a:cs typeface="Arial"/>
              </a:rPr>
              <a:t>w</a:t>
            </a:r>
            <a:r>
              <a:rPr lang="pl-PL" sz="1400" b="1" dirty="0">
                <a:latin typeface="Arial"/>
                <a:cs typeface="Arial"/>
              </a:rPr>
              <a:t>a</a:t>
            </a:r>
            <a:endParaRPr lang="pl-PL" sz="1400" dirty="0">
              <a:latin typeface="Arial"/>
              <a:cs typeface="Arial"/>
            </a:endParaRPr>
          </a:p>
          <a:p>
            <a:pPr marL="12700">
              <a:lnSpc>
                <a:spcPts val="1325"/>
              </a:lnSpc>
              <a:spcBef>
                <a:spcPts val="66"/>
              </a:spcBef>
            </a:pPr>
            <a:endParaRPr lang="pl-PL" sz="1200" spc="4" dirty="0">
              <a:latin typeface="Arial"/>
              <a:cs typeface="Arial"/>
            </a:endParaRPr>
          </a:p>
          <a:p>
            <a:pPr marL="12700">
              <a:lnSpc>
                <a:spcPts val="1325"/>
              </a:lnSpc>
              <a:spcBef>
                <a:spcPts val="66"/>
              </a:spcBef>
            </a:pPr>
            <a:r>
              <a:rPr sz="1200" spc="4" dirty="0" smtClean="0">
                <a:latin typeface="Arial"/>
                <a:cs typeface="Arial"/>
              </a:rPr>
              <a:t>P</a:t>
            </a:r>
            <a:r>
              <a:rPr sz="1200" spc="0" dirty="0" smtClean="0">
                <a:latin typeface="Arial"/>
                <a:cs typeface="Arial"/>
              </a:rPr>
              <a:t>o </a:t>
            </a:r>
            <a:r>
              <a:rPr sz="1200" spc="4" dirty="0" smtClean="0">
                <a:latin typeface="Arial"/>
                <a:cs typeface="Arial"/>
              </a:rPr>
              <a:t>odp</a:t>
            </a:r>
            <a:r>
              <a:rPr sz="1200" spc="0" dirty="0" smtClean="0">
                <a:latin typeface="Arial"/>
                <a:cs typeface="Arial"/>
              </a:rPr>
              <a:t>ra</a:t>
            </a:r>
            <a:r>
              <a:rPr sz="1200" spc="-9" dirty="0" smtClean="0">
                <a:latin typeface="Arial"/>
                <a:cs typeface="Arial"/>
              </a:rPr>
              <a:t>w</a:t>
            </a:r>
            <a:r>
              <a:rPr sz="1200" spc="0" dirty="0" smtClean="0">
                <a:latin typeface="Arial"/>
                <a:cs typeface="Arial"/>
              </a:rPr>
              <a:t>ie</a:t>
            </a:r>
            <a:r>
              <a:rPr sz="1200" spc="-29" dirty="0" smtClean="0">
                <a:latin typeface="Arial"/>
                <a:cs typeface="Arial"/>
              </a:rPr>
              <a:t> </a:t>
            </a:r>
            <a:r>
              <a:rPr sz="1200" spc="0" dirty="0" smtClean="0">
                <a:latin typeface="Arial"/>
                <a:cs typeface="Arial"/>
              </a:rPr>
              <a:t>c</a:t>
            </a:r>
            <a:r>
              <a:rPr sz="1200" spc="9" dirty="0" smtClean="0">
                <a:latin typeface="Arial"/>
                <a:cs typeface="Arial"/>
              </a:rPr>
              <a:t>e</a:t>
            </a:r>
            <a:r>
              <a:rPr sz="1200" spc="0" dirty="0" smtClean="0">
                <a:latin typeface="Arial"/>
                <a:cs typeface="Arial"/>
              </a:rPr>
              <a:t>l</a:t>
            </a:r>
            <a:r>
              <a:rPr sz="1200" spc="4" dirty="0" smtClean="0">
                <a:latin typeface="Arial"/>
                <a:cs typeface="Arial"/>
              </a:rPr>
              <a:t>ne</a:t>
            </a:r>
            <a:r>
              <a:rPr sz="1200" spc="0" dirty="0" smtClean="0">
                <a:latin typeface="Arial"/>
                <a:cs typeface="Arial"/>
              </a:rPr>
              <a:t>j</a:t>
            </a:r>
            <a:r>
              <a:rPr sz="1200" spc="-25" dirty="0" smtClean="0">
                <a:latin typeface="Arial"/>
                <a:cs typeface="Arial"/>
              </a:rPr>
              <a:t> </a:t>
            </a:r>
            <a:r>
              <a:rPr sz="1200" spc="4" dirty="0" smtClean="0">
                <a:latin typeface="Arial"/>
                <a:cs typeface="Arial"/>
              </a:rPr>
              <a:t>o</a:t>
            </a:r>
            <a:r>
              <a:rPr sz="1200" spc="0" dirty="0" smtClean="0">
                <a:latin typeface="Arial"/>
                <a:cs typeface="Arial"/>
              </a:rPr>
              <a:t>tr</a:t>
            </a:r>
            <a:r>
              <a:rPr sz="1200" spc="-9" dirty="0" smtClean="0">
                <a:latin typeface="Arial"/>
                <a:cs typeface="Arial"/>
              </a:rPr>
              <a:t>zy</a:t>
            </a:r>
            <a:r>
              <a:rPr sz="1200" spc="9" dirty="0" smtClean="0">
                <a:latin typeface="Arial"/>
                <a:cs typeface="Arial"/>
              </a:rPr>
              <a:t>m</a:t>
            </a:r>
            <a:r>
              <a:rPr sz="1200" spc="4" dirty="0" smtClean="0">
                <a:latin typeface="Arial"/>
                <a:cs typeface="Arial"/>
              </a:rPr>
              <a:t>a</a:t>
            </a:r>
            <a:r>
              <a:rPr sz="1200" spc="0" dirty="0" smtClean="0">
                <a:latin typeface="Arial"/>
                <a:cs typeface="Arial"/>
              </a:rPr>
              <a:t>sz</a:t>
            </a:r>
            <a:r>
              <a:rPr sz="1200" spc="4" dirty="0" smtClean="0">
                <a:latin typeface="Arial"/>
                <a:cs typeface="Arial"/>
              </a:rPr>
              <a:t> </a:t>
            </a:r>
            <a:r>
              <a:rPr sz="1200" spc="9" dirty="0" smtClean="0">
                <a:latin typeface="Arial"/>
                <a:cs typeface="Arial"/>
              </a:rPr>
              <a:t>m</a:t>
            </a:r>
            <a:r>
              <a:rPr sz="1200" spc="4" dirty="0" smtClean="0">
                <a:latin typeface="Arial"/>
                <a:cs typeface="Arial"/>
              </a:rPr>
              <a:t>a</a:t>
            </a:r>
            <a:r>
              <a:rPr sz="1200" spc="0" dirty="0" smtClean="0">
                <a:latin typeface="Arial"/>
                <a:cs typeface="Arial"/>
              </a:rPr>
              <a:t>i</a:t>
            </a:r>
            <a:r>
              <a:rPr sz="1200" spc="-4" dirty="0" smtClean="0">
                <a:latin typeface="Arial"/>
                <a:cs typeface="Arial"/>
              </a:rPr>
              <a:t>l</a:t>
            </a:r>
            <a:r>
              <a:rPr sz="1200" spc="4" dirty="0" smtClean="0">
                <a:latin typeface="Arial"/>
                <a:cs typeface="Arial"/>
              </a:rPr>
              <a:t>e</a:t>
            </a:r>
            <a:r>
              <a:rPr sz="1200" spc="0" dirty="0" smtClean="0">
                <a:latin typeface="Arial"/>
                <a:cs typeface="Arial"/>
              </a:rPr>
              <a:t>m</a:t>
            </a:r>
            <a:r>
              <a:rPr sz="1200" spc="-24" dirty="0" smtClean="0">
                <a:latin typeface="Arial"/>
                <a:cs typeface="Arial"/>
              </a:rPr>
              <a:t> </a:t>
            </a:r>
            <a:r>
              <a:rPr sz="1200" spc="0" dirty="0" smtClean="0">
                <a:latin typeface="Arial"/>
                <a:cs typeface="Arial"/>
              </a:rPr>
              <a:t>k</a:t>
            </a:r>
            <a:r>
              <a:rPr sz="1200" spc="9" dirty="0" smtClean="0">
                <a:latin typeface="Arial"/>
                <a:cs typeface="Arial"/>
              </a:rPr>
              <a:t>om</a:t>
            </a:r>
            <a:r>
              <a:rPr sz="1200" spc="4" dirty="0" smtClean="0">
                <a:latin typeface="Arial"/>
                <a:cs typeface="Arial"/>
              </a:rPr>
              <a:t>un</a:t>
            </a:r>
            <a:r>
              <a:rPr sz="1200" spc="0" dirty="0" smtClean="0">
                <a:latin typeface="Arial"/>
                <a:cs typeface="Arial"/>
              </a:rPr>
              <a:t>ik</a:t>
            </a:r>
            <a:r>
              <a:rPr sz="1200" spc="-4" dirty="0" smtClean="0">
                <a:latin typeface="Arial"/>
                <a:cs typeface="Arial"/>
              </a:rPr>
              <a:t>a</a:t>
            </a:r>
            <a:r>
              <a:rPr sz="1200" spc="0" dirty="0" smtClean="0">
                <a:latin typeface="Arial"/>
                <a:cs typeface="Arial"/>
              </a:rPr>
              <a:t>t</a:t>
            </a:r>
            <a:r>
              <a:rPr sz="1200" spc="-69" dirty="0" smtClean="0">
                <a:latin typeface="Arial"/>
                <a:cs typeface="Arial"/>
              </a:rPr>
              <a:t> </a:t>
            </a:r>
            <a:r>
              <a:rPr sz="1200" b="1" spc="0" dirty="0" smtClean="0">
                <a:latin typeface="Arial"/>
                <a:cs typeface="Arial"/>
              </a:rPr>
              <a:t>PZC</a:t>
            </a:r>
            <a:r>
              <a:rPr sz="1200" spc="0" dirty="0" smtClean="0">
                <a:latin typeface="Arial"/>
                <a:cs typeface="Arial"/>
              </a:rPr>
              <a:t>(P</a:t>
            </a:r>
            <a:r>
              <a:rPr sz="1200" spc="4" dirty="0" smtClean="0">
                <a:latin typeface="Arial"/>
                <a:cs typeface="Arial"/>
              </a:rPr>
              <a:t>o</a:t>
            </a:r>
            <a:r>
              <a:rPr sz="1200" spc="0" dirty="0" smtClean="0">
                <a:latin typeface="Arial"/>
                <a:cs typeface="Arial"/>
              </a:rPr>
              <a:t>ś</a:t>
            </a:r>
            <a:r>
              <a:rPr sz="1200" spc="-14" dirty="0" smtClean="0">
                <a:latin typeface="Arial"/>
                <a:cs typeface="Arial"/>
              </a:rPr>
              <a:t>w</a:t>
            </a:r>
            <a:r>
              <a:rPr sz="1200" spc="0" dirty="0" smtClean="0">
                <a:latin typeface="Arial"/>
                <a:cs typeface="Arial"/>
              </a:rPr>
              <a:t>ia</a:t>
            </a:r>
            <a:r>
              <a:rPr sz="1200" spc="4" dirty="0" smtClean="0">
                <a:latin typeface="Arial"/>
                <a:cs typeface="Arial"/>
              </a:rPr>
              <a:t>d</a:t>
            </a:r>
            <a:r>
              <a:rPr sz="1200" spc="0" dirty="0" smtClean="0">
                <a:latin typeface="Arial"/>
                <a:cs typeface="Arial"/>
              </a:rPr>
              <a:t>c</a:t>
            </a:r>
            <a:r>
              <a:rPr sz="1200" spc="-9" dirty="0" smtClean="0">
                <a:latin typeface="Arial"/>
                <a:cs typeface="Arial"/>
              </a:rPr>
              <a:t>z</a:t>
            </a:r>
            <a:r>
              <a:rPr sz="1200" spc="4" dirty="0" smtClean="0">
                <a:latin typeface="Arial"/>
                <a:cs typeface="Arial"/>
              </a:rPr>
              <a:t>on</a:t>
            </a:r>
            <a:r>
              <a:rPr sz="1200" spc="0" dirty="0" smtClean="0">
                <a:latin typeface="Arial"/>
                <a:cs typeface="Arial"/>
              </a:rPr>
              <a:t>e</a:t>
            </a:r>
            <a:r>
              <a:rPr sz="1200" spc="-29" dirty="0" smtClean="0">
                <a:latin typeface="Arial"/>
                <a:cs typeface="Arial"/>
              </a:rPr>
              <a:t> </a:t>
            </a:r>
            <a:r>
              <a:rPr sz="1200" spc="-9" dirty="0" smtClean="0">
                <a:latin typeface="Arial"/>
                <a:cs typeface="Arial"/>
              </a:rPr>
              <a:t>z</a:t>
            </a:r>
            <a:r>
              <a:rPr sz="1200" spc="-4" dirty="0" smtClean="0">
                <a:latin typeface="Arial"/>
                <a:cs typeface="Arial"/>
              </a:rPr>
              <a:t>g</a:t>
            </a:r>
            <a:r>
              <a:rPr sz="1200" spc="0" dirty="0" smtClean="0">
                <a:latin typeface="Arial"/>
                <a:cs typeface="Arial"/>
              </a:rPr>
              <a:t>łos</a:t>
            </a:r>
            <a:r>
              <a:rPr sz="1200" spc="-9" dirty="0" smtClean="0">
                <a:latin typeface="Arial"/>
                <a:cs typeface="Arial"/>
              </a:rPr>
              <a:t>z</a:t>
            </a:r>
            <a:r>
              <a:rPr sz="1200" spc="4" dirty="0" smtClean="0">
                <a:latin typeface="Arial"/>
                <a:cs typeface="Arial"/>
              </a:rPr>
              <a:t>en</a:t>
            </a:r>
            <a:r>
              <a:rPr sz="1200" spc="0" dirty="0" smtClean="0">
                <a:latin typeface="Arial"/>
                <a:cs typeface="Arial"/>
              </a:rPr>
              <a:t>ie</a:t>
            </a:r>
            <a:r>
              <a:rPr sz="1200" spc="-4" dirty="0" smtClean="0">
                <a:latin typeface="Arial"/>
                <a:cs typeface="Arial"/>
              </a:rPr>
              <a:t> </a:t>
            </a:r>
            <a:r>
              <a:rPr sz="1200" spc="0" dirty="0" smtClean="0">
                <a:latin typeface="Arial"/>
                <a:cs typeface="Arial"/>
              </a:rPr>
              <a:t>c</a:t>
            </a:r>
            <a:r>
              <a:rPr sz="1200" spc="4" dirty="0" smtClean="0">
                <a:latin typeface="Arial"/>
                <a:cs typeface="Arial"/>
              </a:rPr>
              <a:t>e</a:t>
            </a:r>
            <a:r>
              <a:rPr sz="1200" spc="0" dirty="0" smtClean="0">
                <a:latin typeface="Arial"/>
                <a:cs typeface="Arial"/>
              </a:rPr>
              <a:t>ln</a:t>
            </a:r>
            <a:r>
              <a:rPr sz="1200" spc="4" dirty="0" smtClean="0">
                <a:latin typeface="Arial"/>
                <a:cs typeface="Arial"/>
              </a:rPr>
              <a:t>e</a:t>
            </a:r>
            <a:r>
              <a:rPr sz="1200" spc="0" dirty="0" smtClean="0">
                <a:latin typeface="Arial"/>
                <a:cs typeface="Arial"/>
              </a:rPr>
              <a:t>)</a:t>
            </a:r>
            <a:r>
              <a:rPr sz="1200" spc="-24" dirty="0" smtClean="0">
                <a:latin typeface="Arial"/>
                <a:cs typeface="Arial"/>
              </a:rPr>
              <a:t> </a:t>
            </a:r>
            <a:r>
              <a:rPr sz="1200" spc="0" dirty="0" smtClean="0">
                <a:latin typeface="Arial"/>
                <a:cs typeface="Arial"/>
              </a:rPr>
              <a:t>i</a:t>
            </a:r>
            <a:r>
              <a:rPr sz="1200" spc="14" dirty="0" smtClean="0">
                <a:latin typeface="Arial"/>
                <a:cs typeface="Arial"/>
              </a:rPr>
              <a:t> </a:t>
            </a:r>
            <a:r>
              <a:rPr sz="1200" b="1" spc="0" dirty="0" smtClean="0">
                <a:latin typeface="Arial"/>
                <a:cs typeface="Arial"/>
              </a:rPr>
              <a:t>POD</a:t>
            </a:r>
            <a:r>
              <a:rPr sz="1200" spc="0" dirty="0" smtClean="0">
                <a:latin typeface="Arial"/>
                <a:cs typeface="Arial"/>
              </a:rPr>
              <a:t>(P</a:t>
            </a:r>
            <a:r>
              <a:rPr sz="1200" spc="4" dirty="0" smtClean="0">
                <a:latin typeface="Arial"/>
                <a:cs typeface="Arial"/>
              </a:rPr>
              <a:t>o</a:t>
            </a:r>
            <a:r>
              <a:rPr sz="1200" spc="-14" dirty="0" smtClean="0">
                <a:latin typeface="Arial"/>
                <a:cs typeface="Arial"/>
              </a:rPr>
              <a:t>w</a:t>
            </a:r>
            <a:r>
              <a:rPr sz="1200" spc="0" dirty="0" smtClean="0">
                <a:latin typeface="Arial"/>
                <a:cs typeface="Arial"/>
              </a:rPr>
              <a:t>ia</a:t>
            </a:r>
            <a:r>
              <a:rPr sz="1200" spc="4" dirty="0" smtClean="0">
                <a:latin typeface="Arial"/>
                <a:cs typeface="Arial"/>
              </a:rPr>
              <a:t>dom</a:t>
            </a:r>
            <a:r>
              <a:rPr sz="1200" spc="0" dirty="0" smtClean="0">
                <a:latin typeface="Arial"/>
                <a:cs typeface="Arial"/>
              </a:rPr>
              <a:t>i</a:t>
            </a:r>
            <a:r>
              <a:rPr sz="1200" spc="-9" dirty="0" smtClean="0">
                <a:latin typeface="Arial"/>
                <a:cs typeface="Arial"/>
              </a:rPr>
              <a:t>e</a:t>
            </a:r>
            <a:r>
              <a:rPr sz="1200" spc="-4" dirty="0" smtClean="0">
                <a:latin typeface="Arial"/>
                <a:cs typeface="Arial"/>
              </a:rPr>
              <a:t>n</a:t>
            </a:r>
            <a:r>
              <a:rPr sz="1200" spc="0" dirty="0" smtClean="0">
                <a:latin typeface="Arial"/>
                <a:cs typeface="Arial"/>
              </a:rPr>
              <a:t>ie</a:t>
            </a:r>
            <a:r>
              <a:rPr sz="1200" spc="-39" dirty="0" smtClean="0">
                <a:latin typeface="Arial"/>
                <a:cs typeface="Arial"/>
              </a:rPr>
              <a:t> </a:t>
            </a:r>
            <a:r>
              <a:rPr sz="1200" spc="0" dirty="0" smtClean="0">
                <a:latin typeface="Arial"/>
                <a:cs typeface="Arial"/>
              </a:rPr>
              <a:t>o</a:t>
            </a:r>
            <a:endParaRPr sz="1200" dirty="0">
              <a:latin typeface="Arial"/>
              <a:cs typeface="Arial"/>
            </a:endParaRPr>
          </a:p>
          <a:p>
            <a:pPr marL="12700" marR="22859">
              <a:lnSpc>
                <a:spcPct val="95825"/>
              </a:lnSpc>
            </a:pPr>
            <a:r>
              <a:rPr sz="1200" spc="4" dirty="0" smtClean="0">
                <a:latin typeface="Arial"/>
                <a:cs typeface="Arial"/>
              </a:rPr>
              <a:t>d</a:t>
            </a:r>
            <a:r>
              <a:rPr sz="1200" spc="0" dirty="0" smtClean="0">
                <a:latin typeface="Arial"/>
                <a:cs typeface="Arial"/>
              </a:rPr>
              <a:t>ł</a:t>
            </a:r>
            <a:r>
              <a:rPr sz="1200" spc="4" dirty="0" smtClean="0">
                <a:latin typeface="Arial"/>
                <a:cs typeface="Arial"/>
              </a:rPr>
              <a:t>u</a:t>
            </a:r>
            <a:r>
              <a:rPr sz="1200" spc="-4" dirty="0" smtClean="0">
                <a:latin typeface="Arial"/>
                <a:cs typeface="Arial"/>
              </a:rPr>
              <a:t>g</a:t>
            </a:r>
            <a:r>
              <a:rPr sz="1200" spc="0" dirty="0" smtClean="0">
                <a:latin typeface="Arial"/>
                <a:cs typeface="Arial"/>
              </a:rPr>
              <a:t>u</a:t>
            </a:r>
            <a:r>
              <a:rPr sz="1200" spc="-14" dirty="0" smtClean="0">
                <a:latin typeface="Arial"/>
                <a:cs typeface="Arial"/>
              </a:rPr>
              <a:t> </a:t>
            </a:r>
            <a:r>
              <a:rPr sz="1200" spc="0" dirty="0" smtClean="0">
                <a:latin typeface="Arial"/>
                <a:cs typeface="Arial"/>
              </a:rPr>
              <a:t>c</a:t>
            </a:r>
            <a:r>
              <a:rPr sz="1200" spc="9" dirty="0" smtClean="0">
                <a:latin typeface="Arial"/>
                <a:cs typeface="Arial"/>
              </a:rPr>
              <a:t>e</a:t>
            </a:r>
            <a:r>
              <a:rPr sz="1200" spc="0" dirty="0" smtClean="0">
                <a:latin typeface="Arial"/>
                <a:cs typeface="Arial"/>
              </a:rPr>
              <a:t>l</a:t>
            </a:r>
            <a:r>
              <a:rPr sz="1200" spc="4" dirty="0" smtClean="0">
                <a:latin typeface="Arial"/>
                <a:cs typeface="Arial"/>
              </a:rPr>
              <a:t>n</a:t>
            </a:r>
            <a:r>
              <a:rPr sz="1200" spc="-9" dirty="0" smtClean="0">
                <a:latin typeface="Arial"/>
                <a:cs typeface="Arial"/>
              </a:rPr>
              <a:t>y</a:t>
            </a:r>
            <a:r>
              <a:rPr sz="1200" spc="9" dirty="0" smtClean="0">
                <a:latin typeface="Arial"/>
                <a:cs typeface="Arial"/>
              </a:rPr>
              <a:t>m</a:t>
            </a:r>
            <a:r>
              <a:rPr sz="1200" spc="0" dirty="0" smtClean="0">
                <a:latin typeface="Arial"/>
                <a:cs typeface="Arial"/>
              </a:rPr>
              <a:t>).</a:t>
            </a:r>
            <a:r>
              <a:rPr sz="1200" spc="-9" dirty="0" smtClean="0">
                <a:latin typeface="Arial"/>
                <a:cs typeface="Arial"/>
              </a:rPr>
              <a:t> </a:t>
            </a:r>
            <a:r>
              <a:rPr sz="1200" spc="0" dirty="0" smtClean="0">
                <a:latin typeface="Arial"/>
                <a:cs typeface="Arial"/>
              </a:rPr>
              <a:t>D</a:t>
            </a:r>
            <a:r>
              <a:rPr sz="1200" spc="4" dirty="0" smtClean="0">
                <a:latin typeface="Arial"/>
                <a:cs typeface="Arial"/>
              </a:rPr>
              <a:t>o</a:t>
            </a:r>
            <a:r>
              <a:rPr sz="1200" spc="0" dirty="0" smtClean="0">
                <a:latin typeface="Arial"/>
                <a:cs typeface="Arial"/>
              </a:rPr>
              <a:t>k</a:t>
            </a:r>
            <a:r>
              <a:rPr sz="1200" spc="9" dirty="0" smtClean="0">
                <a:latin typeface="Arial"/>
                <a:cs typeface="Arial"/>
              </a:rPr>
              <a:t>um</a:t>
            </a:r>
            <a:r>
              <a:rPr sz="1200" spc="4" dirty="0" smtClean="0">
                <a:latin typeface="Arial"/>
                <a:cs typeface="Arial"/>
              </a:rPr>
              <a:t>e</a:t>
            </a:r>
            <a:r>
              <a:rPr sz="1200" spc="-4" dirty="0" smtClean="0">
                <a:latin typeface="Arial"/>
                <a:cs typeface="Arial"/>
              </a:rPr>
              <a:t>n</a:t>
            </a:r>
            <a:r>
              <a:rPr sz="1200" spc="0" dirty="0" smtClean="0">
                <a:latin typeface="Arial"/>
                <a:cs typeface="Arial"/>
              </a:rPr>
              <a:t>t</a:t>
            </a:r>
            <a:r>
              <a:rPr sz="1200" spc="-54" dirty="0" smtClean="0">
                <a:latin typeface="Arial"/>
                <a:cs typeface="Arial"/>
              </a:rPr>
              <a:t> </a:t>
            </a:r>
            <a:r>
              <a:rPr sz="1200" b="1" spc="0" dirty="0" smtClean="0">
                <a:latin typeface="Arial"/>
                <a:cs typeface="Arial"/>
              </a:rPr>
              <a:t>PZC </a:t>
            </a:r>
            <a:r>
              <a:rPr sz="1200" spc="-9" dirty="0" err="1" smtClean="0">
                <a:latin typeface="Arial"/>
                <a:cs typeface="Arial"/>
              </a:rPr>
              <a:t>z</a:t>
            </a:r>
            <a:r>
              <a:rPr sz="1200" spc="4" dirty="0" err="1" smtClean="0">
                <a:latin typeface="Arial"/>
                <a:cs typeface="Arial"/>
              </a:rPr>
              <a:t>a</a:t>
            </a:r>
            <a:r>
              <a:rPr sz="1200" spc="0" dirty="0" err="1" smtClean="0">
                <a:latin typeface="Arial"/>
                <a:cs typeface="Arial"/>
              </a:rPr>
              <a:t>st</a:t>
            </a:r>
            <a:r>
              <a:rPr sz="1200" spc="4" dirty="0" err="1" smtClean="0">
                <a:latin typeface="Arial"/>
                <a:cs typeface="Arial"/>
              </a:rPr>
              <a:t>ępu</a:t>
            </a:r>
            <a:r>
              <a:rPr sz="1200" spc="0" dirty="0" err="1" smtClean="0">
                <a:latin typeface="Arial"/>
                <a:cs typeface="Arial"/>
              </a:rPr>
              <a:t>j</a:t>
            </a:r>
            <a:r>
              <a:rPr lang="pl-PL" sz="1200" spc="0" dirty="0" smtClean="0">
                <a:latin typeface="Arial"/>
                <a:cs typeface="Arial"/>
              </a:rPr>
              <a:t>e</a:t>
            </a:r>
            <a:r>
              <a:rPr sz="1200" spc="-19" dirty="0" smtClean="0">
                <a:latin typeface="Arial"/>
                <a:cs typeface="Arial"/>
              </a:rPr>
              <a:t> </a:t>
            </a:r>
            <a:r>
              <a:rPr sz="1200" spc="0" dirty="0" smtClean="0">
                <a:latin typeface="Arial"/>
                <a:cs typeface="Arial"/>
              </a:rPr>
              <a:t>st</a:t>
            </a:r>
            <a:r>
              <a:rPr sz="1200" spc="4" dirty="0" smtClean="0">
                <a:latin typeface="Arial"/>
                <a:cs typeface="Arial"/>
              </a:rPr>
              <a:t>o</a:t>
            </a:r>
            <a:r>
              <a:rPr sz="1200" spc="0" dirty="0" smtClean="0">
                <a:latin typeface="Arial"/>
                <a:cs typeface="Arial"/>
              </a:rPr>
              <a:t>s</a:t>
            </a:r>
            <a:r>
              <a:rPr sz="1200" spc="4" dirty="0" smtClean="0">
                <a:latin typeface="Arial"/>
                <a:cs typeface="Arial"/>
              </a:rPr>
              <a:t>o</a:t>
            </a:r>
            <a:r>
              <a:rPr sz="1200" spc="-14" dirty="0" smtClean="0">
                <a:latin typeface="Arial"/>
                <a:cs typeface="Arial"/>
              </a:rPr>
              <a:t>w</a:t>
            </a:r>
            <a:r>
              <a:rPr sz="1200" spc="4" dirty="0" smtClean="0">
                <a:latin typeface="Arial"/>
                <a:cs typeface="Arial"/>
              </a:rPr>
              <a:t>an</a:t>
            </a:r>
            <a:r>
              <a:rPr sz="1200" spc="0" dirty="0" smtClean="0">
                <a:latin typeface="Arial"/>
                <a:cs typeface="Arial"/>
              </a:rPr>
              <a:t>y</a:t>
            </a:r>
            <a:r>
              <a:rPr sz="1200" spc="-19"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z</a:t>
            </a:r>
            <a:r>
              <a:rPr sz="1200" spc="-9" dirty="0" smtClean="0">
                <a:latin typeface="Arial"/>
                <a:cs typeface="Arial"/>
              </a:rPr>
              <a:t> w</a:t>
            </a:r>
            <a:r>
              <a:rPr sz="1200" spc="0" dirty="0" smtClean="0">
                <a:latin typeface="Arial"/>
                <a:cs typeface="Arial"/>
              </a:rPr>
              <a:t>iele</a:t>
            </a:r>
            <a:r>
              <a:rPr sz="1200" spc="4" dirty="0" smtClean="0">
                <a:latin typeface="Arial"/>
                <a:cs typeface="Arial"/>
              </a:rPr>
              <a:t> </a:t>
            </a:r>
            <a:r>
              <a:rPr sz="1200" spc="0" dirty="0" smtClean="0">
                <a:latin typeface="Arial"/>
                <a:cs typeface="Arial"/>
              </a:rPr>
              <a:t>l</a:t>
            </a:r>
            <a:r>
              <a:rPr sz="1200" spc="4" dirty="0" smtClean="0">
                <a:latin typeface="Arial"/>
                <a:cs typeface="Arial"/>
              </a:rPr>
              <a:t>a</a:t>
            </a:r>
            <a:r>
              <a:rPr sz="1200" spc="0" dirty="0" smtClean="0">
                <a:latin typeface="Arial"/>
                <a:cs typeface="Arial"/>
              </a:rPr>
              <a:t>t</a:t>
            </a:r>
            <a:r>
              <a:rPr sz="1200" spc="-4" dirty="0" smtClean="0">
                <a:latin typeface="Arial"/>
                <a:cs typeface="Arial"/>
              </a:rPr>
              <a:t> </a:t>
            </a:r>
            <a:r>
              <a:rPr sz="1200" spc="4" dirty="0" smtClean="0">
                <a:latin typeface="Arial"/>
                <a:cs typeface="Arial"/>
              </a:rPr>
              <a:t>pap</a:t>
            </a:r>
            <a:r>
              <a:rPr sz="1200" spc="0" dirty="0" smtClean="0">
                <a:latin typeface="Arial"/>
                <a:cs typeface="Arial"/>
              </a:rPr>
              <a:t>ier</a:t>
            </a:r>
            <a:r>
              <a:rPr sz="1200" spc="-9" dirty="0" smtClean="0">
                <a:latin typeface="Arial"/>
                <a:cs typeface="Arial"/>
              </a:rPr>
              <a:t>o</a:t>
            </a:r>
            <a:r>
              <a:rPr sz="1200" spc="-14" dirty="0" smtClean="0">
                <a:latin typeface="Arial"/>
                <a:cs typeface="Arial"/>
              </a:rPr>
              <a:t>w</a:t>
            </a:r>
            <a:r>
              <a:rPr sz="1200" spc="0" dirty="0" smtClean="0">
                <a:latin typeface="Arial"/>
                <a:cs typeface="Arial"/>
              </a:rPr>
              <a:t>y</a:t>
            </a:r>
            <a:r>
              <a:rPr sz="1200" spc="-19" dirty="0" smtClean="0">
                <a:latin typeface="Arial"/>
                <a:cs typeface="Arial"/>
              </a:rPr>
              <a:t> </a:t>
            </a:r>
            <a:r>
              <a:rPr sz="1200" spc="4" dirty="0" smtClean="0">
                <a:latin typeface="Arial"/>
                <a:cs typeface="Arial"/>
              </a:rPr>
              <a:t>do</a:t>
            </a:r>
            <a:r>
              <a:rPr sz="1200" spc="0" dirty="0" smtClean="0">
                <a:latin typeface="Arial"/>
                <a:cs typeface="Arial"/>
              </a:rPr>
              <a:t>k</a:t>
            </a:r>
            <a:r>
              <a:rPr sz="1200" spc="4" dirty="0" smtClean="0">
                <a:latin typeface="Arial"/>
                <a:cs typeface="Arial"/>
              </a:rPr>
              <a:t>um</a:t>
            </a:r>
            <a:r>
              <a:rPr sz="1200" spc="-4" dirty="0" smtClean="0">
                <a:latin typeface="Arial"/>
                <a:cs typeface="Arial"/>
              </a:rPr>
              <a:t>e</a:t>
            </a:r>
            <a:r>
              <a:rPr sz="1200" spc="4" dirty="0" smtClean="0">
                <a:latin typeface="Arial"/>
                <a:cs typeface="Arial"/>
              </a:rPr>
              <a:t>n</a:t>
            </a:r>
            <a:r>
              <a:rPr sz="1200" spc="0" dirty="0" smtClean="0">
                <a:latin typeface="Arial"/>
                <a:cs typeface="Arial"/>
              </a:rPr>
              <a:t>t</a:t>
            </a:r>
            <a:r>
              <a:rPr sz="1200" spc="-29" dirty="0" smtClean="0">
                <a:latin typeface="Arial"/>
                <a:cs typeface="Arial"/>
              </a:rPr>
              <a:t> </a:t>
            </a:r>
            <a:r>
              <a:rPr sz="1200" spc="4" dirty="0" smtClean="0">
                <a:latin typeface="Arial"/>
                <a:cs typeface="Arial"/>
              </a:rPr>
              <a:t>odp</a:t>
            </a:r>
            <a:r>
              <a:rPr sz="1200" spc="0" dirty="0" smtClean="0">
                <a:latin typeface="Arial"/>
                <a:cs typeface="Arial"/>
              </a:rPr>
              <a:t>ra</a:t>
            </a:r>
            <a:r>
              <a:rPr sz="1200" spc="-14" dirty="0" smtClean="0">
                <a:latin typeface="Arial"/>
                <a:cs typeface="Arial"/>
              </a:rPr>
              <a:t>w</a:t>
            </a:r>
            <a:r>
              <a:rPr sz="1200" spc="0" dirty="0" smtClean="0">
                <a:latin typeface="Arial"/>
                <a:cs typeface="Arial"/>
              </a:rPr>
              <a:t>y</a:t>
            </a:r>
            <a:r>
              <a:rPr sz="1200" spc="-19" dirty="0" smtClean="0">
                <a:latin typeface="Arial"/>
                <a:cs typeface="Arial"/>
              </a:rPr>
              <a:t> </a:t>
            </a:r>
            <a:r>
              <a:rPr sz="1200" spc="0" dirty="0" err="1" smtClean="0">
                <a:latin typeface="Arial"/>
                <a:cs typeface="Arial"/>
              </a:rPr>
              <a:t>c</a:t>
            </a:r>
            <a:r>
              <a:rPr sz="1200" spc="4" dirty="0" err="1" smtClean="0">
                <a:latin typeface="Arial"/>
                <a:cs typeface="Arial"/>
              </a:rPr>
              <a:t>e</a:t>
            </a:r>
            <a:r>
              <a:rPr sz="1200" spc="0" dirty="0" err="1" smtClean="0">
                <a:latin typeface="Arial"/>
                <a:cs typeface="Arial"/>
              </a:rPr>
              <a:t>ln</a:t>
            </a:r>
            <a:r>
              <a:rPr sz="1200" spc="4" dirty="0" err="1" smtClean="0">
                <a:latin typeface="Arial"/>
                <a:cs typeface="Arial"/>
              </a:rPr>
              <a:t>e</a:t>
            </a:r>
            <a:r>
              <a:rPr sz="1200" spc="0" dirty="0" err="1" smtClean="0">
                <a:latin typeface="Arial"/>
                <a:cs typeface="Arial"/>
              </a:rPr>
              <a:t>j</a:t>
            </a:r>
            <a:r>
              <a:rPr sz="1200" spc="-25" dirty="0" smtClean="0">
                <a:latin typeface="Arial"/>
                <a:cs typeface="Arial"/>
              </a:rPr>
              <a:t> </a:t>
            </a:r>
            <a:r>
              <a:rPr sz="1200" spc="0" dirty="0" smtClean="0">
                <a:latin typeface="Arial"/>
                <a:cs typeface="Arial"/>
              </a:rPr>
              <a:t>SA</a:t>
            </a:r>
            <a:r>
              <a:rPr sz="1200" spc="39" dirty="0" smtClean="0">
                <a:latin typeface="Arial"/>
                <a:cs typeface="Arial"/>
              </a:rPr>
              <a:t>D</a:t>
            </a:r>
            <a:r>
              <a:rPr sz="1200" spc="0" dirty="0" smtClean="0">
                <a:latin typeface="Arial"/>
                <a:cs typeface="Arial"/>
              </a:rPr>
              <a:t>.</a:t>
            </a:r>
            <a:endParaRPr lang="pl-PL" sz="1200" spc="0" dirty="0" smtClean="0">
              <a:latin typeface="Arial"/>
              <a:cs typeface="Arial"/>
            </a:endParaRPr>
          </a:p>
          <a:p>
            <a:pPr marL="12700" marR="22859">
              <a:lnSpc>
                <a:spcPct val="95825"/>
              </a:lnSpc>
            </a:pPr>
            <a:endParaRPr lang="pl-PL" sz="1200" dirty="0">
              <a:latin typeface="Arial"/>
              <a:cs typeface="Arial"/>
            </a:endParaRPr>
          </a:p>
          <a:p>
            <a:pPr marL="184150" marR="22859" indent="-171450">
              <a:lnSpc>
                <a:spcPct val="95825"/>
              </a:lnSpc>
              <a:buFont typeface="Arial" panose="020B0604020202020204" pitchFamily="34" charset="0"/>
              <a:buChar char="•"/>
            </a:pPr>
            <a:r>
              <a:rPr lang="pl-PL" sz="1200" dirty="0" err="1">
                <a:latin typeface="Arial"/>
                <a:cs typeface="Arial"/>
              </a:rPr>
              <a:t>d</a:t>
            </a:r>
            <a:r>
              <a:rPr sz="1200" spc="0" dirty="0" err="1" smtClean="0">
                <a:latin typeface="Arial"/>
                <a:cs typeface="Arial"/>
              </a:rPr>
              <a:t>ok</a:t>
            </a:r>
            <a:r>
              <a:rPr sz="1200" spc="4" dirty="0" err="1" smtClean="0">
                <a:latin typeface="Arial"/>
                <a:cs typeface="Arial"/>
              </a:rPr>
              <a:t>ume</a:t>
            </a:r>
            <a:r>
              <a:rPr sz="1200" spc="-4" dirty="0" err="1" smtClean="0">
                <a:latin typeface="Arial"/>
                <a:cs typeface="Arial"/>
              </a:rPr>
              <a:t>n</a:t>
            </a:r>
            <a:r>
              <a:rPr sz="1200" spc="0" dirty="0" err="1" smtClean="0">
                <a:latin typeface="Arial"/>
                <a:cs typeface="Arial"/>
              </a:rPr>
              <a:t>t</a:t>
            </a:r>
            <a:r>
              <a:rPr sz="1200" spc="-4" dirty="0" err="1" smtClean="0">
                <a:latin typeface="Arial"/>
                <a:cs typeface="Arial"/>
              </a:rPr>
              <a:t>u</a:t>
            </a:r>
            <a:r>
              <a:rPr sz="1200" spc="0" dirty="0" err="1" smtClean="0">
                <a:latin typeface="Arial"/>
                <a:cs typeface="Arial"/>
              </a:rPr>
              <a:t>je</a:t>
            </a:r>
            <a:r>
              <a:rPr sz="1200" spc="-9" dirty="0" smtClean="0">
                <a:latin typeface="Arial"/>
                <a:cs typeface="Arial"/>
              </a:rPr>
              <a:t> </a:t>
            </a:r>
            <a:r>
              <a:rPr sz="1200" spc="4" dirty="0" smtClean="0">
                <a:latin typeface="Arial"/>
                <a:cs typeface="Arial"/>
              </a:rPr>
              <a:t>o</a:t>
            </a:r>
            <a:r>
              <a:rPr sz="1200" spc="0" dirty="0" smtClean="0">
                <a:latin typeface="Arial"/>
                <a:cs typeface="Arial"/>
              </a:rPr>
              <a:t>n</a:t>
            </a:r>
            <a:r>
              <a:rPr sz="1200" spc="-39" dirty="0" smtClean="0">
                <a:latin typeface="Arial"/>
                <a:cs typeface="Arial"/>
              </a:rPr>
              <a:t> </a:t>
            </a:r>
            <a:r>
              <a:rPr sz="1200" spc="4" dirty="0" smtClean="0">
                <a:latin typeface="Arial"/>
                <a:cs typeface="Arial"/>
              </a:rPr>
              <a:t>ob</a:t>
            </a:r>
            <a:r>
              <a:rPr sz="1200" spc="0" dirty="0" smtClean="0">
                <a:latin typeface="Arial"/>
                <a:cs typeface="Arial"/>
              </a:rPr>
              <a:t>jęcie</a:t>
            </a:r>
            <a:r>
              <a:rPr sz="1200" spc="-29"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s</a:t>
            </a:r>
            <a:r>
              <a:rPr sz="1200" spc="-9" dirty="0" smtClean="0">
                <a:latin typeface="Arial"/>
                <a:cs typeface="Arial"/>
              </a:rPr>
              <a:t>y</a:t>
            </a:r>
            <a:r>
              <a:rPr sz="1200" spc="0" dirty="0" smtClean="0">
                <a:latin typeface="Arial"/>
                <a:cs typeface="Arial"/>
              </a:rPr>
              <a:t>łki</a:t>
            </a:r>
            <a:r>
              <a:rPr sz="1200" spc="-4" dirty="0" smtClean="0">
                <a:latin typeface="Arial"/>
                <a:cs typeface="Arial"/>
              </a:rPr>
              <a:t> </a:t>
            </a:r>
            <a:r>
              <a:rPr sz="1200" spc="4" dirty="0" smtClean="0">
                <a:latin typeface="Arial"/>
                <a:cs typeface="Arial"/>
              </a:rPr>
              <a:t>p</a:t>
            </a:r>
            <a:r>
              <a:rPr sz="1200" spc="0" dirty="0" smtClean="0">
                <a:latin typeface="Arial"/>
                <a:cs typeface="Arial"/>
              </a:rPr>
              <a:t>roc</a:t>
            </a:r>
            <a:r>
              <a:rPr sz="1200" spc="4" dirty="0" smtClean="0">
                <a:latin typeface="Arial"/>
                <a:cs typeface="Arial"/>
              </a:rPr>
              <a:t>edu</a:t>
            </a:r>
            <a:r>
              <a:rPr sz="1200" spc="0" dirty="0" smtClean="0">
                <a:latin typeface="Arial"/>
                <a:cs typeface="Arial"/>
              </a:rPr>
              <a:t>rą</a:t>
            </a:r>
            <a:r>
              <a:rPr sz="1200" spc="-9" dirty="0" smtClean="0">
                <a:latin typeface="Arial"/>
                <a:cs typeface="Arial"/>
              </a:rPr>
              <a:t> </a:t>
            </a:r>
            <a:r>
              <a:rPr sz="1200" spc="0" dirty="0" smtClean="0">
                <a:latin typeface="Arial"/>
                <a:cs typeface="Arial"/>
              </a:rPr>
              <a:t>c</a:t>
            </a:r>
            <a:r>
              <a:rPr sz="1200" spc="4" dirty="0" smtClean="0">
                <a:latin typeface="Arial"/>
                <a:cs typeface="Arial"/>
              </a:rPr>
              <a:t>e</a:t>
            </a:r>
            <a:r>
              <a:rPr sz="1200" spc="0" dirty="0" smtClean="0">
                <a:latin typeface="Arial"/>
                <a:cs typeface="Arial"/>
              </a:rPr>
              <a:t>l</a:t>
            </a:r>
            <a:r>
              <a:rPr sz="1200" spc="-9" dirty="0" smtClean="0">
                <a:latin typeface="Arial"/>
                <a:cs typeface="Arial"/>
              </a:rPr>
              <a:t>n</a:t>
            </a:r>
            <a:r>
              <a:rPr sz="1200" spc="0" dirty="0" smtClean="0">
                <a:latin typeface="Arial"/>
                <a:cs typeface="Arial"/>
              </a:rPr>
              <a:t>ą</a:t>
            </a:r>
            <a:r>
              <a:rPr sz="1200" spc="-39" dirty="0" smtClean="0">
                <a:latin typeface="Arial"/>
                <a:cs typeface="Arial"/>
              </a:rPr>
              <a:t> </a:t>
            </a:r>
            <a:r>
              <a:rPr sz="1200" spc="0" dirty="0" smtClean="0">
                <a:latin typeface="Arial"/>
                <a:cs typeface="Arial"/>
              </a:rPr>
              <a:t>(n</a:t>
            </a:r>
            <a:r>
              <a:rPr sz="1200" spc="4" dirty="0" smtClean="0">
                <a:latin typeface="Arial"/>
                <a:cs typeface="Arial"/>
              </a:rPr>
              <a:t>a</a:t>
            </a:r>
            <a:r>
              <a:rPr sz="1200" spc="0" dirty="0" smtClean="0">
                <a:latin typeface="Arial"/>
                <a:cs typeface="Arial"/>
              </a:rPr>
              <a:t>jc</a:t>
            </a:r>
            <a:r>
              <a:rPr sz="1200" spc="-14" dirty="0" smtClean="0">
                <a:latin typeface="Arial"/>
                <a:cs typeface="Arial"/>
              </a:rPr>
              <a:t>z</a:t>
            </a:r>
            <a:r>
              <a:rPr sz="1200" spc="4" dirty="0" smtClean="0">
                <a:latin typeface="Arial"/>
                <a:cs typeface="Arial"/>
              </a:rPr>
              <a:t>ę</a:t>
            </a:r>
            <a:r>
              <a:rPr sz="1200" spc="0" dirty="0" smtClean="0">
                <a:latin typeface="Arial"/>
                <a:cs typeface="Arial"/>
              </a:rPr>
              <a:t>ściej</a:t>
            </a:r>
            <a:r>
              <a:rPr sz="1200" spc="-19" dirty="0" smtClean="0">
                <a:latin typeface="Arial"/>
                <a:cs typeface="Arial"/>
              </a:rPr>
              <a:t> </a:t>
            </a:r>
            <a:r>
              <a:rPr sz="1200" spc="4" dirty="0" smtClean="0">
                <a:latin typeface="Arial"/>
                <a:cs typeface="Arial"/>
              </a:rPr>
              <a:t>p</a:t>
            </a:r>
            <a:r>
              <a:rPr sz="1200" spc="0" dirty="0" smtClean="0">
                <a:latin typeface="Arial"/>
                <a:cs typeface="Arial"/>
              </a:rPr>
              <a:t>roc</a:t>
            </a:r>
            <a:r>
              <a:rPr sz="1200" spc="4" dirty="0" smtClean="0">
                <a:latin typeface="Arial"/>
                <a:cs typeface="Arial"/>
              </a:rPr>
              <a:t>ed</a:t>
            </a:r>
            <a:r>
              <a:rPr sz="1200" spc="-4" dirty="0" smtClean="0">
                <a:latin typeface="Arial"/>
                <a:cs typeface="Arial"/>
              </a:rPr>
              <a:t>u</a:t>
            </a:r>
            <a:r>
              <a:rPr sz="1200" spc="0" dirty="0" smtClean="0">
                <a:latin typeface="Arial"/>
                <a:cs typeface="Arial"/>
              </a:rPr>
              <a:t>rą</a:t>
            </a:r>
            <a:r>
              <a:rPr sz="1200" spc="-29" dirty="0" smtClean="0">
                <a:latin typeface="Arial"/>
                <a:cs typeface="Arial"/>
              </a:rPr>
              <a:t> </a:t>
            </a:r>
            <a:r>
              <a:rPr sz="1200" spc="4" dirty="0" smtClean="0">
                <a:latin typeface="Arial"/>
                <a:cs typeface="Arial"/>
              </a:rPr>
              <a:t>dopu</a:t>
            </a:r>
            <a:r>
              <a:rPr sz="1200" spc="0" dirty="0" smtClean="0">
                <a:latin typeface="Arial"/>
                <a:cs typeface="Arial"/>
              </a:rPr>
              <a:t>s</a:t>
            </a:r>
            <a:r>
              <a:rPr sz="1200" spc="-9" dirty="0" smtClean="0">
                <a:latin typeface="Arial"/>
                <a:cs typeface="Arial"/>
              </a:rPr>
              <a:t>z</a:t>
            </a:r>
            <a:r>
              <a:rPr sz="1200" spc="0" dirty="0" smtClean="0">
                <a:latin typeface="Arial"/>
                <a:cs typeface="Arial"/>
              </a:rPr>
              <a:t>c</a:t>
            </a:r>
            <a:r>
              <a:rPr sz="1200" spc="-9" dirty="0" smtClean="0">
                <a:latin typeface="Arial"/>
                <a:cs typeface="Arial"/>
              </a:rPr>
              <a:t>z</a:t>
            </a:r>
            <a:r>
              <a:rPr sz="1200" spc="4" dirty="0" smtClean="0">
                <a:latin typeface="Arial"/>
                <a:cs typeface="Arial"/>
              </a:rPr>
              <a:t>en</a:t>
            </a:r>
            <a:r>
              <a:rPr sz="1200" spc="0" dirty="0" smtClean="0">
                <a:latin typeface="Arial"/>
                <a:cs typeface="Arial"/>
              </a:rPr>
              <a:t>ia</a:t>
            </a:r>
            <a:r>
              <a:rPr sz="1200" spc="-9" dirty="0" smtClean="0">
                <a:latin typeface="Arial"/>
                <a:cs typeface="Arial"/>
              </a:rPr>
              <a:t> </a:t>
            </a:r>
            <a:r>
              <a:rPr sz="1200" spc="4" dirty="0" smtClean="0">
                <a:latin typeface="Arial"/>
                <a:cs typeface="Arial"/>
              </a:rPr>
              <a:t>d</a:t>
            </a:r>
            <a:r>
              <a:rPr sz="1200" spc="0" dirty="0" smtClean="0">
                <a:latin typeface="Arial"/>
                <a:cs typeface="Arial"/>
              </a:rPr>
              <a:t>o</a:t>
            </a:r>
            <a:r>
              <a:rPr sz="1200" spc="-39" dirty="0" smtClean="0">
                <a:latin typeface="Arial"/>
                <a:cs typeface="Arial"/>
              </a:rPr>
              <a:t> </a:t>
            </a:r>
            <a:r>
              <a:rPr sz="1200" spc="4" dirty="0" err="1" smtClean="0">
                <a:latin typeface="Arial"/>
                <a:cs typeface="Arial"/>
              </a:rPr>
              <a:t>ob</a:t>
            </a:r>
            <a:r>
              <a:rPr sz="1200" spc="0" dirty="0" err="1" smtClean="0">
                <a:latin typeface="Arial"/>
                <a:cs typeface="Arial"/>
              </a:rPr>
              <a:t>rot</a:t>
            </a:r>
            <a:r>
              <a:rPr sz="1200" spc="4" dirty="0" err="1" smtClean="0">
                <a:latin typeface="Arial"/>
                <a:cs typeface="Arial"/>
              </a:rPr>
              <a:t>u</a:t>
            </a:r>
            <a:r>
              <a:rPr sz="1200" spc="0" dirty="0" smtClean="0">
                <a:latin typeface="Arial"/>
                <a:cs typeface="Arial"/>
              </a:rPr>
              <a:t>)</a:t>
            </a:r>
            <a:r>
              <a:rPr lang="pl-PL" sz="1200" spc="0" dirty="0" smtClean="0">
                <a:latin typeface="Arial"/>
                <a:cs typeface="Arial"/>
              </a:rPr>
              <a:t>,</a:t>
            </a:r>
          </a:p>
          <a:p>
            <a:pPr marL="184150" marR="22859" indent="-171450">
              <a:lnSpc>
                <a:spcPts val="1330"/>
              </a:lnSpc>
              <a:spcBef>
                <a:spcPts val="66"/>
              </a:spcBef>
              <a:buFont typeface="Arial" panose="020B0604020202020204" pitchFamily="34" charset="0"/>
              <a:buChar char="•"/>
            </a:pPr>
            <a:r>
              <a:rPr lang="pl-PL" sz="1200" dirty="0">
                <a:latin typeface="Arial"/>
                <a:cs typeface="Arial"/>
              </a:rPr>
              <a:t>za</a:t>
            </a:r>
            <a:r>
              <a:rPr lang="pl-PL" sz="1200" spc="-14" dirty="0">
                <a:latin typeface="Arial"/>
                <a:cs typeface="Arial"/>
              </a:rPr>
              <a:t>w</a:t>
            </a:r>
            <a:r>
              <a:rPr lang="pl-PL" sz="1200" dirty="0">
                <a:latin typeface="Arial"/>
                <a:cs typeface="Arial"/>
              </a:rPr>
              <a:t>ie</a:t>
            </a:r>
            <a:r>
              <a:rPr lang="pl-PL" sz="1200" spc="-4" dirty="0">
                <a:latin typeface="Arial"/>
                <a:cs typeface="Arial"/>
              </a:rPr>
              <a:t>r</a:t>
            </a:r>
            <a:r>
              <a:rPr lang="pl-PL" sz="1200" dirty="0">
                <a:latin typeface="Arial"/>
                <a:cs typeface="Arial"/>
              </a:rPr>
              <a:t>a</a:t>
            </a:r>
            <a:r>
              <a:rPr lang="pl-PL" sz="1200" spc="-4" dirty="0">
                <a:latin typeface="Arial"/>
                <a:cs typeface="Arial"/>
              </a:rPr>
              <a:t> </a:t>
            </a:r>
            <a:r>
              <a:rPr lang="pl-PL" sz="1200" dirty="0">
                <a:latin typeface="Arial"/>
                <a:cs typeface="Arial"/>
              </a:rPr>
              <a:t>k</a:t>
            </a:r>
            <a:r>
              <a:rPr lang="pl-PL" sz="1200" spc="-14" dirty="0">
                <a:latin typeface="Arial"/>
                <a:cs typeface="Arial"/>
              </a:rPr>
              <a:t>w</a:t>
            </a:r>
            <a:r>
              <a:rPr lang="pl-PL" sz="1200" dirty="0">
                <a:latin typeface="Arial"/>
                <a:cs typeface="Arial"/>
              </a:rPr>
              <a:t>o</a:t>
            </a:r>
            <a:r>
              <a:rPr lang="pl-PL" sz="1200" spc="4" dirty="0">
                <a:latin typeface="Arial"/>
                <a:cs typeface="Arial"/>
              </a:rPr>
              <a:t>t</a:t>
            </a:r>
            <a:r>
              <a:rPr lang="pl-PL" sz="1200" dirty="0">
                <a:latin typeface="Arial"/>
                <a:cs typeface="Arial"/>
              </a:rPr>
              <a:t>ę</a:t>
            </a:r>
            <a:r>
              <a:rPr lang="pl-PL" sz="1200" spc="4" dirty="0">
                <a:latin typeface="Arial"/>
                <a:cs typeface="Arial"/>
              </a:rPr>
              <a:t> </a:t>
            </a:r>
            <a:r>
              <a:rPr lang="pl-PL" sz="1200" dirty="0">
                <a:latin typeface="Arial"/>
                <a:cs typeface="Arial"/>
              </a:rPr>
              <a:t>n</a:t>
            </a:r>
            <a:r>
              <a:rPr lang="pl-PL" sz="1200" spc="4" dirty="0">
                <a:latin typeface="Arial"/>
                <a:cs typeface="Arial"/>
              </a:rPr>
              <a:t>a</a:t>
            </a:r>
            <a:r>
              <a:rPr lang="pl-PL" sz="1200" dirty="0">
                <a:latin typeface="Arial"/>
                <a:cs typeface="Arial"/>
              </a:rPr>
              <a:t>le</a:t>
            </a:r>
            <a:r>
              <a:rPr lang="pl-PL" sz="1200" spc="-14" dirty="0">
                <a:latin typeface="Arial"/>
                <a:cs typeface="Arial"/>
              </a:rPr>
              <a:t>ż</a:t>
            </a:r>
            <a:r>
              <a:rPr lang="pl-PL" sz="1200" dirty="0">
                <a:latin typeface="Arial"/>
                <a:cs typeface="Arial"/>
              </a:rPr>
              <a:t>n</a:t>
            </a:r>
            <a:r>
              <a:rPr lang="pl-PL" sz="1200" spc="4" dirty="0">
                <a:latin typeface="Arial"/>
                <a:cs typeface="Arial"/>
              </a:rPr>
              <a:t>o</a:t>
            </a:r>
            <a:r>
              <a:rPr lang="pl-PL" sz="1200" dirty="0">
                <a:latin typeface="Arial"/>
                <a:cs typeface="Arial"/>
              </a:rPr>
              <a:t>ści</a:t>
            </a:r>
            <a:r>
              <a:rPr lang="pl-PL" sz="1200" spc="-34" dirty="0">
                <a:latin typeface="Arial"/>
                <a:cs typeface="Arial"/>
              </a:rPr>
              <a:t> </a:t>
            </a:r>
            <a:r>
              <a:rPr lang="pl-PL" sz="1200" dirty="0">
                <a:latin typeface="Arial"/>
                <a:cs typeface="Arial"/>
              </a:rPr>
              <a:t>celn</a:t>
            </a:r>
            <a:r>
              <a:rPr lang="pl-PL" sz="1200" spc="9" dirty="0">
                <a:latin typeface="Arial"/>
                <a:cs typeface="Arial"/>
              </a:rPr>
              <a:t>o</a:t>
            </a:r>
            <a:r>
              <a:rPr lang="pl-PL" sz="1200" dirty="0">
                <a:latin typeface="Arial"/>
                <a:cs typeface="Arial"/>
              </a:rPr>
              <a:t>-p</a:t>
            </a:r>
            <a:r>
              <a:rPr lang="pl-PL" sz="1200" spc="-4" dirty="0">
                <a:latin typeface="Arial"/>
                <a:cs typeface="Arial"/>
              </a:rPr>
              <a:t>o</a:t>
            </a:r>
            <a:r>
              <a:rPr lang="pl-PL" sz="1200" spc="-9" dirty="0">
                <a:latin typeface="Arial"/>
                <a:cs typeface="Arial"/>
              </a:rPr>
              <a:t>da</a:t>
            </a:r>
            <a:r>
              <a:rPr lang="pl-PL" sz="1200" dirty="0">
                <a:latin typeface="Arial"/>
                <a:cs typeface="Arial"/>
              </a:rPr>
              <a:t>tko</a:t>
            </a:r>
            <a:r>
              <a:rPr lang="pl-PL" sz="1200" spc="-14" dirty="0">
                <a:latin typeface="Arial"/>
                <a:cs typeface="Arial"/>
              </a:rPr>
              <a:t>wy</a:t>
            </a:r>
            <a:r>
              <a:rPr lang="pl-PL" sz="1200" dirty="0">
                <a:latin typeface="Arial"/>
                <a:cs typeface="Arial"/>
              </a:rPr>
              <a:t>ch,</a:t>
            </a:r>
            <a:r>
              <a:rPr lang="pl-PL" sz="1200" spc="-19" dirty="0">
                <a:latin typeface="Arial"/>
                <a:cs typeface="Arial"/>
              </a:rPr>
              <a:t> </a:t>
            </a:r>
            <a:r>
              <a:rPr lang="pl-PL" sz="1200" dirty="0">
                <a:latin typeface="Arial"/>
                <a:cs typeface="Arial"/>
              </a:rPr>
              <a:t>p</a:t>
            </a:r>
            <a:r>
              <a:rPr lang="pl-PL" sz="1200" spc="4" dirty="0">
                <a:latin typeface="Arial"/>
                <a:cs typeface="Arial"/>
              </a:rPr>
              <a:t>o</a:t>
            </a:r>
            <a:r>
              <a:rPr lang="pl-PL" sz="1200" spc="-14" dirty="0">
                <a:latin typeface="Arial"/>
                <a:cs typeface="Arial"/>
              </a:rPr>
              <a:t>zy</a:t>
            </a:r>
            <a:r>
              <a:rPr lang="pl-PL" sz="1200" dirty="0">
                <a:latin typeface="Arial"/>
                <a:cs typeface="Arial"/>
              </a:rPr>
              <a:t>c</a:t>
            </a:r>
            <a:r>
              <a:rPr lang="pl-PL" sz="1200" spc="-4" dirty="0">
                <a:latin typeface="Arial"/>
                <a:cs typeface="Arial"/>
              </a:rPr>
              <a:t>j</a:t>
            </a:r>
            <a:r>
              <a:rPr lang="pl-PL" sz="1200" dirty="0">
                <a:latin typeface="Arial"/>
                <a:cs typeface="Arial"/>
              </a:rPr>
              <a:t>a</a:t>
            </a:r>
            <a:r>
              <a:rPr lang="pl-PL" sz="1200" spc="-64" dirty="0">
                <a:latin typeface="Arial"/>
                <a:cs typeface="Arial"/>
              </a:rPr>
              <a:t> </a:t>
            </a:r>
            <a:r>
              <a:rPr lang="pl-PL" sz="1200" dirty="0">
                <a:latin typeface="Arial"/>
                <a:cs typeface="Arial"/>
              </a:rPr>
              <a:t>A</a:t>
            </a:r>
            <a:r>
              <a:rPr lang="pl-PL" sz="1200" spc="4" dirty="0">
                <a:latin typeface="Arial"/>
                <a:cs typeface="Arial"/>
              </a:rPr>
              <a:t>0</a:t>
            </a:r>
            <a:r>
              <a:rPr lang="pl-PL" sz="1200" dirty="0">
                <a:latin typeface="Arial"/>
                <a:cs typeface="Arial"/>
              </a:rPr>
              <a:t>0</a:t>
            </a:r>
            <a:r>
              <a:rPr lang="pl-PL" sz="1200" spc="-14" dirty="0">
                <a:latin typeface="Arial"/>
                <a:cs typeface="Arial"/>
              </a:rPr>
              <a:t> </a:t>
            </a:r>
            <a:r>
              <a:rPr lang="pl-PL" sz="1200" dirty="0">
                <a:latin typeface="Arial"/>
                <a:cs typeface="Arial"/>
              </a:rPr>
              <a:t>–</a:t>
            </a:r>
            <a:r>
              <a:rPr lang="pl-PL" sz="1200" spc="4" dirty="0">
                <a:latin typeface="Arial"/>
                <a:cs typeface="Arial"/>
              </a:rPr>
              <a:t> </a:t>
            </a:r>
            <a:r>
              <a:rPr lang="pl-PL" sz="1200" dirty="0">
                <a:latin typeface="Arial"/>
                <a:cs typeface="Arial"/>
              </a:rPr>
              <a:t>k</a:t>
            </a:r>
            <a:r>
              <a:rPr lang="pl-PL" sz="1200" spc="-14" dirty="0">
                <a:latin typeface="Arial"/>
                <a:cs typeface="Arial"/>
              </a:rPr>
              <a:t>w</a:t>
            </a:r>
            <a:r>
              <a:rPr lang="pl-PL" sz="1200" dirty="0">
                <a:latin typeface="Arial"/>
                <a:cs typeface="Arial"/>
              </a:rPr>
              <a:t>o</a:t>
            </a:r>
            <a:r>
              <a:rPr lang="pl-PL" sz="1200" spc="4" dirty="0">
                <a:latin typeface="Arial"/>
                <a:cs typeface="Arial"/>
              </a:rPr>
              <a:t>t</a:t>
            </a:r>
            <a:r>
              <a:rPr lang="pl-PL" sz="1200" dirty="0">
                <a:latin typeface="Arial"/>
                <a:cs typeface="Arial"/>
              </a:rPr>
              <a:t>a</a:t>
            </a:r>
            <a:r>
              <a:rPr lang="pl-PL" sz="1200" spc="-4" dirty="0">
                <a:latin typeface="Arial"/>
                <a:cs typeface="Arial"/>
              </a:rPr>
              <a:t> </a:t>
            </a:r>
            <a:r>
              <a:rPr lang="pl-PL" sz="1200" dirty="0">
                <a:latin typeface="Arial"/>
                <a:cs typeface="Arial"/>
              </a:rPr>
              <a:t>c</a:t>
            </a:r>
            <a:r>
              <a:rPr lang="pl-PL" sz="1200" spc="-4" dirty="0">
                <a:latin typeface="Arial"/>
                <a:cs typeface="Arial"/>
              </a:rPr>
              <a:t>ł</a:t>
            </a:r>
            <a:r>
              <a:rPr lang="pl-PL" sz="1200" dirty="0">
                <a:latin typeface="Arial"/>
                <a:cs typeface="Arial"/>
              </a:rPr>
              <a:t>a,</a:t>
            </a:r>
            <a:r>
              <a:rPr lang="pl-PL" sz="1200" spc="4" dirty="0">
                <a:latin typeface="Arial"/>
                <a:cs typeface="Arial"/>
              </a:rPr>
              <a:t> p</a:t>
            </a:r>
            <a:r>
              <a:rPr lang="pl-PL" sz="1200" dirty="0">
                <a:latin typeface="Arial"/>
                <a:cs typeface="Arial"/>
              </a:rPr>
              <a:t>o</a:t>
            </a:r>
            <a:r>
              <a:rPr lang="pl-PL" sz="1200" spc="-9" dirty="0">
                <a:latin typeface="Arial"/>
                <a:cs typeface="Arial"/>
              </a:rPr>
              <a:t>z</a:t>
            </a:r>
            <a:r>
              <a:rPr lang="pl-PL" sz="1200" spc="-14" dirty="0">
                <a:latin typeface="Arial"/>
                <a:cs typeface="Arial"/>
              </a:rPr>
              <a:t>y</a:t>
            </a:r>
            <a:r>
              <a:rPr lang="pl-PL" sz="1200" dirty="0">
                <a:latin typeface="Arial"/>
                <a:cs typeface="Arial"/>
              </a:rPr>
              <a:t>c</a:t>
            </a:r>
            <a:r>
              <a:rPr lang="pl-PL" sz="1200" spc="-4" dirty="0">
                <a:latin typeface="Arial"/>
                <a:cs typeface="Arial"/>
              </a:rPr>
              <a:t>j</a:t>
            </a:r>
            <a:r>
              <a:rPr lang="pl-PL" sz="1200" dirty="0">
                <a:latin typeface="Arial"/>
                <a:cs typeface="Arial"/>
              </a:rPr>
              <a:t>a</a:t>
            </a:r>
            <a:r>
              <a:rPr lang="pl-PL" sz="1200" spc="-4" dirty="0">
                <a:latin typeface="Arial"/>
                <a:cs typeface="Arial"/>
              </a:rPr>
              <a:t> </a:t>
            </a:r>
            <a:r>
              <a:rPr lang="pl-PL" sz="1200" dirty="0">
                <a:latin typeface="Arial"/>
                <a:cs typeface="Arial"/>
              </a:rPr>
              <a:t>B</a:t>
            </a:r>
            <a:r>
              <a:rPr lang="pl-PL" sz="1200" spc="4" dirty="0">
                <a:latin typeface="Arial"/>
                <a:cs typeface="Arial"/>
              </a:rPr>
              <a:t>0</a:t>
            </a:r>
            <a:r>
              <a:rPr lang="pl-PL" sz="1200" dirty="0">
                <a:latin typeface="Arial"/>
                <a:cs typeface="Arial"/>
              </a:rPr>
              <a:t>0</a:t>
            </a:r>
            <a:r>
              <a:rPr lang="pl-PL" sz="1200" spc="-9" dirty="0">
                <a:latin typeface="Arial"/>
                <a:cs typeface="Arial"/>
              </a:rPr>
              <a:t> </a:t>
            </a:r>
            <a:r>
              <a:rPr lang="pl-PL" sz="1200" dirty="0">
                <a:latin typeface="Arial"/>
                <a:cs typeface="Arial"/>
              </a:rPr>
              <a:t>–</a:t>
            </a:r>
            <a:r>
              <a:rPr lang="pl-PL" sz="1200" spc="4" dirty="0">
                <a:latin typeface="Arial"/>
                <a:cs typeface="Arial"/>
              </a:rPr>
              <a:t> </a:t>
            </a:r>
            <a:r>
              <a:rPr lang="pl-PL" sz="1200" dirty="0">
                <a:latin typeface="Arial"/>
                <a:cs typeface="Arial"/>
              </a:rPr>
              <a:t>k</a:t>
            </a:r>
            <a:r>
              <a:rPr lang="pl-PL" sz="1200" spc="-14" dirty="0">
                <a:latin typeface="Arial"/>
                <a:cs typeface="Arial"/>
              </a:rPr>
              <a:t>w</a:t>
            </a:r>
            <a:r>
              <a:rPr lang="pl-PL" sz="1200" dirty="0">
                <a:latin typeface="Arial"/>
                <a:cs typeface="Arial"/>
              </a:rPr>
              <a:t>o</a:t>
            </a:r>
            <a:r>
              <a:rPr lang="pl-PL" sz="1200" spc="4" dirty="0">
                <a:latin typeface="Arial"/>
                <a:cs typeface="Arial"/>
              </a:rPr>
              <a:t>t</a:t>
            </a:r>
            <a:r>
              <a:rPr lang="pl-PL" sz="1200" dirty="0">
                <a:latin typeface="Arial"/>
                <a:cs typeface="Arial"/>
              </a:rPr>
              <a:t>a</a:t>
            </a:r>
            <a:r>
              <a:rPr lang="pl-PL" sz="1200" spc="-4" dirty="0">
                <a:latin typeface="Arial"/>
                <a:cs typeface="Arial"/>
              </a:rPr>
              <a:t> </a:t>
            </a:r>
            <a:r>
              <a:rPr lang="pl-PL" sz="1200" spc="-79" dirty="0">
                <a:latin typeface="Arial"/>
                <a:cs typeface="Arial"/>
              </a:rPr>
              <a:t>VA</a:t>
            </a:r>
            <a:r>
              <a:rPr lang="pl-PL" sz="1200" spc="-125" dirty="0">
                <a:latin typeface="Arial"/>
                <a:cs typeface="Arial"/>
              </a:rPr>
              <a:t>T,</a:t>
            </a:r>
            <a:endParaRPr lang="pl-PL" sz="1200" dirty="0">
              <a:latin typeface="Arial"/>
              <a:cs typeface="Arial"/>
            </a:endParaRPr>
          </a:p>
          <a:p>
            <a:pPr marL="184150" marR="22859" indent="-171450">
              <a:lnSpc>
                <a:spcPct val="95825"/>
              </a:lnSpc>
              <a:buFont typeface="Arial" panose="020B0604020202020204" pitchFamily="34" charset="0"/>
              <a:buChar char="•"/>
            </a:pPr>
            <a:r>
              <a:rPr lang="pl-PL" sz="1200" dirty="0">
                <a:latin typeface="Arial"/>
                <a:cs typeface="Arial"/>
              </a:rPr>
              <a:t>j</a:t>
            </a:r>
            <a:r>
              <a:rPr lang="pl-PL" sz="1200" spc="4" dirty="0">
                <a:latin typeface="Arial"/>
                <a:cs typeface="Arial"/>
              </a:rPr>
              <a:t>e</a:t>
            </a:r>
            <a:r>
              <a:rPr lang="pl-PL" sz="1200" dirty="0">
                <a:latin typeface="Arial"/>
                <a:cs typeface="Arial"/>
              </a:rPr>
              <a:t>st</a:t>
            </a:r>
            <a:r>
              <a:rPr lang="pl-PL" sz="1200" spc="-4" dirty="0">
                <a:latin typeface="Arial"/>
                <a:cs typeface="Arial"/>
              </a:rPr>
              <a:t> </a:t>
            </a:r>
            <a:r>
              <a:rPr lang="pl-PL" sz="1200" dirty="0">
                <a:latin typeface="Arial"/>
                <a:cs typeface="Arial"/>
              </a:rPr>
              <a:t>st</a:t>
            </a:r>
            <a:r>
              <a:rPr lang="pl-PL" sz="1200" spc="4" dirty="0">
                <a:latin typeface="Arial"/>
                <a:cs typeface="Arial"/>
              </a:rPr>
              <a:t>o</a:t>
            </a:r>
            <a:r>
              <a:rPr lang="pl-PL" sz="1200" dirty="0">
                <a:latin typeface="Arial"/>
                <a:cs typeface="Arial"/>
              </a:rPr>
              <a:t>s</a:t>
            </a:r>
            <a:r>
              <a:rPr lang="pl-PL" sz="1200" spc="4" dirty="0">
                <a:latin typeface="Arial"/>
                <a:cs typeface="Arial"/>
              </a:rPr>
              <a:t>o</a:t>
            </a:r>
            <a:r>
              <a:rPr lang="pl-PL" sz="1200" spc="-14" dirty="0">
                <a:latin typeface="Arial"/>
                <a:cs typeface="Arial"/>
              </a:rPr>
              <a:t>w</a:t>
            </a:r>
            <a:r>
              <a:rPr lang="pl-PL" sz="1200" spc="4" dirty="0">
                <a:latin typeface="Arial"/>
                <a:cs typeface="Arial"/>
              </a:rPr>
              <a:t>an</a:t>
            </a:r>
            <a:r>
              <a:rPr lang="pl-PL" sz="1200" dirty="0">
                <a:latin typeface="Arial"/>
                <a:cs typeface="Arial"/>
              </a:rPr>
              <a:t>y</a:t>
            </a:r>
            <a:r>
              <a:rPr lang="pl-PL" sz="1200" spc="-19" dirty="0">
                <a:latin typeface="Arial"/>
                <a:cs typeface="Arial"/>
              </a:rPr>
              <a:t> </a:t>
            </a:r>
            <a:r>
              <a:rPr lang="pl-PL" sz="1200" dirty="0">
                <a:latin typeface="Arial"/>
                <a:cs typeface="Arial"/>
              </a:rPr>
              <a:t>w ro</a:t>
            </a:r>
            <a:r>
              <a:rPr lang="pl-PL" sz="1200" spc="-9" dirty="0">
                <a:latin typeface="Arial"/>
                <a:cs typeface="Arial"/>
              </a:rPr>
              <a:t>z</a:t>
            </a:r>
            <a:r>
              <a:rPr lang="pl-PL" sz="1200" dirty="0">
                <a:latin typeface="Arial"/>
                <a:cs typeface="Arial"/>
              </a:rPr>
              <a:t>l</a:t>
            </a:r>
            <a:r>
              <a:rPr lang="pl-PL" sz="1200" spc="-4" dirty="0">
                <a:latin typeface="Arial"/>
                <a:cs typeface="Arial"/>
              </a:rPr>
              <a:t>i</a:t>
            </a:r>
            <a:r>
              <a:rPr lang="pl-PL" sz="1200" dirty="0">
                <a:latin typeface="Arial"/>
                <a:cs typeface="Arial"/>
              </a:rPr>
              <a:t>c</a:t>
            </a:r>
            <a:r>
              <a:rPr lang="pl-PL" sz="1200" spc="-9" dirty="0">
                <a:latin typeface="Arial"/>
                <a:cs typeface="Arial"/>
              </a:rPr>
              <a:t>z</a:t>
            </a:r>
            <a:r>
              <a:rPr lang="pl-PL" sz="1200" spc="4" dirty="0">
                <a:latin typeface="Arial"/>
                <a:cs typeface="Arial"/>
              </a:rPr>
              <a:t>en</a:t>
            </a:r>
            <a:r>
              <a:rPr lang="pl-PL" sz="1200" dirty="0">
                <a:latin typeface="Arial"/>
                <a:cs typeface="Arial"/>
              </a:rPr>
              <a:t>iach z Ur</a:t>
            </a:r>
            <a:r>
              <a:rPr lang="pl-PL" sz="1200" spc="-14" dirty="0">
                <a:latin typeface="Arial"/>
                <a:cs typeface="Arial"/>
              </a:rPr>
              <a:t>z</a:t>
            </a:r>
            <a:r>
              <a:rPr lang="pl-PL" sz="1200" spc="4" dirty="0">
                <a:latin typeface="Arial"/>
                <a:cs typeface="Arial"/>
              </a:rPr>
              <a:t>ęde</a:t>
            </a:r>
            <a:r>
              <a:rPr lang="pl-PL" sz="1200" dirty="0">
                <a:latin typeface="Arial"/>
                <a:cs typeface="Arial"/>
              </a:rPr>
              <a:t>m</a:t>
            </a:r>
            <a:r>
              <a:rPr lang="pl-PL" sz="1200" spc="-24" dirty="0">
                <a:latin typeface="Arial"/>
                <a:cs typeface="Arial"/>
              </a:rPr>
              <a:t> </a:t>
            </a:r>
            <a:r>
              <a:rPr lang="pl-PL" sz="1200" dirty="0">
                <a:latin typeface="Arial"/>
                <a:cs typeface="Arial"/>
              </a:rPr>
              <a:t>Sk</a:t>
            </a:r>
            <a:r>
              <a:rPr lang="pl-PL" sz="1200" spc="4" dirty="0">
                <a:latin typeface="Arial"/>
                <a:cs typeface="Arial"/>
              </a:rPr>
              <a:t>a</a:t>
            </a:r>
            <a:r>
              <a:rPr lang="pl-PL" sz="1200" dirty="0">
                <a:latin typeface="Arial"/>
                <a:cs typeface="Arial"/>
              </a:rPr>
              <a:t>rb</a:t>
            </a:r>
            <a:r>
              <a:rPr lang="pl-PL" sz="1200" spc="4" dirty="0">
                <a:latin typeface="Arial"/>
                <a:cs typeface="Arial"/>
              </a:rPr>
              <a:t>o</a:t>
            </a:r>
            <a:r>
              <a:rPr lang="pl-PL" sz="1200" spc="-14" dirty="0">
                <a:latin typeface="Arial"/>
                <a:cs typeface="Arial"/>
              </a:rPr>
              <a:t>w</a:t>
            </a:r>
            <a:r>
              <a:rPr lang="pl-PL" sz="1200" spc="-9" dirty="0">
                <a:latin typeface="Arial"/>
                <a:cs typeface="Arial"/>
              </a:rPr>
              <a:t>y</a:t>
            </a:r>
            <a:r>
              <a:rPr lang="pl-PL" sz="1200" dirty="0">
                <a:latin typeface="Arial"/>
                <a:cs typeface="Arial"/>
              </a:rPr>
              <a:t>m,</a:t>
            </a:r>
          </a:p>
          <a:p>
            <a:pPr marL="184150" indent="-171450">
              <a:lnSpc>
                <a:spcPct val="95825"/>
              </a:lnSpc>
              <a:spcBef>
                <a:spcPts val="60"/>
              </a:spcBef>
              <a:buFont typeface="Arial" panose="020B0604020202020204" pitchFamily="34" charset="0"/>
              <a:buChar char="•"/>
            </a:pPr>
            <a:r>
              <a:rPr lang="pl-PL" sz="1200" spc="4" dirty="0">
                <a:latin typeface="Arial"/>
                <a:cs typeface="Arial"/>
              </a:rPr>
              <a:t>ja</a:t>
            </a:r>
            <a:r>
              <a:rPr lang="pl-PL" sz="1200" dirty="0">
                <a:latin typeface="Arial"/>
                <a:cs typeface="Arial"/>
              </a:rPr>
              <a:t>k</a:t>
            </a:r>
            <a:r>
              <a:rPr lang="pl-PL" sz="1200" spc="-9" dirty="0">
                <a:latin typeface="Arial"/>
                <a:cs typeface="Arial"/>
              </a:rPr>
              <a:t> </a:t>
            </a:r>
            <a:r>
              <a:rPr lang="pl-PL" sz="1200" dirty="0">
                <a:latin typeface="Arial"/>
                <a:cs typeface="Arial"/>
              </a:rPr>
              <a:t>k</a:t>
            </a:r>
            <a:r>
              <a:rPr lang="pl-PL" sz="1200" spc="4" dirty="0">
                <a:latin typeface="Arial"/>
                <a:cs typeface="Arial"/>
              </a:rPr>
              <a:t>a</a:t>
            </a:r>
            <a:r>
              <a:rPr lang="pl-PL" sz="1200" spc="-9" dirty="0">
                <a:latin typeface="Arial"/>
                <a:cs typeface="Arial"/>
              </a:rPr>
              <a:t>ż</a:t>
            </a:r>
            <a:r>
              <a:rPr lang="pl-PL" sz="1200" spc="4" dirty="0">
                <a:latin typeface="Arial"/>
                <a:cs typeface="Arial"/>
              </a:rPr>
              <a:t>d</a:t>
            </a:r>
            <a:r>
              <a:rPr lang="pl-PL" sz="1200" dirty="0">
                <a:latin typeface="Arial"/>
                <a:cs typeface="Arial"/>
              </a:rPr>
              <a:t>y </a:t>
            </a:r>
            <a:r>
              <a:rPr lang="pl-PL" sz="1200" spc="4" dirty="0">
                <a:latin typeface="Arial"/>
                <a:cs typeface="Arial"/>
              </a:rPr>
              <a:t>do</a:t>
            </a:r>
            <a:r>
              <a:rPr lang="pl-PL" sz="1200" dirty="0">
                <a:latin typeface="Arial"/>
                <a:cs typeface="Arial"/>
              </a:rPr>
              <a:t>k</a:t>
            </a:r>
            <a:r>
              <a:rPr lang="pl-PL" sz="1200" spc="4" dirty="0">
                <a:latin typeface="Arial"/>
                <a:cs typeface="Arial"/>
              </a:rPr>
              <a:t>um</a:t>
            </a:r>
            <a:r>
              <a:rPr lang="pl-PL" sz="1200" spc="-4" dirty="0">
                <a:latin typeface="Arial"/>
                <a:cs typeface="Arial"/>
              </a:rPr>
              <a:t>en</a:t>
            </a:r>
            <a:r>
              <a:rPr lang="pl-PL" sz="1200" dirty="0">
                <a:latin typeface="Arial"/>
                <a:cs typeface="Arial"/>
              </a:rPr>
              <a:t>t</a:t>
            </a:r>
            <a:r>
              <a:rPr lang="pl-PL" sz="1200" spc="-29" dirty="0">
                <a:latin typeface="Arial"/>
                <a:cs typeface="Arial"/>
              </a:rPr>
              <a:t> </a:t>
            </a:r>
            <a:r>
              <a:rPr lang="pl-PL" sz="1200" dirty="0">
                <a:latin typeface="Arial"/>
                <a:cs typeface="Arial"/>
              </a:rPr>
              <a:t>księ</a:t>
            </a:r>
            <a:r>
              <a:rPr lang="pl-PL" sz="1200" spc="-4" dirty="0">
                <a:latin typeface="Arial"/>
                <a:cs typeface="Arial"/>
              </a:rPr>
              <a:t>g</a:t>
            </a:r>
            <a:r>
              <a:rPr lang="pl-PL" sz="1200" spc="4" dirty="0">
                <a:latin typeface="Arial"/>
                <a:cs typeface="Arial"/>
              </a:rPr>
              <a:t>o</a:t>
            </a:r>
            <a:r>
              <a:rPr lang="pl-PL" sz="1200" spc="-14" dirty="0">
                <a:latin typeface="Arial"/>
                <a:cs typeface="Arial"/>
              </a:rPr>
              <a:t>w</a:t>
            </a:r>
            <a:r>
              <a:rPr lang="pl-PL" sz="1200" dirty="0">
                <a:latin typeface="Arial"/>
                <a:cs typeface="Arial"/>
              </a:rPr>
              <a:t>y </a:t>
            </a:r>
            <a:r>
              <a:rPr lang="pl-PL" sz="1200" spc="4" dirty="0">
                <a:latin typeface="Arial"/>
                <a:cs typeface="Arial"/>
              </a:rPr>
              <a:t>pod</a:t>
            </a:r>
            <a:r>
              <a:rPr lang="pl-PL" sz="1200" dirty="0">
                <a:latin typeface="Arial"/>
                <a:cs typeface="Arial"/>
              </a:rPr>
              <a:t>le</a:t>
            </a:r>
            <a:r>
              <a:rPr lang="pl-PL" sz="1200" spc="-4" dirty="0">
                <a:latin typeface="Arial"/>
                <a:cs typeface="Arial"/>
              </a:rPr>
              <a:t>g</a:t>
            </a:r>
            <a:r>
              <a:rPr lang="pl-PL" sz="1200" dirty="0">
                <a:latin typeface="Arial"/>
                <a:cs typeface="Arial"/>
              </a:rPr>
              <a:t>a</a:t>
            </a:r>
            <a:r>
              <a:rPr lang="pl-PL" sz="1200" spc="-39" dirty="0">
                <a:latin typeface="Arial"/>
                <a:cs typeface="Arial"/>
              </a:rPr>
              <a:t> </a:t>
            </a:r>
            <a:r>
              <a:rPr lang="pl-PL" sz="1200" spc="4" dirty="0">
                <a:latin typeface="Arial"/>
                <a:cs typeface="Arial"/>
              </a:rPr>
              <a:t>obo</a:t>
            </a:r>
            <a:r>
              <a:rPr lang="pl-PL" sz="1200" spc="-14" dirty="0">
                <a:latin typeface="Arial"/>
                <a:cs typeface="Arial"/>
              </a:rPr>
              <a:t>w</a:t>
            </a:r>
            <a:r>
              <a:rPr lang="pl-PL" sz="1200" dirty="0">
                <a:latin typeface="Arial"/>
                <a:cs typeface="Arial"/>
              </a:rPr>
              <a:t>ią</a:t>
            </a:r>
            <a:r>
              <a:rPr lang="pl-PL" sz="1200" spc="-9" dirty="0">
                <a:latin typeface="Arial"/>
                <a:cs typeface="Arial"/>
              </a:rPr>
              <a:t>z</a:t>
            </a:r>
            <a:r>
              <a:rPr lang="pl-PL" sz="1200" dirty="0">
                <a:latin typeface="Arial"/>
                <a:cs typeface="Arial"/>
              </a:rPr>
              <a:t>k</a:t>
            </a:r>
            <a:r>
              <a:rPr lang="pl-PL" sz="1200" spc="4" dirty="0">
                <a:latin typeface="Arial"/>
                <a:cs typeface="Arial"/>
              </a:rPr>
              <a:t>o</a:t>
            </a:r>
            <a:r>
              <a:rPr lang="pl-PL" sz="1200" spc="-14" dirty="0">
                <a:latin typeface="Arial"/>
                <a:cs typeface="Arial"/>
              </a:rPr>
              <a:t>w</a:t>
            </a:r>
            <a:r>
              <a:rPr lang="pl-PL" sz="1200" dirty="0">
                <a:latin typeface="Arial"/>
                <a:cs typeface="Arial"/>
              </a:rPr>
              <a:t>i</a:t>
            </a:r>
            <a:r>
              <a:rPr lang="pl-PL" sz="1200" spc="-9" dirty="0">
                <a:latin typeface="Arial"/>
                <a:cs typeface="Arial"/>
              </a:rPr>
              <a:t> </a:t>
            </a:r>
            <a:r>
              <a:rPr lang="pl-PL" sz="1200" spc="4" dirty="0">
                <a:latin typeface="Arial"/>
                <a:cs typeface="Arial"/>
              </a:rPr>
              <a:t>a</a:t>
            </a:r>
            <a:r>
              <a:rPr lang="pl-PL" sz="1200" dirty="0">
                <a:latin typeface="Arial"/>
                <a:cs typeface="Arial"/>
              </a:rPr>
              <a:t>rchi</a:t>
            </a:r>
            <a:r>
              <a:rPr lang="pl-PL" sz="1200" spc="-14" dirty="0">
                <a:latin typeface="Arial"/>
                <a:cs typeface="Arial"/>
              </a:rPr>
              <a:t>w</a:t>
            </a:r>
            <a:r>
              <a:rPr lang="pl-PL" sz="1200" dirty="0">
                <a:latin typeface="Arial"/>
                <a:cs typeface="Arial"/>
              </a:rPr>
              <a:t>i</a:t>
            </a:r>
            <a:r>
              <a:rPr lang="pl-PL" sz="1200" spc="-14" dirty="0">
                <a:latin typeface="Arial"/>
                <a:cs typeface="Arial"/>
              </a:rPr>
              <a:t>z</a:t>
            </a:r>
            <a:r>
              <a:rPr lang="pl-PL" sz="1200" spc="4" dirty="0">
                <a:latin typeface="Arial"/>
                <a:cs typeface="Arial"/>
              </a:rPr>
              <a:t>a</a:t>
            </a:r>
            <a:r>
              <a:rPr lang="pl-PL" sz="1200" dirty="0">
                <a:latin typeface="Arial"/>
                <a:cs typeface="Arial"/>
              </a:rPr>
              <a:t>cji</a:t>
            </a:r>
            <a:r>
              <a:rPr lang="pl-PL" sz="1200" spc="-14" dirty="0">
                <a:latin typeface="Arial"/>
                <a:cs typeface="Arial"/>
              </a:rPr>
              <a:t> </a:t>
            </a:r>
            <a:r>
              <a:rPr lang="pl-PL" sz="1200" spc="4" dirty="0">
                <a:latin typeface="Arial"/>
                <a:cs typeface="Arial"/>
              </a:rPr>
              <a:t>d</a:t>
            </a:r>
            <a:r>
              <a:rPr lang="pl-PL" sz="1200" dirty="0">
                <a:latin typeface="Arial"/>
                <a:cs typeface="Arial"/>
              </a:rPr>
              <a:t>la</a:t>
            </a:r>
            <a:r>
              <a:rPr lang="pl-PL" sz="1200" spc="-4" dirty="0">
                <a:latin typeface="Arial"/>
                <a:cs typeface="Arial"/>
              </a:rPr>
              <a:t> </a:t>
            </a:r>
            <a:r>
              <a:rPr lang="pl-PL" sz="1200" dirty="0">
                <a:latin typeface="Arial"/>
                <a:cs typeface="Arial"/>
              </a:rPr>
              <a:t>c</a:t>
            </a:r>
            <a:r>
              <a:rPr lang="pl-PL" sz="1200" spc="4" dirty="0">
                <a:latin typeface="Arial"/>
                <a:cs typeface="Arial"/>
              </a:rPr>
              <a:t>e</a:t>
            </a:r>
            <a:r>
              <a:rPr lang="pl-PL" sz="1200" dirty="0">
                <a:latin typeface="Arial"/>
                <a:cs typeface="Arial"/>
              </a:rPr>
              <a:t>lów</a:t>
            </a:r>
            <a:r>
              <a:rPr lang="pl-PL" sz="1200" spc="-19" dirty="0">
                <a:latin typeface="Arial"/>
                <a:cs typeface="Arial"/>
              </a:rPr>
              <a:t> </a:t>
            </a:r>
            <a:r>
              <a:rPr lang="pl-PL" sz="1200" dirty="0">
                <a:latin typeface="Arial"/>
                <a:cs typeface="Arial"/>
              </a:rPr>
              <a:t>k</a:t>
            </a:r>
            <a:r>
              <a:rPr lang="pl-PL" sz="1200" spc="4" dirty="0">
                <a:latin typeface="Arial"/>
                <a:cs typeface="Arial"/>
              </a:rPr>
              <a:t>on</a:t>
            </a:r>
            <a:r>
              <a:rPr lang="pl-PL" sz="1200" dirty="0">
                <a:latin typeface="Arial"/>
                <a:cs typeface="Arial"/>
              </a:rPr>
              <a:t>troli</a:t>
            </a:r>
            <a:r>
              <a:rPr lang="pl-PL" sz="1200" spc="9" dirty="0">
                <a:latin typeface="Arial"/>
                <a:cs typeface="Arial"/>
              </a:rPr>
              <a:t> </a:t>
            </a:r>
            <a:r>
              <a:rPr lang="pl-PL" sz="1200" spc="4" dirty="0" err="1">
                <a:latin typeface="Arial"/>
                <a:cs typeface="Arial"/>
              </a:rPr>
              <a:t>po</a:t>
            </a:r>
            <a:r>
              <a:rPr lang="pl-PL" sz="1200" dirty="0" err="1">
                <a:latin typeface="Arial"/>
                <a:cs typeface="Arial"/>
              </a:rPr>
              <a:t>sti</a:t>
            </a:r>
            <a:r>
              <a:rPr lang="pl-PL" sz="1200" spc="4" dirty="0" err="1">
                <a:latin typeface="Arial"/>
                <a:cs typeface="Arial"/>
              </a:rPr>
              <a:t>mp</a:t>
            </a:r>
            <a:r>
              <a:rPr lang="pl-PL" sz="1200" spc="-4" dirty="0" err="1">
                <a:latin typeface="Arial"/>
                <a:cs typeface="Arial"/>
              </a:rPr>
              <a:t>o</a:t>
            </a:r>
            <a:r>
              <a:rPr lang="pl-PL" sz="1200" dirty="0" err="1">
                <a:latin typeface="Arial"/>
                <a:cs typeface="Arial"/>
              </a:rPr>
              <a:t>rto</a:t>
            </a:r>
            <a:r>
              <a:rPr lang="pl-PL" sz="1200" spc="-14" dirty="0" err="1">
                <a:latin typeface="Arial"/>
                <a:cs typeface="Arial"/>
              </a:rPr>
              <a:t>w</a:t>
            </a:r>
            <a:r>
              <a:rPr lang="pl-PL" sz="1200" spc="4" dirty="0" err="1">
                <a:latin typeface="Arial"/>
                <a:cs typeface="Arial"/>
              </a:rPr>
              <a:t>ej</a:t>
            </a:r>
            <a:r>
              <a:rPr lang="pl-PL" sz="1200" dirty="0" smtClean="0">
                <a:latin typeface="Arial"/>
                <a:cs typeface="Arial"/>
              </a:rPr>
              <a:t>.</a:t>
            </a:r>
          </a:p>
          <a:p>
            <a:pPr marL="184150" indent="-171450">
              <a:lnSpc>
                <a:spcPct val="95825"/>
              </a:lnSpc>
              <a:spcBef>
                <a:spcPts val="60"/>
              </a:spcBef>
              <a:buFont typeface="Arial" panose="020B0604020202020204" pitchFamily="34" charset="0"/>
              <a:buChar char="•"/>
            </a:pPr>
            <a:endParaRPr lang="pl-PL" sz="1200" dirty="0">
              <a:latin typeface="Arial"/>
              <a:cs typeface="Arial"/>
            </a:endParaRPr>
          </a:p>
          <a:p>
            <a:pPr marL="184150" indent="-171450">
              <a:lnSpc>
                <a:spcPct val="95825"/>
              </a:lnSpc>
              <a:spcBef>
                <a:spcPts val="60"/>
              </a:spcBef>
              <a:buFont typeface="Arial" panose="020B0604020202020204" pitchFamily="34" charset="0"/>
              <a:buChar char="•"/>
            </a:pPr>
            <a:endParaRPr lang="pl-PL" sz="1400" dirty="0" smtClean="0">
              <a:latin typeface="Arial"/>
              <a:cs typeface="Arial"/>
            </a:endParaRPr>
          </a:p>
          <a:p>
            <a:pPr marL="12700">
              <a:lnSpc>
                <a:spcPct val="95825"/>
              </a:lnSpc>
              <a:spcBef>
                <a:spcPts val="60"/>
              </a:spcBef>
            </a:pPr>
            <a:r>
              <a:rPr lang="pl-PL" sz="1400" b="1" dirty="0">
                <a:latin typeface="Arial"/>
                <a:cs typeface="Arial"/>
              </a:rPr>
              <a:t>Pr</a:t>
            </a:r>
            <a:r>
              <a:rPr lang="pl-PL" sz="1400" b="1" spc="4" dirty="0">
                <a:latin typeface="Arial"/>
                <a:cs typeface="Arial"/>
              </a:rPr>
              <a:t>o</a:t>
            </a:r>
            <a:r>
              <a:rPr lang="pl-PL" sz="1400" b="1" dirty="0">
                <a:latin typeface="Arial"/>
                <a:cs typeface="Arial"/>
              </a:rPr>
              <a:t>ce</a:t>
            </a:r>
            <a:r>
              <a:rPr lang="pl-PL" sz="1400" b="1" spc="4" dirty="0">
                <a:latin typeface="Arial"/>
                <a:cs typeface="Arial"/>
              </a:rPr>
              <a:t>d</a:t>
            </a:r>
            <a:r>
              <a:rPr lang="pl-PL" sz="1400" b="1" dirty="0">
                <a:latin typeface="Arial"/>
                <a:cs typeface="Arial"/>
              </a:rPr>
              <a:t>ura</a:t>
            </a:r>
            <a:r>
              <a:rPr lang="pl-PL" sz="1400" b="1" spc="-24" dirty="0">
                <a:latin typeface="Arial"/>
                <a:cs typeface="Arial"/>
              </a:rPr>
              <a:t> </a:t>
            </a:r>
            <a:r>
              <a:rPr lang="pl-PL" sz="1400" b="1" dirty="0" smtClean="0">
                <a:latin typeface="Arial"/>
                <a:cs typeface="Arial"/>
              </a:rPr>
              <a:t>u</a:t>
            </a:r>
            <a:r>
              <a:rPr lang="pl-PL" sz="1400" b="1" spc="4" dirty="0" smtClean="0">
                <a:latin typeface="Arial"/>
                <a:cs typeface="Arial"/>
              </a:rPr>
              <a:t>p</a:t>
            </a:r>
            <a:r>
              <a:rPr lang="pl-PL" sz="1400" b="1" dirty="0" smtClean="0">
                <a:latin typeface="Arial"/>
                <a:cs typeface="Arial"/>
              </a:rPr>
              <a:t>ro</a:t>
            </a:r>
            <a:r>
              <a:rPr lang="pl-PL" sz="1400" b="1" spc="4" dirty="0" smtClean="0">
                <a:latin typeface="Arial"/>
                <a:cs typeface="Arial"/>
              </a:rPr>
              <a:t>s</a:t>
            </a:r>
            <a:r>
              <a:rPr lang="pl-PL" sz="1400" b="1" dirty="0" smtClean="0">
                <a:latin typeface="Arial"/>
                <a:cs typeface="Arial"/>
              </a:rPr>
              <a:t>z</a:t>
            </a:r>
            <a:r>
              <a:rPr lang="pl-PL" sz="1400" b="1" spc="4" dirty="0" smtClean="0">
                <a:latin typeface="Arial"/>
                <a:cs typeface="Arial"/>
              </a:rPr>
              <a:t>c</a:t>
            </a:r>
            <a:r>
              <a:rPr lang="pl-PL" sz="1400" b="1" dirty="0" smtClean="0">
                <a:latin typeface="Arial"/>
                <a:cs typeface="Arial"/>
              </a:rPr>
              <a:t>z</a:t>
            </a:r>
            <a:r>
              <a:rPr lang="pl-PL" sz="1400" b="1" spc="4" dirty="0" smtClean="0">
                <a:latin typeface="Arial"/>
                <a:cs typeface="Arial"/>
              </a:rPr>
              <a:t>o</a:t>
            </a:r>
            <a:r>
              <a:rPr lang="pl-PL" sz="1400" b="1" dirty="0" smtClean="0">
                <a:latin typeface="Arial"/>
                <a:cs typeface="Arial"/>
              </a:rPr>
              <a:t>n</a:t>
            </a:r>
            <a:r>
              <a:rPr lang="pl-PL" sz="1400" b="1" spc="4" dirty="0" smtClean="0">
                <a:latin typeface="Arial"/>
                <a:cs typeface="Arial"/>
              </a:rPr>
              <a:t>a</a:t>
            </a:r>
          </a:p>
          <a:p>
            <a:pPr marL="12700">
              <a:lnSpc>
                <a:spcPct val="95825"/>
              </a:lnSpc>
              <a:spcBef>
                <a:spcPts val="60"/>
              </a:spcBef>
            </a:pPr>
            <a:endParaRPr lang="pl-PL" sz="1200" b="1" spc="4" dirty="0">
              <a:latin typeface="Arial"/>
              <a:cs typeface="Arial"/>
            </a:endParaRPr>
          </a:p>
          <a:p>
            <a:pPr marL="12700">
              <a:lnSpc>
                <a:spcPts val="1325"/>
              </a:lnSpc>
              <a:spcBef>
                <a:spcPts val="66"/>
              </a:spcBef>
            </a:pPr>
            <a:r>
              <a:rPr lang="pl-PL" sz="1200" spc="4" dirty="0">
                <a:latin typeface="Arial"/>
                <a:cs typeface="Arial"/>
              </a:rPr>
              <a:t>P</a:t>
            </a:r>
            <a:r>
              <a:rPr lang="pl-PL" sz="1200" dirty="0">
                <a:latin typeface="Arial"/>
                <a:cs typeface="Arial"/>
              </a:rPr>
              <a:t>o </a:t>
            </a:r>
            <a:r>
              <a:rPr lang="pl-PL" sz="1200" spc="4" dirty="0">
                <a:latin typeface="Arial"/>
                <a:cs typeface="Arial"/>
              </a:rPr>
              <a:t>odp</a:t>
            </a:r>
            <a:r>
              <a:rPr lang="pl-PL" sz="1200" dirty="0">
                <a:latin typeface="Arial"/>
                <a:cs typeface="Arial"/>
              </a:rPr>
              <a:t>ra</a:t>
            </a:r>
            <a:r>
              <a:rPr lang="pl-PL" sz="1200" spc="-9" dirty="0">
                <a:latin typeface="Arial"/>
                <a:cs typeface="Arial"/>
              </a:rPr>
              <a:t>w</a:t>
            </a:r>
            <a:r>
              <a:rPr lang="pl-PL" sz="1200" dirty="0">
                <a:latin typeface="Arial"/>
                <a:cs typeface="Arial"/>
              </a:rPr>
              <a:t>ie</a:t>
            </a:r>
            <a:r>
              <a:rPr lang="pl-PL" sz="1200" spc="-29" dirty="0">
                <a:latin typeface="Arial"/>
                <a:cs typeface="Arial"/>
              </a:rPr>
              <a:t> </a:t>
            </a:r>
            <a:r>
              <a:rPr lang="pl-PL" sz="1200" dirty="0">
                <a:latin typeface="Arial"/>
                <a:cs typeface="Arial"/>
              </a:rPr>
              <a:t>c</a:t>
            </a:r>
            <a:r>
              <a:rPr lang="pl-PL" sz="1200" spc="9" dirty="0">
                <a:latin typeface="Arial"/>
                <a:cs typeface="Arial"/>
              </a:rPr>
              <a:t>e</a:t>
            </a:r>
            <a:r>
              <a:rPr lang="pl-PL" sz="1200" dirty="0">
                <a:latin typeface="Arial"/>
                <a:cs typeface="Arial"/>
              </a:rPr>
              <a:t>l</a:t>
            </a:r>
            <a:r>
              <a:rPr lang="pl-PL" sz="1200" spc="4" dirty="0">
                <a:latin typeface="Arial"/>
                <a:cs typeface="Arial"/>
              </a:rPr>
              <a:t>ne</a:t>
            </a:r>
            <a:r>
              <a:rPr lang="pl-PL" sz="1200" dirty="0">
                <a:latin typeface="Arial"/>
                <a:cs typeface="Arial"/>
              </a:rPr>
              <a:t>j</a:t>
            </a:r>
            <a:r>
              <a:rPr lang="pl-PL" sz="1200" spc="-25" dirty="0">
                <a:latin typeface="Arial"/>
                <a:cs typeface="Arial"/>
              </a:rPr>
              <a:t> </a:t>
            </a:r>
            <a:r>
              <a:rPr lang="pl-PL" sz="1200" spc="4" dirty="0">
                <a:latin typeface="Arial"/>
                <a:cs typeface="Arial"/>
              </a:rPr>
              <a:t>o</a:t>
            </a:r>
            <a:r>
              <a:rPr lang="pl-PL" sz="1200" dirty="0">
                <a:latin typeface="Arial"/>
                <a:cs typeface="Arial"/>
              </a:rPr>
              <a:t>tr</a:t>
            </a:r>
            <a:r>
              <a:rPr lang="pl-PL" sz="1200" spc="-9" dirty="0">
                <a:latin typeface="Arial"/>
                <a:cs typeface="Arial"/>
              </a:rPr>
              <a:t>zy</a:t>
            </a:r>
            <a:r>
              <a:rPr lang="pl-PL" sz="1200" spc="9" dirty="0">
                <a:latin typeface="Arial"/>
                <a:cs typeface="Arial"/>
              </a:rPr>
              <a:t>m</a:t>
            </a:r>
            <a:r>
              <a:rPr lang="pl-PL" sz="1200" spc="4" dirty="0">
                <a:latin typeface="Arial"/>
                <a:cs typeface="Arial"/>
              </a:rPr>
              <a:t>a</a:t>
            </a:r>
            <a:r>
              <a:rPr lang="pl-PL" sz="1200" dirty="0">
                <a:latin typeface="Arial"/>
                <a:cs typeface="Arial"/>
              </a:rPr>
              <a:t>sz</a:t>
            </a:r>
            <a:r>
              <a:rPr lang="pl-PL" sz="1200" spc="4" dirty="0">
                <a:latin typeface="Arial"/>
                <a:cs typeface="Arial"/>
              </a:rPr>
              <a:t> </a:t>
            </a:r>
            <a:r>
              <a:rPr lang="pl-PL" sz="1200" spc="9" dirty="0">
                <a:latin typeface="Arial"/>
                <a:cs typeface="Arial"/>
              </a:rPr>
              <a:t>m</a:t>
            </a:r>
            <a:r>
              <a:rPr lang="pl-PL" sz="1200" spc="4" dirty="0">
                <a:latin typeface="Arial"/>
                <a:cs typeface="Arial"/>
              </a:rPr>
              <a:t>a</a:t>
            </a:r>
            <a:r>
              <a:rPr lang="pl-PL" sz="1200" dirty="0">
                <a:latin typeface="Arial"/>
                <a:cs typeface="Arial"/>
              </a:rPr>
              <a:t>i</a:t>
            </a:r>
            <a:r>
              <a:rPr lang="pl-PL" sz="1200" spc="-4" dirty="0">
                <a:latin typeface="Arial"/>
                <a:cs typeface="Arial"/>
              </a:rPr>
              <a:t>l</a:t>
            </a:r>
            <a:r>
              <a:rPr lang="pl-PL" sz="1200" dirty="0">
                <a:latin typeface="Arial"/>
                <a:cs typeface="Arial"/>
              </a:rPr>
              <a:t>a</a:t>
            </a:r>
            <a:r>
              <a:rPr lang="pl-PL" sz="1200" spc="-44" dirty="0">
                <a:latin typeface="Arial"/>
                <a:cs typeface="Arial"/>
              </a:rPr>
              <a:t> </a:t>
            </a:r>
            <a:r>
              <a:rPr lang="pl-PL" sz="1200" b="1" dirty="0">
                <a:latin typeface="Arial"/>
                <a:cs typeface="Arial"/>
              </a:rPr>
              <a:t>P</a:t>
            </a:r>
            <a:r>
              <a:rPr lang="pl-PL" sz="1200" b="1" spc="4" dirty="0">
                <a:latin typeface="Arial"/>
                <a:cs typeface="Arial"/>
              </a:rPr>
              <a:t>W</a:t>
            </a:r>
            <a:r>
              <a:rPr lang="pl-PL" sz="1200" b="1" dirty="0">
                <a:latin typeface="Arial"/>
                <a:cs typeface="Arial"/>
              </a:rPr>
              <a:t>D</a:t>
            </a:r>
            <a:r>
              <a:rPr lang="pl-PL" sz="1200" dirty="0">
                <a:latin typeface="Arial"/>
                <a:cs typeface="Arial"/>
              </a:rPr>
              <a:t>(P</a:t>
            </a:r>
            <a:r>
              <a:rPr lang="pl-PL" sz="1200" spc="4" dirty="0">
                <a:latin typeface="Arial"/>
                <a:cs typeface="Arial"/>
              </a:rPr>
              <a:t>o</a:t>
            </a:r>
            <a:r>
              <a:rPr lang="pl-PL" sz="1200" spc="-14" dirty="0">
                <a:latin typeface="Arial"/>
                <a:cs typeface="Arial"/>
              </a:rPr>
              <a:t>w</a:t>
            </a:r>
            <a:r>
              <a:rPr lang="pl-PL" sz="1200" dirty="0">
                <a:latin typeface="Arial"/>
                <a:cs typeface="Arial"/>
              </a:rPr>
              <a:t>ia</a:t>
            </a:r>
            <a:r>
              <a:rPr lang="pl-PL" sz="1200" spc="4" dirty="0">
                <a:latin typeface="Arial"/>
                <a:cs typeface="Arial"/>
              </a:rPr>
              <a:t>do</a:t>
            </a:r>
            <a:r>
              <a:rPr lang="pl-PL" sz="1200" spc="-4" dirty="0">
                <a:latin typeface="Arial"/>
                <a:cs typeface="Arial"/>
              </a:rPr>
              <a:t>m</a:t>
            </a:r>
            <a:r>
              <a:rPr lang="pl-PL" sz="1200" dirty="0">
                <a:latin typeface="Arial"/>
                <a:cs typeface="Arial"/>
              </a:rPr>
              <a:t>i</a:t>
            </a:r>
            <a:r>
              <a:rPr lang="pl-PL" sz="1200" spc="-9" dirty="0">
                <a:latin typeface="Arial"/>
                <a:cs typeface="Arial"/>
              </a:rPr>
              <a:t>e</a:t>
            </a:r>
            <a:r>
              <a:rPr lang="pl-PL" sz="1200" spc="-4" dirty="0">
                <a:latin typeface="Arial"/>
                <a:cs typeface="Arial"/>
              </a:rPr>
              <a:t>n</a:t>
            </a:r>
            <a:r>
              <a:rPr lang="pl-PL" sz="1200" dirty="0">
                <a:latin typeface="Arial"/>
                <a:cs typeface="Arial"/>
              </a:rPr>
              <a:t>ie</a:t>
            </a:r>
            <a:r>
              <a:rPr lang="pl-PL" sz="1200" spc="-39" dirty="0">
                <a:latin typeface="Arial"/>
                <a:cs typeface="Arial"/>
              </a:rPr>
              <a:t> </a:t>
            </a:r>
            <a:r>
              <a:rPr lang="pl-PL" sz="1200" dirty="0">
                <a:latin typeface="Arial"/>
                <a:cs typeface="Arial"/>
              </a:rPr>
              <a:t>o</a:t>
            </a:r>
            <a:r>
              <a:rPr lang="pl-PL" sz="1200" spc="4" dirty="0">
                <a:latin typeface="Arial"/>
                <a:cs typeface="Arial"/>
              </a:rPr>
              <a:t> do</a:t>
            </a:r>
            <a:r>
              <a:rPr lang="pl-PL" sz="1200" dirty="0">
                <a:latin typeface="Arial"/>
                <a:cs typeface="Arial"/>
              </a:rPr>
              <a:t>k</a:t>
            </a:r>
            <a:r>
              <a:rPr lang="pl-PL" sz="1200" spc="4" dirty="0">
                <a:latin typeface="Arial"/>
                <a:cs typeface="Arial"/>
              </a:rPr>
              <a:t>on</a:t>
            </a:r>
            <a:r>
              <a:rPr lang="pl-PL" sz="1200" spc="-4" dirty="0">
                <a:latin typeface="Arial"/>
                <a:cs typeface="Arial"/>
              </a:rPr>
              <a:t>ane</a:t>
            </a:r>
            <a:r>
              <a:rPr lang="pl-PL" sz="1200" dirty="0">
                <a:latin typeface="Arial"/>
                <a:cs typeface="Arial"/>
              </a:rPr>
              <a:t>j</a:t>
            </a:r>
            <a:r>
              <a:rPr lang="pl-PL" sz="1200" spc="-34" dirty="0">
                <a:latin typeface="Arial"/>
                <a:cs typeface="Arial"/>
              </a:rPr>
              <a:t> </a:t>
            </a:r>
            <a:r>
              <a:rPr lang="pl-PL" sz="1200" spc="4" dirty="0">
                <a:latin typeface="Arial"/>
                <a:cs typeface="Arial"/>
              </a:rPr>
              <a:t>odp</a:t>
            </a:r>
            <a:r>
              <a:rPr lang="pl-PL" sz="1200" dirty="0">
                <a:latin typeface="Arial"/>
                <a:cs typeface="Arial"/>
              </a:rPr>
              <a:t>ra</a:t>
            </a:r>
            <a:r>
              <a:rPr lang="pl-PL" sz="1200" spc="-14" dirty="0">
                <a:latin typeface="Arial"/>
                <a:cs typeface="Arial"/>
              </a:rPr>
              <a:t>w</a:t>
            </a:r>
            <a:r>
              <a:rPr lang="pl-PL" sz="1200" dirty="0">
                <a:latin typeface="Arial"/>
                <a:cs typeface="Arial"/>
              </a:rPr>
              <a:t>ie</a:t>
            </a:r>
            <a:r>
              <a:rPr lang="pl-PL" sz="1200" spc="-19" dirty="0">
                <a:latin typeface="Arial"/>
                <a:cs typeface="Arial"/>
              </a:rPr>
              <a:t> </a:t>
            </a:r>
            <a:r>
              <a:rPr lang="pl-PL" sz="1200" dirty="0">
                <a:latin typeface="Arial"/>
                <a:cs typeface="Arial"/>
              </a:rPr>
              <a:t>i</a:t>
            </a:r>
            <a:r>
              <a:rPr lang="pl-PL" sz="1200" spc="4" dirty="0">
                <a:latin typeface="Arial"/>
                <a:cs typeface="Arial"/>
              </a:rPr>
              <a:t>mpo</a:t>
            </a:r>
            <a:r>
              <a:rPr lang="pl-PL" sz="1200" dirty="0">
                <a:latin typeface="Arial"/>
                <a:cs typeface="Arial"/>
              </a:rPr>
              <a:t>rto</a:t>
            </a:r>
            <a:r>
              <a:rPr lang="pl-PL" sz="1200" spc="-14" dirty="0">
                <a:latin typeface="Arial"/>
                <a:cs typeface="Arial"/>
              </a:rPr>
              <a:t>w</a:t>
            </a:r>
            <a:r>
              <a:rPr lang="pl-PL" sz="1200" spc="4" dirty="0">
                <a:latin typeface="Arial"/>
                <a:cs typeface="Arial"/>
              </a:rPr>
              <a:t>e</a:t>
            </a:r>
            <a:r>
              <a:rPr lang="pl-PL" sz="1200" dirty="0">
                <a:latin typeface="Arial"/>
                <a:cs typeface="Arial"/>
              </a:rPr>
              <a:t>j</a:t>
            </a:r>
            <a:r>
              <a:rPr lang="pl-PL" sz="1200" spc="-4" dirty="0">
                <a:latin typeface="Arial"/>
                <a:cs typeface="Arial"/>
              </a:rPr>
              <a:t>)</a:t>
            </a:r>
            <a:r>
              <a:rPr lang="pl-PL" sz="1200" dirty="0">
                <a:latin typeface="Arial"/>
                <a:cs typeface="Arial"/>
              </a:rPr>
              <a:t>,</a:t>
            </a:r>
            <a:r>
              <a:rPr lang="pl-PL" sz="1200" spc="-29" dirty="0">
                <a:latin typeface="Arial"/>
                <a:cs typeface="Arial"/>
              </a:rPr>
              <a:t> </a:t>
            </a:r>
            <a:r>
              <a:rPr lang="pl-PL" sz="1200" dirty="0">
                <a:latin typeface="Arial"/>
                <a:cs typeface="Arial"/>
              </a:rPr>
              <a:t>kt</a:t>
            </a:r>
            <a:r>
              <a:rPr lang="pl-PL" sz="1200" spc="4" dirty="0">
                <a:latin typeface="Arial"/>
                <a:cs typeface="Arial"/>
              </a:rPr>
              <a:t>ó</a:t>
            </a:r>
            <a:r>
              <a:rPr lang="pl-PL" sz="1200" dirty="0">
                <a:latin typeface="Arial"/>
                <a:cs typeface="Arial"/>
              </a:rPr>
              <a:t>ry </a:t>
            </a:r>
            <a:r>
              <a:rPr lang="pl-PL" sz="1200" spc="-9" dirty="0">
                <a:latin typeface="Arial"/>
                <a:cs typeface="Arial"/>
              </a:rPr>
              <a:t>z</a:t>
            </a:r>
            <a:r>
              <a:rPr lang="pl-PL" sz="1200" spc="4" dirty="0">
                <a:latin typeface="Arial"/>
                <a:cs typeface="Arial"/>
              </a:rPr>
              <a:t>a</a:t>
            </a:r>
            <a:r>
              <a:rPr lang="pl-PL" sz="1200" spc="-14" dirty="0">
                <a:latin typeface="Arial"/>
                <a:cs typeface="Arial"/>
              </a:rPr>
              <a:t>w</a:t>
            </a:r>
            <a:r>
              <a:rPr lang="pl-PL" sz="1200" dirty="0">
                <a:latin typeface="Arial"/>
                <a:cs typeface="Arial"/>
              </a:rPr>
              <a:t>iera</a:t>
            </a:r>
          </a:p>
          <a:p>
            <a:pPr marL="12700" marR="22859">
              <a:lnSpc>
                <a:spcPct val="95825"/>
              </a:lnSpc>
            </a:pPr>
            <a:r>
              <a:rPr lang="pl-PL" sz="1200" spc="4" dirty="0">
                <a:latin typeface="Arial"/>
                <a:cs typeface="Arial"/>
              </a:rPr>
              <a:t>do</a:t>
            </a:r>
            <a:r>
              <a:rPr lang="pl-PL" sz="1200" dirty="0">
                <a:latin typeface="Arial"/>
                <a:cs typeface="Arial"/>
              </a:rPr>
              <a:t>k</a:t>
            </a:r>
            <a:r>
              <a:rPr lang="pl-PL" sz="1200" spc="9" dirty="0">
                <a:latin typeface="Arial"/>
                <a:cs typeface="Arial"/>
              </a:rPr>
              <a:t>um</a:t>
            </a:r>
            <a:r>
              <a:rPr lang="pl-PL" sz="1200" spc="-4" dirty="0">
                <a:latin typeface="Arial"/>
                <a:cs typeface="Arial"/>
              </a:rPr>
              <a:t>en</a:t>
            </a:r>
            <a:r>
              <a:rPr lang="pl-PL" sz="1200" dirty="0">
                <a:latin typeface="Arial"/>
                <a:cs typeface="Arial"/>
              </a:rPr>
              <a:t>t</a:t>
            </a:r>
            <a:r>
              <a:rPr lang="pl-PL" sz="1200" spc="-29" dirty="0">
                <a:latin typeface="Arial"/>
                <a:cs typeface="Arial"/>
              </a:rPr>
              <a:t> </a:t>
            </a:r>
            <a:r>
              <a:rPr lang="pl-PL" sz="1200" b="1" dirty="0">
                <a:latin typeface="Arial"/>
                <a:cs typeface="Arial"/>
              </a:rPr>
              <a:t>„</a:t>
            </a:r>
            <a:r>
              <a:rPr lang="pl-PL" sz="1200" b="1" spc="-14" dirty="0">
                <a:latin typeface="Arial"/>
                <a:cs typeface="Arial"/>
              </a:rPr>
              <a:t>W</a:t>
            </a:r>
            <a:r>
              <a:rPr lang="pl-PL" sz="1200" b="1" spc="-29" dirty="0">
                <a:latin typeface="Arial"/>
                <a:cs typeface="Arial"/>
              </a:rPr>
              <a:t>y</a:t>
            </a:r>
            <a:r>
              <a:rPr lang="pl-PL" sz="1200" b="1" dirty="0">
                <a:latin typeface="Arial"/>
                <a:cs typeface="Arial"/>
              </a:rPr>
              <a:t>druk</a:t>
            </a:r>
            <a:r>
              <a:rPr lang="pl-PL" sz="1200" b="1" spc="29" dirty="0">
                <a:latin typeface="Arial"/>
                <a:cs typeface="Arial"/>
              </a:rPr>
              <a:t> </a:t>
            </a:r>
            <a:r>
              <a:rPr lang="pl-PL" sz="1200" b="1" dirty="0">
                <a:latin typeface="Arial"/>
                <a:cs typeface="Arial"/>
              </a:rPr>
              <a:t>r</a:t>
            </a:r>
            <a:r>
              <a:rPr lang="pl-PL" sz="1200" b="1" spc="4" dirty="0">
                <a:latin typeface="Arial"/>
                <a:cs typeface="Arial"/>
              </a:rPr>
              <a:t>e</a:t>
            </a:r>
            <a:r>
              <a:rPr lang="pl-PL" sz="1200" b="1" spc="-9" dirty="0">
                <a:latin typeface="Arial"/>
                <a:cs typeface="Arial"/>
              </a:rPr>
              <a:t>j</a:t>
            </a:r>
            <a:r>
              <a:rPr lang="pl-PL" sz="1200" b="1" spc="4" dirty="0">
                <a:latin typeface="Arial"/>
                <a:cs typeface="Arial"/>
              </a:rPr>
              <a:t>es</a:t>
            </a:r>
            <a:r>
              <a:rPr lang="pl-PL" sz="1200" b="1" dirty="0">
                <a:latin typeface="Arial"/>
                <a:cs typeface="Arial"/>
              </a:rPr>
              <a:t>tru</a:t>
            </a:r>
            <a:r>
              <a:rPr lang="pl-PL" sz="1200" b="1" spc="-24" dirty="0">
                <a:latin typeface="Arial"/>
                <a:cs typeface="Arial"/>
              </a:rPr>
              <a:t> </a:t>
            </a:r>
            <a:r>
              <a:rPr lang="pl-PL" sz="1200" b="1" dirty="0">
                <a:latin typeface="Arial"/>
                <a:cs typeface="Arial"/>
              </a:rPr>
              <a:t>proc</a:t>
            </a:r>
            <a:r>
              <a:rPr lang="pl-PL" sz="1200" b="1" spc="4" dirty="0">
                <a:latin typeface="Arial"/>
                <a:cs typeface="Arial"/>
              </a:rPr>
              <a:t>e</a:t>
            </a:r>
            <a:r>
              <a:rPr lang="pl-PL" sz="1200" b="1" dirty="0">
                <a:latin typeface="Arial"/>
                <a:cs typeface="Arial"/>
              </a:rPr>
              <a:t>dury</a:t>
            </a:r>
            <a:r>
              <a:rPr lang="pl-PL" sz="1200" b="1" spc="-4" dirty="0">
                <a:latin typeface="Arial"/>
                <a:cs typeface="Arial"/>
              </a:rPr>
              <a:t> </a:t>
            </a:r>
            <a:r>
              <a:rPr lang="pl-PL" sz="1200" b="1" dirty="0">
                <a:latin typeface="Arial"/>
                <a:cs typeface="Arial"/>
              </a:rPr>
              <a:t>uprosz</a:t>
            </a:r>
            <a:r>
              <a:rPr lang="pl-PL" sz="1200" b="1" spc="4" dirty="0">
                <a:latin typeface="Arial"/>
                <a:cs typeface="Arial"/>
              </a:rPr>
              <a:t>c</a:t>
            </a:r>
            <a:r>
              <a:rPr lang="pl-PL" sz="1200" b="1" dirty="0">
                <a:latin typeface="Arial"/>
                <a:cs typeface="Arial"/>
              </a:rPr>
              <a:t>zone</a:t>
            </a:r>
            <a:r>
              <a:rPr lang="pl-PL" sz="1200" b="1" spc="-4" dirty="0">
                <a:latin typeface="Arial"/>
                <a:cs typeface="Arial"/>
              </a:rPr>
              <a:t>j</a:t>
            </a:r>
            <a:r>
              <a:rPr lang="pl-PL" sz="1200" b="1" dirty="0">
                <a:latin typeface="Arial"/>
                <a:cs typeface="Arial"/>
              </a:rPr>
              <a:t>”</a:t>
            </a:r>
            <a:r>
              <a:rPr lang="pl-PL" sz="1200" b="1" spc="29" dirty="0">
                <a:latin typeface="Arial"/>
                <a:cs typeface="Arial"/>
              </a:rPr>
              <a:t> </a:t>
            </a:r>
            <a:r>
              <a:rPr lang="pl-PL" sz="1200" dirty="0" smtClean="0">
                <a:latin typeface="Arial"/>
                <a:cs typeface="Arial"/>
              </a:rPr>
              <a:t>:</a:t>
            </a:r>
          </a:p>
          <a:p>
            <a:pPr marL="12700" marR="22859">
              <a:lnSpc>
                <a:spcPct val="95825"/>
              </a:lnSpc>
            </a:pPr>
            <a:endParaRPr lang="pl-PL" sz="1200" dirty="0">
              <a:latin typeface="Arial"/>
              <a:cs typeface="Arial"/>
            </a:endParaRPr>
          </a:p>
          <a:p>
            <a:pPr marL="184150" marR="22905" indent="-171450">
              <a:lnSpc>
                <a:spcPts val="1325"/>
              </a:lnSpc>
              <a:spcBef>
                <a:spcPts val="66"/>
              </a:spcBef>
              <a:buFont typeface="Arial" panose="020B0604020202020204" pitchFamily="34" charset="0"/>
              <a:buChar char="•"/>
            </a:pPr>
            <a:r>
              <a:rPr lang="pl-PL" sz="1200" dirty="0" smtClean="0">
                <a:latin typeface="Arial"/>
                <a:cs typeface="Arial"/>
              </a:rPr>
              <a:t>dok</a:t>
            </a:r>
            <a:r>
              <a:rPr lang="pl-PL" sz="1200" spc="4" dirty="0" smtClean="0">
                <a:latin typeface="Arial"/>
                <a:cs typeface="Arial"/>
              </a:rPr>
              <a:t>ume</a:t>
            </a:r>
            <a:r>
              <a:rPr lang="pl-PL" sz="1200" spc="-4" dirty="0" smtClean="0">
                <a:latin typeface="Arial"/>
                <a:cs typeface="Arial"/>
              </a:rPr>
              <a:t>n</a:t>
            </a:r>
            <a:r>
              <a:rPr lang="pl-PL" sz="1200" dirty="0" smtClean="0">
                <a:latin typeface="Arial"/>
                <a:cs typeface="Arial"/>
              </a:rPr>
              <a:t>t</a:t>
            </a:r>
            <a:r>
              <a:rPr lang="pl-PL" sz="1200" spc="-4" dirty="0" smtClean="0">
                <a:latin typeface="Arial"/>
                <a:cs typeface="Arial"/>
              </a:rPr>
              <a:t>u</a:t>
            </a:r>
            <a:r>
              <a:rPr lang="pl-PL" sz="1200" dirty="0" smtClean="0">
                <a:latin typeface="Arial"/>
                <a:cs typeface="Arial"/>
              </a:rPr>
              <a:t>je </a:t>
            </a:r>
            <a:r>
              <a:rPr lang="pl-PL" sz="1200" spc="4" dirty="0">
                <a:latin typeface="Arial"/>
                <a:cs typeface="Arial"/>
              </a:rPr>
              <a:t>o</a:t>
            </a:r>
            <a:r>
              <a:rPr lang="pl-PL" sz="1200" dirty="0">
                <a:latin typeface="Arial"/>
                <a:cs typeface="Arial"/>
              </a:rPr>
              <a:t>n</a:t>
            </a:r>
            <a:r>
              <a:rPr lang="pl-PL" sz="1200" spc="-39" dirty="0">
                <a:latin typeface="Arial"/>
                <a:cs typeface="Arial"/>
              </a:rPr>
              <a:t> </a:t>
            </a:r>
            <a:r>
              <a:rPr lang="pl-PL" sz="1200" spc="4" dirty="0">
                <a:latin typeface="Arial"/>
                <a:cs typeface="Arial"/>
              </a:rPr>
              <a:t>ob</a:t>
            </a:r>
            <a:r>
              <a:rPr lang="pl-PL" sz="1200" dirty="0">
                <a:latin typeface="Arial"/>
                <a:cs typeface="Arial"/>
              </a:rPr>
              <a:t>jęcie</a:t>
            </a:r>
            <a:r>
              <a:rPr lang="pl-PL" sz="1200" spc="-29"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s</a:t>
            </a:r>
            <a:r>
              <a:rPr lang="pl-PL" sz="1200" spc="-9" dirty="0">
                <a:latin typeface="Arial"/>
                <a:cs typeface="Arial"/>
              </a:rPr>
              <a:t>y</a:t>
            </a:r>
            <a:r>
              <a:rPr lang="pl-PL" sz="1200" dirty="0">
                <a:latin typeface="Arial"/>
                <a:cs typeface="Arial"/>
              </a:rPr>
              <a:t>łki</a:t>
            </a:r>
            <a:r>
              <a:rPr lang="pl-PL" sz="1200" spc="-4" dirty="0">
                <a:latin typeface="Arial"/>
                <a:cs typeface="Arial"/>
              </a:rPr>
              <a:t> </a:t>
            </a:r>
            <a:r>
              <a:rPr lang="pl-PL" sz="1200" spc="4" dirty="0">
                <a:latin typeface="Arial"/>
                <a:cs typeface="Arial"/>
              </a:rPr>
              <a:t>p</a:t>
            </a:r>
            <a:r>
              <a:rPr lang="pl-PL" sz="1200" dirty="0">
                <a:latin typeface="Arial"/>
                <a:cs typeface="Arial"/>
              </a:rPr>
              <a:t>roc</a:t>
            </a:r>
            <a:r>
              <a:rPr lang="pl-PL" sz="1200" spc="4" dirty="0">
                <a:latin typeface="Arial"/>
                <a:cs typeface="Arial"/>
              </a:rPr>
              <a:t>edu</a:t>
            </a:r>
            <a:r>
              <a:rPr lang="pl-PL" sz="1200" dirty="0">
                <a:latin typeface="Arial"/>
                <a:cs typeface="Arial"/>
              </a:rPr>
              <a:t>rą</a:t>
            </a:r>
            <a:r>
              <a:rPr lang="pl-PL" sz="1200" spc="-9" dirty="0">
                <a:latin typeface="Arial"/>
                <a:cs typeface="Arial"/>
              </a:rPr>
              <a:t> </a:t>
            </a:r>
            <a:r>
              <a:rPr lang="pl-PL" sz="1200" dirty="0">
                <a:latin typeface="Arial"/>
                <a:cs typeface="Arial"/>
              </a:rPr>
              <a:t>c</a:t>
            </a:r>
            <a:r>
              <a:rPr lang="pl-PL" sz="1200" spc="4" dirty="0">
                <a:latin typeface="Arial"/>
                <a:cs typeface="Arial"/>
              </a:rPr>
              <a:t>e</a:t>
            </a:r>
            <a:r>
              <a:rPr lang="pl-PL" sz="1200" dirty="0">
                <a:latin typeface="Arial"/>
                <a:cs typeface="Arial"/>
              </a:rPr>
              <a:t>l</a:t>
            </a:r>
            <a:r>
              <a:rPr lang="pl-PL" sz="1200" spc="-9" dirty="0">
                <a:latin typeface="Arial"/>
                <a:cs typeface="Arial"/>
              </a:rPr>
              <a:t>n</a:t>
            </a:r>
            <a:r>
              <a:rPr lang="pl-PL" sz="1200" dirty="0">
                <a:latin typeface="Arial"/>
                <a:cs typeface="Arial"/>
              </a:rPr>
              <a:t>ą</a:t>
            </a:r>
            <a:r>
              <a:rPr lang="pl-PL" sz="1200" spc="-39" dirty="0">
                <a:latin typeface="Arial"/>
                <a:cs typeface="Arial"/>
              </a:rPr>
              <a:t> </a:t>
            </a:r>
            <a:r>
              <a:rPr lang="pl-PL" sz="1200" dirty="0">
                <a:latin typeface="Arial"/>
                <a:cs typeface="Arial"/>
              </a:rPr>
              <a:t>(n</a:t>
            </a:r>
            <a:r>
              <a:rPr lang="pl-PL" sz="1200" spc="4" dirty="0">
                <a:latin typeface="Arial"/>
                <a:cs typeface="Arial"/>
              </a:rPr>
              <a:t>a</a:t>
            </a:r>
            <a:r>
              <a:rPr lang="pl-PL" sz="1200" dirty="0">
                <a:latin typeface="Arial"/>
                <a:cs typeface="Arial"/>
              </a:rPr>
              <a:t>jc</a:t>
            </a:r>
            <a:r>
              <a:rPr lang="pl-PL" sz="1200" spc="-14" dirty="0">
                <a:latin typeface="Arial"/>
                <a:cs typeface="Arial"/>
              </a:rPr>
              <a:t>z</a:t>
            </a:r>
            <a:r>
              <a:rPr lang="pl-PL" sz="1200" spc="4" dirty="0">
                <a:latin typeface="Arial"/>
                <a:cs typeface="Arial"/>
              </a:rPr>
              <a:t>ę</a:t>
            </a:r>
            <a:r>
              <a:rPr lang="pl-PL" sz="1200" dirty="0">
                <a:latin typeface="Arial"/>
                <a:cs typeface="Arial"/>
              </a:rPr>
              <a:t>ściej</a:t>
            </a:r>
            <a:r>
              <a:rPr lang="pl-PL" sz="1200" spc="-19" dirty="0">
                <a:latin typeface="Arial"/>
                <a:cs typeface="Arial"/>
              </a:rPr>
              <a:t> </a:t>
            </a:r>
            <a:r>
              <a:rPr lang="pl-PL" sz="1200" spc="4" dirty="0">
                <a:latin typeface="Arial"/>
                <a:cs typeface="Arial"/>
              </a:rPr>
              <a:t>p</a:t>
            </a:r>
            <a:r>
              <a:rPr lang="pl-PL" sz="1200" dirty="0">
                <a:latin typeface="Arial"/>
                <a:cs typeface="Arial"/>
              </a:rPr>
              <a:t>roc</a:t>
            </a:r>
            <a:r>
              <a:rPr lang="pl-PL" sz="1200" spc="4" dirty="0">
                <a:latin typeface="Arial"/>
                <a:cs typeface="Arial"/>
              </a:rPr>
              <a:t>ed</a:t>
            </a:r>
            <a:r>
              <a:rPr lang="pl-PL" sz="1200" spc="-4" dirty="0">
                <a:latin typeface="Arial"/>
                <a:cs typeface="Arial"/>
              </a:rPr>
              <a:t>u</a:t>
            </a:r>
            <a:r>
              <a:rPr lang="pl-PL" sz="1200" dirty="0">
                <a:latin typeface="Arial"/>
                <a:cs typeface="Arial"/>
              </a:rPr>
              <a:t>rą</a:t>
            </a:r>
            <a:r>
              <a:rPr lang="pl-PL" sz="1200" spc="-29" dirty="0">
                <a:latin typeface="Arial"/>
                <a:cs typeface="Arial"/>
              </a:rPr>
              <a:t> </a:t>
            </a:r>
            <a:r>
              <a:rPr lang="pl-PL" sz="1200" spc="4" dirty="0">
                <a:latin typeface="Arial"/>
                <a:cs typeface="Arial"/>
              </a:rPr>
              <a:t>dopu</a:t>
            </a:r>
            <a:r>
              <a:rPr lang="pl-PL" sz="1200" dirty="0">
                <a:latin typeface="Arial"/>
                <a:cs typeface="Arial"/>
              </a:rPr>
              <a:t>s</a:t>
            </a:r>
            <a:r>
              <a:rPr lang="pl-PL" sz="1200" spc="-9" dirty="0">
                <a:latin typeface="Arial"/>
                <a:cs typeface="Arial"/>
              </a:rPr>
              <a:t>z</a:t>
            </a:r>
            <a:r>
              <a:rPr lang="pl-PL" sz="1200" dirty="0">
                <a:latin typeface="Arial"/>
                <a:cs typeface="Arial"/>
              </a:rPr>
              <a:t>c</a:t>
            </a:r>
            <a:r>
              <a:rPr lang="pl-PL" sz="1200" spc="-9" dirty="0">
                <a:latin typeface="Arial"/>
                <a:cs typeface="Arial"/>
              </a:rPr>
              <a:t>z</a:t>
            </a:r>
            <a:r>
              <a:rPr lang="pl-PL" sz="1200" spc="4" dirty="0">
                <a:latin typeface="Arial"/>
                <a:cs typeface="Arial"/>
              </a:rPr>
              <a:t>en</a:t>
            </a:r>
            <a:r>
              <a:rPr lang="pl-PL" sz="1200" dirty="0">
                <a:latin typeface="Arial"/>
                <a:cs typeface="Arial"/>
              </a:rPr>
              <a:t>ia</a:t>
            </a:r>
            <a:r>
              <a:rPr lang="pl-PL" sz="1200" spc="-9" dirty="0">
                <a:latin typeface="Arial"/>
                <a:cs typeface="Arial"/>
              </a:rPr>
              <a:t> </a:t>
            </a:r>
            <a:r>
              <a:rPr lang="pl-PL" sz="1200" spc="4" dirty="0">
                <a:latin typeface="Arial"/>
                <a:cs typeface="Arial"/>
              </a:rPr>
              <a:t>d</a:t>
            </a:r>
            <a:r>
              <a:rPr lang="pl-PL" sz="1200" dirty="0">
                <a:latin typeface="Arial"/>
                <a:cs typeface="Arial"/>
              </a:rPr>
              <a:t>o</a:t>
            </a:r>
            <a:r>
              <a:rPr lang="pl-PL" sz="1200" spc="-39" dirty="0">
                <a:latin typeface="Arial"/>
                <a:cs typeface="Arial"/>
              </a:rPr>
              <a:t> </a:t>
            </a:r>
            <a:r>
              <a:rPr lang="pl-PL" sz="1200" spc="4" dirty="0">
                <a:latin typeface="Arial"/>
                <a:cs typeface="Arial"/>
              </a:rPr>
              <a:t>ob</a:t>
            </a:r>
            <a:r>
              <a:rPr lang="pl-PL" sz="1200" dirty="0">
                <a:latin typeface="Arial"/>
                <a:cs typeface="Arial"/>
              </a:rPr>
              <a:t>rot</a:t>
            </a:r>
            <a:r>
              <a:rPr lang="pl-PL" sz="1200" spc="4" dirty="0">
                <a:latin typeface="Arial"/>
                <a:cs typeface="Arial"/>
              </a:rPr>
              <a:t>u</a:t>
            </a:r>
            <a:r>
              <a:rPr lang="pl-PL" sz="1200" dirty="0" smtClean="0">
                <a:latin typeface="Arial"/>
                <a:cs typeface="Arial"/>
              </a:rPr>
              <a:t>),</a:t>
            </a:r>
            <a:endParaRPr lang="pl-PL" sz="1200" dirty="0">
              <a:latin typeface="Arial"/>
              <a:cs typeface="Arial"/>
            </a:endParaRPr>
          </a:p>
          <a:p>
            <a:pPr marL="184150" marR="22905" indent="-171450">
              <a:lnSpc>
                <a:spcPct val="95825"/>
              </a:lnSpc>
              <a:buFont typeface="Arial" panose="020B0604020202020204" pitchFamily="34" charset="0"/>
              <a:buChar char="•"/>
            </a:pPr>
            <a:r>
              <a:rPr lang="pl-PL" sz="1200" dirty="0" smtClean="0">
                <a:latin typeface="Arial"/>
                <a:cs typeface="Arial"/>
              </a:rPr>
              <a:t>za</a:t>
            </a:r>
            <a:r>
              <a:rPr lang="pl-PL" sz="1200" spc="-14" dirty="0" smtClean="0">
                <a:latin typeface="Arial"/>
                <a:cs typeface="Arial"/>
              </a:rPr>
              <a:t>w</a:t>
            </a:r>
            <a:r>
              <a:rPr lang="pl-PL" sz="1200" dirty="0" smtClean="0">
                <a:latin typeface="Arial"/>
                <a:cs typeface="Arial"/>
              </a:rPr>
              <a:t>iera</a:t>
            </a:r>
            <a:r>
              <a:rPr lang="pl-PL" sz="1200" spc="-4" dirty="0" smtClean="0">
                <a:latin typeface="Arial"/>
                <a:cs typeface="Arial"/>
              </a:rPr>
              <a:t> </a:t>
            </a:r>
            <a:r>
              <a:rPr lang="pl-PL" sz="1200" dirty="0">
                <a:latin typeface="Arial"/>
                <a:cs typeface="Arial"/>
              </a:rPr>
              <a:t>k</a:t>
            </a:r>
            <a:r>
              <a:rPr lang="pl-PL" sz="1200" spc="-14" dirty="0">
                <a:latin typeface="Arial"/>
                <a:cs typeface="Arial"/>
              </a:rPr>
              <a:t>w</a:t>
            </a:r>
            <a:r>
              <a:rPr lang="pl-PL" sz="1200" spc="4" dirty="0">
                <a:latin typeface="Arial"/>
                <a:cs typeface="Arial"/>
              </a:rPr>
              <a:t>o</a:t>
            </a:r>
            <a:r>
              <a:rPr lang="pl-PL" sz="1200" dirty="0">
                <a:latin typeface="Arial"/>
                <a:cs typeface="Arial"/>
              </a:rPr>
              <a:t>tę</a:t>
            </a:r>
            <a:r>
              <a:rPr lang="pl-PL" sz="1200" spc="4" dirty="0">
                <a:latin typeface="Arial"/>
                <a:cs typeface="Arial"/>
              </a:rPr>
              <a:t> na</a:t>
            </a:r>
            <a:r>
              <a:rPr lang="pl-PL" sz="1200" dirty="0">
                <a:latin typeface="Arial"/>
                <a:cs typeface="Arial"/>
              </a:rPr>
              <a:t>le</a:t>
            </a:r>
            <a:r>
              <a:rPr lang="pl-PL" sz="1200" spc="-9" dirty="0">
                <a:latin typeface="Arial"/>
                <a:cs typeface="Arial"/>
              </a:rPr>
              <a:t>ż</a:t>
            </a:r>
            <a:r>
              <a:rPr lang="pl-PL" sz="1200" spc="4" dirty="0">
                <a:latin typeface="Arial"/>
                <a:cs typeface="Arial"/>
              </a:rPr>
              <a:t>no</a:t>
            </a:r>
            <a:r>
              <a:rPr lang="pl-PL" sz="1200" dirty="0">
                <a:latin typeface="Arial"/>
                <a:cs typeface="Arial"/>
              </a:rPr>
              <a:t>ści</a:t>
            </a:r>
            <a:r>
              <a:rPr lang="pl-PL" sz="1200" spc="-34" dirty="0">
                <a:latin typeface="Arial"/>
                <a:cs typeface="Arial"/>
              </a:rPr>
              <a:t> </a:t>
            </a:r>
            <a:r>
              <a:rPr lang="pl-PL" sz="1200" dirty="0" smtClean="0">
                <a:latin typeface="Arial"/>
                <a:cs typeface="Arial"/>
              </a:rPr>
              <a:t>c</a:t>
            </a:r>
            <a:r>
              <a:rPr lang="pl-PL" sz="1200" spc="4" dirty="0" smtClean="0">
                <a:latin typeface="Arial"/>
                <a:cs typeface="Arial"/>
              </a:rPr>
              <a:t>e</a:t>
            </a:r>
            <a:r>
              <a:rPr lang="pl-PL" sz="1200" dirty="0" smtClean="0">
                <a:latin typeface="Arial"/>
                <a:cs typeface="Arial"/>
              </a:rPr>
              <a:t>ln</a:t>
            </a:r>
            <a:r>
              <a:rPr lang="pl-PL" sz="1200" spc="14" dirty="0" smtClean="0">
                <a:latin typeface="Arial"/>
                <a:cs typeface="Arial"/>
              </a:rPr>
              <a:t>o</a:t>
            </a:r>
            <a:r>
              <a:rPr lang="pl-PL" sz="1200" dirty="0" smtClean="0">
                <a:latin typeface="Arial"/>
                <a:cs typeface="Arial"/>
              </a:rPr>
              <a:t>-</a:t>
            </a:r>
            <a:r>
              <a:rPr lang="pl-PL" sz="1200" spc="4" dirty="0" smtClean="0">
                <a:latin typeface="Arial"/>
                <a:cs typeface="Arial"/>
              </a:rPr>
              <a:t>p</a:t>
            </a:r>
            <a:r>
              <a:rPr lang="pl-PL" sz="1200" spc="-4" dirty="0" smtClean="0">
                <a:latin typeface="Arial"/>
                <a:cs typeface="Arial"/>
              </a:rPr>
              <a:t>oda</a:t>
            </a:r>
            <a:r>
              <a:rPr lang="pl-PL" sz="1200" dirty="0" smtClean="0">
                <a:latin typeface="Arial"/>
                <a:cs typeface="Arial"/>
              </a:rPr>
              <a:t>tk</a:t>
            </a:r>
            <a:r>
              <a:rPr lang="pl-PL" sz="1200" spc="4" dirty="0" smtClean="0">
                <a:latin typeface="Arial"/>
                <a:cs typeface="Arial"/>
              </a:rPr>
              <a:t>o</a:t>
            </a:r>
            <a:r>
              <a:rPr lang="pl-PL" sz="1200" spc="-14" dirty="0" smtClean="0">
                <a:latin typeface="Arial"/>
                <a:cs typeface="Arial"/>
              </a:rPr>
              <a:t>w</a:t>
            </a:r>
            <a:r>
              <a:rPr lang="pl-PL" sz="1200" spc="-9" dirty="0" smtClean="0">
                <a:latin typeface="Arial"/>
                <a:cs typeface="Arial"/>
              </a:rPr>
              <a:t>y</a:t>
            </a:r>
            <a:r>
              <a:rPr lang="pl-PL" sz="1200" dirty="0" smtClean="0">
                <a:latin typeface="Arial"/>
                <a:cs typeface="Arial"/>
              </a:rPr>
              <a:t>ch,</a:t>
            </a:r>
            <a:endParaRPr lang="pl-PL" sz="1200" dirty="0">
              <a:latin typeface="Arial"/>
              <a:cs typeface="Arial"/>
            </a:endParaRPr>
          </a:p>
          <a:p>
            <a:pPr marL="184150" marR="22905" indent="-171450">
              <a:lnSpc>
                <a:spcPct val="95825"/>
              </a:lnSpc>
              <a:spcBef>
                <a:spcPts val="60"/>
              </a:spcBef>
              <a:buFont typeface="Arial" panose="020B0604020202020204" pitchFamily="34" charset="0"/>
              <a:buChar char="•"/>
            </a:pPr>
            <a:r>
              <a:rPr lang="pl-PL" sz="1200" dirty="0" smtClean="0">
                <a:latin typeface="Arial"/>
                <a:cs typeface="Arial"/>
              </a:rPr>
              <a:t>j</a:t>
            </a:r>
            <a:r>
              <a:rPr lang="pl-PL" sz="1200" spc="4" dirty="0" smtClean="0">
                <a:latin typeface="Arial"/>
                <a:cs typeface="Arial"/>
              </a:rPr>
              <a:t>e</a:t>
            </a:r>
            <a:r>
              <a:rPr lang="pl-PL" sz="1200" dirty="0" smtClean="0">
                <a:latin typeface="Arial"/>
                <a:cs typeface="Arial"/>
              </a:rPr>
              <a:t>st</a:t>
            </a:r>
            <a:r>
              <a:rPr lang="pl-PL" sz="1200" spc="-4" dirty="0" smtClean="0">
                <a:latin typeface="Arial"/>
                <a:cs typeface="Arial"/>
              </a:rPr>
              <a:t> </a:t>
            </a:r>
            <a:r>
              <a:rPr lang="pl-PL" sz="1200" dirty="0">
                <a:latin typeface="Arial"/>
                <a:cs typeface="Arial"/>
              </a:rPr>
              <a:t>st</a:t>
            </a:r>
            <a:r>
              <a:rPr lang="pl-PL" sz="1200" spc="4" dirty="0">
                <a:latin typeface="Arial"/>
                <a:cs typeface="Arial"/>
              </a:rPr>
              <a:t>o</a:t>
            </a:r>
            <a:r>
              <a:rPr lang="pl-PL" sz="1200" dirty="0">
                <a:latin typeface="Arial"/>
                <a:cs typeface="Arial"/>
              </a:rPr>
              <a:t>s</a:t>
            </a:r>
            <a:r>
              <a:rPr lang="pl-PL" sz="1200" spc="4" dirty="0">
                <a:latin typeface="Arial"/>
                <a:cs typeface="Arial"/>
              </a:rPr>
              <a:t>o</a:t>
            </a:r>
            <a:r>
              <a:rPr lang="pl-PL" sz="1200" spc="-14" dirty="0">
                <a:latin typeface="Arial"/>
                <a:cs typeface="Arial"/>
              </a:rPr>
              <a:t>w</a:t>
            </a:r>
            <a:r>
              <a:rPr lang="pl-PL" sz="1200" spc="4" dirty="0">
                <a:latin typeface="Arial"/>
                <a:cs typeface="Arial"/>
              </a:rPr>
              <a:t>an</a:t>
            </a:r>
            <a:r>
              <a:rPr lang="pl-PL" sz="1200" dirty="0">
                <a:latin typeface="Arial"/>
                <a:cs typeface="Arial"/>
              </a:rPr>
              <a:t>y</a:t>
            </a:r>
            <a:r>
              <a:rPr lang="pl-PL" sz="1200" spc="-19" dirty="0">
                <a:latin typeface="Arial"/>
                <a:cs typeface="Arial"/>
              </a:rPr>
              <a:t> </a:t>
            </a:r>
            <a:r>
              <a:rPr lang="pl-PL" sz="1200" dirty="0">
                <a:latin typeface="Arial"/>
                <a:cs typeface="Arial"/>
              </a:rPr>
              <a:t>w ro</a:t>
            </a:r>
            <a:r>
              <a:rPr lang="pl-PL" sz="1200" spc="-9" dirty="0">
                <a:latin typeface="Arial"/>
                <a:cs typeface="Arial"/>
              </a:rPr>
              <a:t>z</a:t>
            </a:r>
            <a:r>
              <a:rPr lang="pl-PL" sz="1200" dirty="0">
                <a:latin typeface="Arial"/>
                <a:cs typeface="Arial"/>
              </a:rPr>
              <a:t>l</a:t>
            </a:r>
            <a:r>
              <a:rPr lang="pl-PL" sz="1200" spc="-4" dirty="0">
                <a:latin typeface="Arial"/>
                <a:cs typeface="Arial"/>
              </a:rPr>
              <a:t>i</a:t>
            </a:r>
            <a:r>
              <a:rPr lang="pl-PL" sz="1200" dirty="0">
                <a:latin typeface="Arial"/>
                <a:cs typeface="Arial"/>
              </a:rPr>
              <a:t>c</a:t>
            </a:r>
            <a:r>
              <a:rPr lang="pl-PL" sz="1200" spc="-9" dirty="0">
                <a:latin typeface="Arial"/>
                <a:cs typeface="Arial"/>
              </a:rPr>
              <a:t>z</a:t>
            </a:r>
            <a:r>
              <a:rPr lang="pl-PL" sz="1200" spc="4" dirty="0">
                <a:latin typeface="Arial"/>
                <a:cs typeface="Arial"/>
              </a:rPr>
              <a:t>en</a:t>
            </a:r>
            <a:r>
              <a:rPr lang="pl-PL" sz="1200" dirty="0">
                <a:latin typeface="Arial"/>
                <a:cs typeface="Arial"/>
              </a:rPr>
              <a:t>iach z </a:t>
            </a:r>
            <a:r>
              <a:rPr lang="pl-PL" sz="1200" spc="4" dirty="0" smtClean="0">
                <a:latin typeface="Arial"/>
                <a:cs typeface="Arial"/>
              </a:rPr>
              <a:t>U</a:t>
            </a:r>
            <a:r>
              <a:rPr lang="pl-PL" sz="1200" dirty="0" smtClean="0">
                <a:latin typeface="Arial"/>
                <a:cs typeface="Arial"/>
              </a:rPr>
              <a:t>r</a:t>
            </a:r>
            <a:r>
              <a:rPr lang="pl-PL" sz="1200" spc="-14" dirty="0" smtClean="0">
                <a:latin typeface="Arial"/>
                <a:cs typeface="Arial"/>
              </a:rPr>
              <a:t>z</a:t>
            </a:r>
            <a:r>
              <a:rPr lang="pl-PL" sz="1200" spc="4" dirty="0" smtClean="0">
                <a:latin typeface="Arial"/>
                <a:cs typeface="Arial"/>
              </a:rPr>
              <a:t>ęde</a:t>
            </a:r>
            <a:r>
              <a:rPr lang="pl-PL" sz="1200" dirty="0" smtClean="0">
                <a:latin typeface="Arial"/>
                <a:cs typeface="Arial"/>
              </a:rPr>
              <a:t>m</a:t>
            </a:r>
            <a:r>
              <a:rPr lang="pl-PL" sz="1200" spc="-24" dirty="0" smtClean="0">
                <a:latin typeface="Arial"/>
                <a:cs typeface="Arial"/>
              </a:rPr>
              <a:t> </a:t>
            </a:r>
            <a:r>
              <a:rPr lang="pl-PL" sz="1200" dirty="0">
                <a:latin typeface="Arial"/>
                <a:cs typeface="Arial"/>
              </a:rPr>
              <a:t>S</a:t>
            </a:r>
            <a:r>
              <a:rPr lang="pl-PL" sz="1200" dirty="0" smtClean="0">
                <a:latin typeface="Arial"/>
                <a:cs typeface="Arial"/>
              </a:rPr>
              <a:t>k</a:t>
            </a:r>
            <a:r>
              <a:rPr lang="pl-PL" sz="1200" spc="4" dirty="0" smtClean="0">
                <a:latin typeface="Arial"/>
                <a:cs typeface="Arial"/>
              </a:rPr>
              <a:t>a</a:t>
            </a:r>
            <a:r>
              <a:rPr lang="pl-PL" sz="1200" dirty="0" smtClean="0">
                <a:latin typeface="Arial"/>
                <a:cs typeface="Arial"/>
              </a:rPr>
              <a:t>rb</a:t>
            </a:r>
            <a:r>
              <a:rPr lang="pl-PL" sz="1200" spc="4" dirty="0" smtClean="0">
                <a:latin typeface="Arial"/>
                <a:cs typeface="Arial"/>
              </a:rPr>
              <a:t>o</a:t>
            </a:r>
            <a:r>
              <a:rPr lang="pl-PL" sz="1200" spc="-14" dirty="0" smtClean="0">
                <a:latin typeface="Arial"/>
                <a:cs typeface="Arial"/>
              </a:rPr>
              <a:t>w</a:t>
            </a:r>
            <a:r>
              <a:rPr lang="pl-PL" sz="1200" spc="-9" dirty="0" smtClean="0">
                <a:latin typeface="Arial"/>
                <a:cs typeface="Arial"/>
              </a:rPr>
              <a:t>y</a:t>
            </a:r>
            <a:r>
              <a:rPr lang="pl-PL" sz="1200" dirty="0" smtClean="0">
                <a:latin typeface="Arial"/>
                <a:cs typeface="Arial"/>
              </a:rPr>
              <a:t>m,</a:t>
            </a:r>
            <a:endParaRPr lang="pl-PL" sz="1200" dirty="0">
              <a:latin typeface="Arial"/>
              <a:cs typeface="Arial"/>
            </a:endParaRPr>
          </a:p>
          <a:p>
            <a:pPr marL="184150" indent="-171450">
              <a:lnSpc>
                <a:spcPct val="95825"/>
              </a:lnSpc>
              <a:spcBef>
                <a:spcPts val="60"/>
              </a:spcBef>
              <a:buFont typeface="Arial" panose="020B0604020202020204" pitchFamily="34" charset="0"/>
              <a:buChar char="•"/>
            </a:pPr>
            <a:r>
              <a:rPr lang="pl-PL" sz="1200" dirty="0" smtClean="0">
                <a:latin typeface="Arial"/>
                <a:cs typeface="Arial"/>
              </a:rPr>
              <a:t>jak</a:t>
            </a:r>
            <a:r>
              <a:rPr lang="pl-PL" sz="1200" spc="-4" dirty="0" smtClean="0">
                <a:latin typeface="Arial"/>
                <a:cs typeface="Arial"/>
              </a:rPr>
              <a:t> </a:t>
            </a:r>
            <a:r>
              <a:rPr lang="pl-PL" sz="1200" dirty="0">
                <a:latin typeface="Arial"/>
                <a:cs typeface="Arial"/>
              </a:rPr>
              <a:t>ka</a:t>
            </a:r>
            <a:r>
              <a:rPr lang="pl-PL" sz="1200" spc="-9" dirty="0">
                <a:latin typeface="Arial"/>
                <a:cs typeface="Arial"/>
              </a:rPr>
              <a:t>ż</a:t>
            </a:r>
            <a:r>
              <a:rPr lang="pl-PL" sz="1200" dirty="0">
                <a:latin typeface="Arial"/>
                <a:cs typeface="Arial"/>
              </a:rPr>
              <a:t>dy</a:t>
            </a:r>
            <a:r>
              <a:rPr lang="pl-PL" sz="1200" spc="4" dirty="0">
                <a:latin typeface="Arial"/>
                <a:cs typeface="Arial"/>
              </a:rPr>
              <a:t> </a:t>
            </a:r>
            <a:r>
              <a:rPr lang="pl-PL" sz="1200" dirty="0">
                <a:latin typeface="Arial"/>
                <a:cs typeface="Arial"/>
              </a:rPr>
              <a:t>d</a:t>
            </a:r>
            <a:r>
              <a:rPr lang="pl-PL" sz="1200" spc="4" dirty="0">
                <a:latin typeface="Arial"/>
                <a:cs typeface="Arial"/>
              </a:rPr>
              <a:t>o</a:t>
            </a:r>
            <a:r>
              <a:rPr lang="pl-PL" sz="1200" dirty="0">
                <a:latin typeface="Arial"/>
                <a:cs typeface="Arial"/>
              </a:rPr>
              <a:t>ku</a:t>
            </a:r>
            <a:r>
              <a:rPr lang="pl-PL" sz="1200" spc="4" dirty="0">
                <a:latin typeface="Arial"/>
                <a:cs typeface="Arial"/>
              </a:rPr>
              <a:t>m</a:t>
            </a:r>
            <a:r>
              <a:rPr lang="pl-PL" sz="1200" spc="-9" dirty="0">
                <a:latin typeface="Arial"/>
                <a:cs typeface="Arial"/>
              </a:rPr>
              <a:t>en</a:t>
            </a:r>
            <a:r>
              <a:rPr lang="pl-PL" sz="1200" dirty="0">
                <a:latin typeface="Arial"/>
                <a:cs typeface="Arial"/>
              </a:rPr>
              <a:t>t</a:t>
            </a:r>
            <a:r>
              <a:rPr lang="pl-PL" sz="1200" spc="-29" dirty="0">
                <a:latin typeface="Arial"/>
                <a:cs typeface="Arial"/>
              </a:rPr>
              <a:t> </a:t>
            </a:r>
            <a:r>
              <a:rPr lang="pl-PL" sz="1200" dirty="0">
                <a:latin typeface="Arial"/>
                <a:cs typeface="Arial"/>
              </a:rPr>
              <a:t>ks</a:t>
            </a:r>
            <a:r>
              <a:rPr lang="pl-PL" sz="1200" spc="-4" dirty="0">
                <a:latin typeface="Arial"/>
                <a:cs typeface="Arial"/>
              </a:rPr>
              <a:t>i</a:t>
            </a:r>
            <a:r>
              <a:rPr lang="pl-PL" sz="1200" dirty="0">
                <a:latin typeface="Arial"/>
                <a:cs typeface="Arial"/>
              </a:rPr>
              <a:t>ę</a:t>
            </a:r>
            <a:r>
              <a:rPr lang="pl-PL" sz="1200" spc="-4" dirty="0">
                <a:latin typeface="Arial"/>
                <a:cs typeface="Arial"/>
              </a:rPr>
              <a:t>g</a:t>
            </a:r>
            <a:r>
              <a:rPr lang="pl-PL" sz="1200" dirty="0">
                <a:latin typeface="Arial"/>
                <a:cs typeface="Arial"/>
              </a:rPr>
              <a:t>o</a:t>
            </a:r>
            <a:r>
              <a:rPr lang="pl-PL" sz="1200" spc="-14" dirty="0">
                <a:latin typeface="Arial"/>
                <a:cs typeface="Arial"/>
              </a:rPr>
              <a:t>w</a:t>
            </a:r>
            <a:r>
              <a:rPr lang="pl-PL" sz="1200" dirty="0">
                <a:latin typeface="Arial"/>
                <a:cs typeface="Arial"/>
              </a:rPr>
              <a:t>y p</a:t>
            </a:r>
            <a:r>
              <a:rPr lang="pl-PL" sz="1200" spc="4" dirty="0">
                <a:latin typeface="Arial"/>
                <a:cs typeface="Arial"/>
              </a:rPr>
              <a:t>o</a:t>
            </a:r>
            <a:r>
              <a:rPr lang="pl-PL" sz="1200" dirty="0">
                <a:latin typeface="Arial"/>
                <a:cs typeface="Arial"/>
              </a:rPr>
              <a:t>dle</a:t>
            </a:r>
            <a:r>
              <a:rPr lang="pl-PL" sz="1200" spc="-9" dirty="0">
                <a:latin typeface="Arial"/>
                <a:cs typeface="Arial"/>
              </a:rPr>
              <a:t>g</a:t>
            </a:r>
            <a:r>
              <a:rPr lang="pl-PL" sz="1200" dirty="0">
                <a:latin typeface="Arial"/>
                <a:cs typeface="Arial"/>
              </a:rPr>
              <a:t>a</a:t>
            </a:r>
            <a:r>
              <a:rPr lang="pl-PL" sz="1200" spc="-39" dirty="0">
                <a:latin typeface="Arial"/>
                <a:cs typeface="Arial"/>
              </a:rPr>
              <a:t> </a:t>
            </a:r>
            <a:r>
              <a:rPr lang="pl-PL" sz="1200" dirty="0">
                <a:latin typeface="Arial"/>
                <a:cs typeface="Arial"/>
              </a:rPr>
              <a:t>o</a:t>
            </a:r>
            <a:r>
              <a:rPr lang="pl-PL" sz="1200" spc="4" dirty="0">
                <a:latin typeface="Arial"/>
                <a:cs typeface="Arial"/>
              </a:rPr>
              <a:t>b</a:t>
            </a:r>
            <a:r>
              <a:rPr lang="pl-PL" sz="1200" dirty="0">
                <a:latin typeface="Arial"/>
                <a:cs typeface="Arial"/>
              </a:rPr>
              <a:t>o</a:t>
            </a:r>
            <a:r>
              <a:rPr lang="pl-PL" sz="1200" spc="-14" dirty="0">
                <a:latin typeface="Arial"/>
                <a:cs typeface="Arial"/>
              </a:rPr>
              <a:t>w</a:t>
            </a:r>
            <a:r>
              <a:rPr lang="pl-PL" sz="1200" dirty="0">
                <a:latin typeface="Arial"/>
                <a:cs typeface="Arial"/>
              </a:rPr>
              <a:t>ią</a:t>
            </a:r>
            <a:r>
              <a:rPr lang="pl-PL" sz="1200" spc="-14" dirty="0">
                <a:latin typeface="Arial"/>
                <a:cs typeface="Arial"/>
              </a:rPr>
              <a:t>z</a:t>
            </a:r>
            <a:r>
              <a:rPr lang="pl-PL" sz="1200" dirty="0">
                <a:latin typeface="Arial"/>
                <a:cs typeface="Arial"/>
              </a:rPr>
              <a:t>ko</a:t>
            </a:r>
            <a:r>
              <a:rPr lang="pl-PL" sz="1200" spc="-14" dirty="0">
                <a:latin typeface="Arial"/>
                <a:cs typeface="Arial"/>
              </a:rPr>
              <a:t>w</a:t>
            </a:r>
            <a:r>
              <a:rPr lang="pl-PL" sz="1200" dirty="0">
                <a:latin typeface="Arial"/>
                <a:cs typeface="Arial"/>
              </a:rPr>
              <a:t>i</a:t>
            </a:r>
            <a:r>
              <a:rPr lang="pl-PL" sz="1200" spc="-9" dirty="0">
                <a:latin typeface="Arial"/>
                <a:cs typeface="Arial"/>
              </a:rPr>
              <a:t> </a:t>
            </a:r>
            <a:r>
              <a:rPr lang="pl-PL" sz="1200" dirty="0">
                <a:latin typeface="Arial"/>
                <a:cs typeface="Arial"/>
              </a:rPr>
              <a:t>archi</a:t>
            </a:r>
            <a:r>
              <a:rPr lang="pl-PL" sz="1200" spc="-19" dirty="0">
                <a:latin typeface="Arial"/>
                <a:cs typeface="Arial"/>
              </a:rPr>
              <a:t>w</a:t>
            </a:r>
            <a:r>
              <a:rPr lang="pl-PL" sz="1200" dirty="0">
                <a:latin typeface="Arial"/>
                <a:cs typeface="Arial"/>
              </a:rPr>
              <a:t>i</a:t>
            </a:r>
            <a:r>
              <a:rPr lang="pl-PL" sz="1200" spc="-14" dirty="0">
                <a:latin typeface="Arial"/>
                <a:cs typeface="Arial"/>
              </a:rPr>
              <a:t>z</a:t>
            </a:r>
            <a:r>
              <a:rPr lang="pl-PL" sz="1200" dirty="0">
                <a:latin typeface="Arial"/>
                <a:cs typeface="Arial"/>
              </a:rPr>
              <a:t>acji</a:t>
            </a:r>
            <a:r>
              <a:rPr lang="pl-PL" sz="1200" spc="-14" dirty="0">
                <a:latin typeface="Arial"/>
                <a:cs typeface="Arial"/>
              </a:rPr>
              <a:t> </a:t>
            </a:r>
            <a:r>
              <a:rPr lang="pl-PL" sz="1200" dirty="0">
                <a:latin typeface="Arial"/>
                <a:cs typeface="Arial"/>
              </a:rPr>
              <a:t>dla</a:t>
            </a:r>
            <a:r>
              <a:rPr lang="pl-PL" sz="1200" spc="-4" dirty="0">
                <a:latin typeface="Arial"/>
                <a:cs typeface="Arial"/>
              </a:rPr>
              <a:t> </a:t>
            </a:r>
            <a:r>
              <a:rPr lang="pl-PL" sz="1200" dirty="0">
                <a:latin typeface="Arial"/>
                <a:cs typeface="Arial"/>
              </a:rPr>
              <a:t>celów</a:t>
            </a:r>
            <a:r>
              <a:rPr lang="pl-PL" sz="1200" spc="-19" dirty="0">
                <a:latin typeface="Arial"/>
                <a:cs typeface="Arial"/>
              </a:rPr>
              <a:t> </a:t>
            </a:r>
            <a:r>
              <a:rPr lang="pl-PL" sz="1200" dirty="0">
                <a:latin typeface="Arial"/>
                <a:cs typeface="Arial"/>
              </a:rPr>
              <a:t>ko</a:t>
            </a:r>
            <a:r>
              <a:rPr lang="pl-PL" sz="1200" spc="4" dirty="0">
                <a:latin typeface="Arial"/>
                <a:cs typeface="Arial"/>
              </a:rPr>
              <a:t>n</a:t>
            </a:r>
            <a:r>
              <a:rPr lang="pl-PL" sz="1200" dirty="0">
                <a:latin typeface="Arial"/>
                <a:cs typeface="Arial"/>
              </a:rPr>
              <a:t>troli</a:t>
            </a:r>
            <a:r>
              <a:rPr lang="pl-PL" sz="1200" spc="-4" dirty="0">
                <a:latin typeface="Arial"/>
                <a:cs typeface="Arial"/>
              </a:rPr>
              <a:t> </a:t>
            </a:r>
            <a:r>
              <a:rPr lang="pl-PL" sz="1200" dirty="0" err="1">
                <a:latin typeface="Arial"/>
                <a:cs typeface="Arial"/>
              </a:rPr>
              <a:t>p</a:t>
            </a:r>
            <a:r>
              <a:rPr lang="pl-PL" sz="1200" spc="4" dirty="0" err="1">
                <a:latin typeface="Arial"/>
                <a:cs typeface="Arial"/>
              </a:rPr>
              <a:t>o</a:t>
            </a:r>
            <a:r>
              <a:rPr lang="pl-PL" sz="1200" dirty="0" err="1">
                <a:latin typeface="Arial"/>
                <a:cs typeface="Arial"/>
              </a:rPr>
              <a:t>stimp</a:t>
            </a:r>
            <a:r>
              <a:rPr lang="pl-PL" sz="1200" spc="-4" dirty="0" err="1">
                <a:latin typeface="Arial"/>
                <a:cs typeface="Arial"/>
              </a:rPr>
              <a:t>or</a:t>
            </a:r>
            <a:r>
              <a:rPr lang="pl-PL" sz="1200" dirty="0" err="1">
                <a:latin typeface="Arial"/>
                <a:cs typeface="Arial"/>
              </a:rPr>
              <a:t>t</a:t>
            </a:r>
            <a:r>
              <a:rPr lang="pl-PL" sz="1200" spc="4" dirty="0" err="1">
                <a:latin typeface="Arial"/>
                <a:cs typeface="Arial"/>
              </a:rPr>
              <a:t>o</a:t>
            </a:r>
            <a:r>
              <a:rPr lang="pl-PL" sz="1200" spc="-14" dirty="0" err="1">
                <a:latin typeface="Arial"/>
                <a:cs typeface="Arial"/>
              </a:rPr>
              <a:t>w</a:t>
            </a:r>
            <a:r>
              <a:rPr lang="pl-PL" sz="1200" dirty="0" err="1">
                <a:latin typeface="Arial"/>
                <a:cs typeface="Arial"/>
              </a:rPr>
              <a:t>e</a:t>
            </a:r>
            <a:r>
              <a:rPr lang="pl-PL" sz="1200" spc="4" dirty="0" err="1">
                <a:latin typeface="Arial"/>
                <a:cs typeface="Arial"/>
              </a:rPr>
              <a:t>j</a:t>
            </a:r>
            <a:r>
              <a:rPr lang="pl-PL" sz="1200" dirty="0" smtClean="0">
                <a:latin typeface="Arial"/>
                <a:cs typeface="Arial"/>
              </a:rPr>
              <a:t>.</a:t>
            </a:r>
          </a:p>
          <a:p>
            <a:pPr marL="184150" indent="-171450">
              <a:lnSpc>
                <a:spcPct val="95825"/>
              </a:lnSpc>
              <a:spcBef>
                <a:spcPts val="60"/>
              </a:spcBef>
              <a:buFont typeface="Arial" panose="020B0604020202020204" pitchFamily="34" charset="0"/>
              <a:buChar char="•"/>
            </a:pPr>
            <a:endParaRPr lang="pl-PL" sz="1200" dirty="0">
              <a:latin typeface="Arial"/>
              <a:cs typeface="Arial"/>
            </a:endParaRPr>
          </a:p>
          <a:p>
            <a:pPr marL="12700">
              <a:lnSpc>
                <a:spcPts val="1325"/>
              </a:lnSpc>
              <a:spcBef>
                <a:spcPts val="66"/>
              </a:spcBef>
            </a:pPr>
            <a:r>
              <a:rPr lang="pl-PL" sz="1200" spc="4" dirty="0">
                <a:latin typeface="Arial"/>
                <a:cs typeface="Arial"/>
              </a:rPr>
              <a:t>P</a:t>
            </a:r>
            <a:r>
              <a:rPr lang="pl-PL" sz="1200" dirty="0">
                <a:latin typeface="Arial"/>
                <a:cs typeface="Arial"/>
              </a:rPr>
              <a:t>o </a:t>
            </a:r>
            <a:r>
              <a:rPr lang="pl-PL" sz="1200" spc="-9" dirty="0">
                <a:latin typeface="Arial"/>
                <a:cs typeface="Arial"/>
              </a:rPr>
              <a:t>z</a:t>
            </a:r>
            <a:r>
              <a:rPr lang="pl-PL" sz="1200" dirty="0">
                <a:latin typeface="Arial"/>
                <a:cs typeface="Arial"/>
              </a:rPr>
              <a:t>ło</a:t>
            </a:r>
            <a:r>
              <a:rPr lang="pl-PL" sz="1200" spc="-9" dirty="0">
                <a:latin typeface="Arial"/>
                <a:cs typeface="Arial"/>
              </a:rPr>
              <a:t>ż</a:t>
            </a:r>
            <a:r>
              <a:rPr lang="pl-PL" sz="1200" spc="4" dirty="0">
                <a:latin typeface="Arial"/>
                <a:cs typeface="Arial"/>
              </a:rPr>
              <a:t>en</a:t>
            </a:r>
            <a:r>
              <a:rPr lang="pl-PL" sz="1200" dirty="0">
                <a:latin typeface="Arial"/>
                <a:cs typeface="Arial"/>
              </a:rPr>
              <a:t>iu</a:t>
            </a:r>
            <a:r>
              <a:rPr lang="pl-PL" sz="1200" spc="-4"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z</a:t>
            </a:r>
            <a:r>
              <a:rPr lang="pl-PL" sz="1200" spc="-69" dirty="0">
                <a:latin typeface="Arial"/>
                <a:cs typeface="Arial"/>
              </a:rPr>
              <a:t> </a:t>
            </a:r>
            <a:r>
              <a:rPr lang="pl-PL" sz="1200" dirty="0">
                <a:latin typeface="Arial"/>
                <a:cs typeface="Arial"/>
              </a:rPr>
              <a:t>A</a:t>
            </a:r>
            <a:r>
              <a:rPr lang="pl-PL" sz="1200" spc="-4" dirty="0">
                <a:latin typeface="Arial"/>
                <a:cs typeface="Arial"/>
              </a:rPr>
              <a:t>g</a:t>
            </a:r>
            <a:r>
              <a:rPr lang="pl-PL" sz="1200" spc="4" dirty="0">
                <a:latin typeface="Arial"/>
                <a:cs typeface="Arial"/>
              </a:rPr>
              <a:t>en</a:t>
            </a:r>
            <a:r>
              <a:rPr lang="pl-PL" sz="1200" dirty="0">
                <a:latin typeface="Arial"/>
                <a:cs typeface="Arial"/>
              </a:rPr>
              <a:t>cję</a:t>
            </a:r>
            <a:r>
              <a:rPr lang="pl-PL" sz="1200" spc="-19" dirty="0">
                <a:latin typeface="Arial"/>
                <a:cs typeface="Arial"/>
              </a:rPr>
              <a:t> </a:t>
            </a:r>
            <a:r>
              <a:rPr lang="pl-PL" sz="1200" dirty="0">
                <a:latin typeface="Arial"/>
                <a:cs typeface="Arial"/>
              </a:rPr>
              <a:t>Cel</a:t>
            </a:r>
            <a:r>
              <a:rPr lang="pl-PL" sz="1200" spc="4" dirty="0">
                <a:latin typeface="Arial"/>
                <a:cs typeface="Arial"/>
              </a:rPr>
              <a:t>n</a:t>
            </a:r>
            <a:r>
              <a:rPr lang="pl-PL" sz="1200" dirty="0">
                <a:latin typeface="Arial"/>
                <a:cs typeface="Arial"/>
              </a:rPr>
              <a:t>ą</a:t>
            </a:r>
            <a:r>
              <a:rPr lang="pl-PL" sz="1200" spc="-54" dirty="0">
                <a:latin typeface="Arial"/>
                <a:cs typeface="Arial"/>
              </a:rPr>
              <a:t> </a:t>
            </a:r>
            <a:r>
              <a:rPr lang="pl-PL" sz="1200" spc="9" dirty="0">
                <a:latin typeface="Arial"/>
                <a:cs typeface="Arial"/>
              </a:rPr>
              <a:t>T</a:t>
            </a:r>
            <a:r>
              <a:rPr lang="pl-PL" sz="1200" dirty="0">
                <a:latin typeface="Arial"/>
                <a:cs typeface="Arial"/>
              </a:rPr>
              <a:t>NT</a:t>
            </a:r>
            <a:r>
              <a:rPr lang="pl-PL" sz="1200" spc="-24" dirty="0">
                <a:latin typeface="Arial"/>
                <a:cs typeface="Arial"/>
              </a:rPr>
              <a:t> </a:t>
            </a:r>
            <a:r>
              <a:rPr lang="pl-PL" sz="1200" spc="-9" dirty="0">
                <a:latin typeface="Arial"/>
                <a:cs typeface="Arial"/>
              </a:rPr>
              <a:t>z</a:t>
            </a:r>
            <a:r>
              <a:rPr lang="pl-PL" sz="1200" spc="-4" dirty="0">
                <a:latin typeface="Arial"/>
                <a:cs typeface="Arial"/>
              </a:rPr>
              <a:t>g</a:t>
            </a:r>
            <a:r>
              <a:rPr lang="pl-PL" sz="1200" dirty="0">
                <a:latin typeface="Arial"/>
                <a:cs typeface="Arial"/>
              </a:rPr>
              <a:t>łos</a:t>
            </a:r>
            <a:r>
              <a:rPr lang="pl-PL" sz="1200" spc="-9" dirty="0">
                <a:latin typeface="Arial"/>
                <a:cs typeface="Arial"/>
              </a:rPr>
              <a:t>z</a:t>
            </a:r>
            <a:r>
              <a:rPr lang="pl-PL" sz="1200" spc="4" dirty="0">
                <a:latin typeface="Arial"/>
                <a:cs typeface="Arial"/>
              </a:rPr>
              <a:t>en</a:t>
            </a:r>
            <a:r>
              <a:rPr lang="pl-PL" sz="1200" dirty="0">
                <a:latin typeface="Arial"/>
                <a:cs typeface="Arial"/>
              </a:rPr>
              <a:t>ia</a:t>
            </a:r>
            <a:r>
              <a:rPr lang="pl-PL" sz="1200" spc="-4" dirty="0">
                <a:latin typeface="Arial"/>
                <a:cs typeface="Arial"/>
              </a:rPr>
              <a:t> </a:t>
            </a:r>
            <a:r>
              <a:rPr lang="pl-PL" sz="1200" spc="4" dirty="0">
                <a:latin typeface="Arial"/>
                <a:cs typeface="Arial"/>
              </a:rPr>
              <a:t>u</a:t>
            </a:r>
            <a:r>
              <a:rPr lang="pl-PL" sz="1200" spc="-9" dirty="0">
                <a:latin typeface="Arial"/>
                <a:cs typeface="Arial"/>
              </a:rPr>
              <a:t>z</a:t>
            </a:r>
            <a:r>
              <a:rPr lang="pl-PL" sz="1200" spc="4" dirty="0">
                <a:latin typeface="Arial"/>
                <a:cs typeface="Arial"/>
              </a:rPr>
              <a:t>upe</a:t>
            </a:r>
            <a:r>
              <a:rPr lang="pl-PL" sz="1200" dirty="0">
                <a:latin typeface="Arial"/>
                <a:cs typeface="Arial"/>
              </a:rPr>
              <a:t>łni</a:t>
            </a:r>
            <a:r>
              <a:rPr lang="pl-PL" sz="1200" spc="-4" dirty="0">
                <a:latin typeface="Arial"/>
                <a:cs typeface="Arial"/>
              </a:rPr>
              <a:t>a</a:t>
            </a:r>
            <a:r>
              <a:rPr lang="pl-PL" sz="1200" dirty="0">
                <a:latin typeface="Arial"/>
                <a:cs typeface="Arial"/>
              </a:rPr>
              <a:t>j</a:t>
            </a:r>
            <a:r>
              <a:rPr lang="pl-PL" sz="1200" spc="-9" dirty="0">
                <a:latin typeface="Arial"/>
                <a:cs typeface="Arial"/>
              </a:rPr>
              <a:t>ą</a:t>
            </a:r>
            <a:r>
              <a:rPr lang="pl-PL" sz="1200" dirty="0">
                <a:latin typeface="Arial"/>
                <a:cs typeface="Arial"/>
              </a:rPr>
              <a:t>c</a:t>
            </a:r>
            <a:r>
              <a:rPr lang="pl-PL" sz="1200" spc="4" dirty="0">
                <a:latin typeface="Arial"/>
                <a:cs typeface="Arial"/>
              </a:rPr>
              <a:t>e</a:t>
            </a:r>
            <a:r>
              <a:rPr lang="pl-PL" sz="1200" spc="-4" dirty="0">
                <a:latin typeface="Arial"/>
                <a:cs typeface="Arial"/>
              </a:rPr>
              <a:t>go</a:t>
            </a:r>
            <a:r>
              <a:rPr lang="pl-PL" sz="1200" dirty="0">
                <a:latin typeface="Arial"/>
                <a:cs typeface="Arial"/>
              </a:rPr>
              <a:t>,</a:t>
            </a:r>
            <a:r>
              <a:rPr lang="pl-PL" sz="1200" spc="-4" dirty="0">
                <a:latin typeface="Arial"/>
                <a:cs typeface="Arial"/>
              </a:rPr>
              <a:t> </a:t>
            </a:r>
            <a:r>
              <a:rPr lang="pl-PL" sz="1200" b="1" dirty="0">
                <a:latin typeface="Arial"/>
                <a:cs typeface="Arial"/>
              </a:rPr>
              <a:t>w</a:t>
            </a:r>
            <a:r>
              <a:rPr lang="pl-PL" sz="1200" b="1" spc="19" dirty="0">
                <a:latin typeface="Arial"/>
                <a:cs typeface="Arial"/>
              </a:rPr>
              <a:t> </a:t>
            </a:r>
            <a:r>
              <a:rPr lang="pl-PL" sz="1200" b="1" spc="4" dirty="0">
                <a:latin typeface="Arial"/>
                <a:cs typeface="Arial"/>
              </a:rPr>
              <a:t>c</a:t>
            </a:r>
            <a:r>
              <a:rPr lang="pl-PL" sz="1200" b="1" dirty="0">
                <a:latin typeface="Arial"/>
                <a:cs typeface="Arial"/>
              </a:rPr>
              <a:t>i</a:t>
            </a:r>
            <a:r>
              <a:rPr lang="pl-PL" sz="1200" b="1" spc="9" dirty="0">
                <a:latin typeface="Arial"/>
                <a:cs typeface="Arial"/>
              </a:rPr>
              <a:t>ą</a:t>
            </a:r>
            <a:r>
              <a:rPr lang="pl-PL" sz="1200" b="1" dirty="0">
                <a:latin typeface="Arial"/>
                <a:cs typeface="Arial"/>
              </a:rPr>
              <a:t>gu</a:t>
            </a:r>
            <a:r>
              <a:rPr lang="pl-PL" sz="1200" b="1" spc="-4" dirty="0">
                <a:latin typeface="Arial"/>
                <a:cs typeface="Arial"/>
              </a:rPr>
              <a:t> </a:t>
            </a:r>
            <a:r>
              <a:rPr lang="pl-PL" sz="1200" b="1" dirty="0">
                <a:latin typeface="Arial"/>
                <a:cs typeface="Arial"/>
              </a:rPr>
              <a:t>2 dni</a:t>
            </a:r>
            <a:r>
              <a:rPr lang="pl-PL" sz="1200" b="1" spc="29" dirty="0">
                <a:latin typeface="Arial"/>
                <a:cs typeface="Arial"/>
              </a:rPr>
              <a:t> </a:t>
            </a:r>
            <a:r>
              <a:rPr lang="pl-PL" sz="1200" b="1" dirty="0">
                <a:latin typeface="Arial"/>
                <a:cs typeface="Arial"/>
              </a:rPr>
              <a:t>rob</a:t>
            </a:r>
            <a:r>
              <a:rPr lang="pl-PL" sz="1200" b="1" spc="4" dirty="0">
                <a:latin typeface="Arial"/>
                <a:cs typeface="Arial"/>
              </a:rPr>
              <a:t>oc</a:t>
            </a:r>
            <a:r>
              <a:rPr lang="pl-PL" sz="1200" b="1" dirty="0">
                <a:latin typeface="Arial"/>
                <a:cs typeface="Arial"/>
              </a:rPr>
              <a:t>z</a:t>
            </a:r>
            <a:r>
              <a:rPr lang="pl-PL" sz="1200" b="1" spc="-25" dirty="0">
                <a:latin typeface="Arial"/>
                <a:cs typeface="Arial"/>
              </a:rPr>
              <a:t>y</a:t>
            </a:r>
            <a:r>
              <a:rPr lang="pl-PL" sz="1200" b="1" spc="4" dirty="0">
                <a:latin typeface="Arial"/>
                <a:cs typeface="Arial"/>
              </a:rPr>
              <a:t>c</a:t>
            </a:r>
            <a:r>
              <a:rPr lang="pl-PL" sz="1200" b="1" dirty="0">
                <a:latin typeface="Arial"/>
                <a:cs typeface="Arial"/>
              </a:rPr>
              <a:t>h </a:t>
            </a:r>
            <a:r>
              <a:rPr lang="pl-PL" sz="1200" spc="4" dirty="0">
                <a:latin typeface="Arial"/>
                <a:cs typeface="Arial"/>
              </a:rPr>
              <a:t>o</a:t>
            </a:r>
            <a:r>
              <a:rPr lang="pl-PL" sz="1200" dirty="0">
                <a:latin typeface="Arial"/>
                <a:cs typeface="Arial"/>
              </a:rPr>
              <a:t>tr</a:t>
            </a:r>
            <a:r>
              <a:rPr lang="pl-PL" sz="1200" spc="-14" dirty="0">
                <a:latin typeface="Arial"/>
                <a:cs typeface="Arial"/>
              </a:rPr>
              <a:t>z</a:t>
            </a:r>
            <a:r>
              <a:rPr lang="pl-PL" sz="1200" spc="-9" dirty="0">
                <a:latin typeface="Arial"/>
                <a:cs typeface="Arial"/>
              </a:rPr>
              <a:t>y</a:t>
            </a:r>
            <a:r>
              <a:rPr lang="pl-PL" sz="1200" spc="4" dirty="0">
                <a:latin typeface="Arial"/>
                <a:cs typeface="Arial"/>
              </a:rPr>
              <a:t>ma</a:t>
            </a:r>
            <a:r>
              <a:rPr lang="pl-PL" sz="1200" dirty="0">
                <a:latin typeface="Arial"/>
                <a:cs typeface="Arial"/>
              </a:rPr>
              <a:t>sz</a:t>
            </a:r>
          </a:p>
          <a:p>
            <a:pPr marL="12700" marR="22859">
              <a:lnSpc>
                <a:spcPct val="95825"/>
              </a:lnSpc>
            </a:pPr>
            <a:r>
              <a:rPr lang="pl-PL" sz="1200" b="1" spc="4" dirty="0">
                <a:latin typeface="Arial"/>
                <a:cs typeface="Arial"/>
              </a:rPr>
              <a:t>P</a:t>
            </a:r>
            <a:r>
              <a:rPr lang="pl-PL" sz="1200" b="1" dirty="0">
                <a:latin typeface="Arial"/>
                <a:cs typeface="Arial"/>
              </a:rPr>
              <a:t>Z</a:t>
            </a:r>
            <a:r>
              <a:rPr lang="pl-PL" sz="1200" b="1" spc="-4" dirty="0">
                <a:latin typeface="Arial"/>
                <a:cs typeface="Arial"/>
              </a:rPr>
              <a:t>C</a:t>
            </a:r>
            <a:r>
              <a:rPr lang="pl-PL" sz="1200" dirty="0">
                <a:latin typeface="Arial"/>
                <a:cs typeface="Arial"/>
              </a:rPr>
              <a:t>(P</a:t>
            </a:r>
            <a:r>
              <a:rPr lang="pl-PL" sz="1200" spc="4" dirty="0">
                <a:latin typeface="Arial"/>
                <a:cs typeface="Arial"/>
              </a:rPr>
              <a:t>o</a:t>
            </a:r>
            <a:r>
              <a:rPr lang="pl-PL" sz="1200" dirty="0">
                <a:latin typeface="Arial"/>
                <a:cs typeface="Arial"/>
              </a:rPr>
              <a:t>ś</a:t>
            </a:r>
            <a:r>
              <a:rPr lang="pl-PL" sz="1200" spc="-14" dirty="0">
                <a:latin typeface="Arial"/>
                <a:cs typeface="Arial"/>
              </a:rPr>
              <a:t>w</a:t>
            </a:r>
            <a:r>
              <a:rPr lang="pl-PL" sz="1200" dirty="0">
                <a:latin typeface="Arial"/>
                <a:cs typeface="Arial"/>
              </a:rPr>
              <a:t>ia</a:t>
            </a:r>
            <a:r>
              <a:rPr lang="pl-PL" sz="1200" spc="4" dirty="0">
                <a:latin typeface="Arial"/>
                <a:cs typeface="Arial"/>
              </a:rPr>
              <a:t>d</a:t>
            </a:r>
            <a:r>
              <a:rPr lang="pl-PL" sz="1200" dirty="0">
                <a:latin typeface="Arial"/>
                <a:cs typeface="Arial"/>
              </a:rPr>
              <a:t>c</a:t>
            </a:r>
            <a:r>
              <a:rPr lang="pl-PL" sz="1200" spc="-9" dirty="0">
                <a:latin typeface="Arial"/>
                <a:cs typeface="Arial"/>
              </a:rPr>
              <a:t>z</a:t>
            </a:r>
            <a:r>
              <a:rPr lang="pl-PL" sz="1200" spc="4" dirty="0">
                <a:latin typeface="Arial"/>
                <a:cs typeface="Arial"/>
              </a:rPr>
              <a:t>on</a:t>
            </a:r>
            <a:r>
              <a:rPr lang="pl-PL" sz="1200" dirty="0">
                <a:latin typeface="Arial"/>
                <a:cs typeface="Arial"/>
              </a:rPr>
              <a:t>e</a:t>
            </a:r>
            <a:r>
              <a:rPr lang="pl-PL" sz="1200" spc="-29" dirty="0">
                <a:latin typeface="Arial"/>
                <a:cs typeface="Arial"/>
              </a:rPr>
              <a:t> </a:t>
            </a:r>
            <a:r>
              <a:rPr lang="pl-PL" sz="1200" spc="-9" dirty="0">
                <a:latin typeface="Arial"/>
                <a:cs typeface="Arial"/>
              </a:rPr>
              <a:t>z</a:t>
            </a:r>
            <a:r>
              <a:rPr lang="pl-PL" sz="1200" spc="-4" dirty="0">
                <a:latin typeface="Arial"/>
                <a:cs typeface="Arial"/>
              </a:rPr>
              <a:t>g</a:t>
            </a:r>
            <a:r>
              <a:rPr lang="pl-PL" sz="1200" dirty="0">
                <a:latin typeface="Arial"/>
                <a:cs typeface="Arial"/>
              </a:rPr>
              <a:t>łos</a:t>
            </a:r>
            <a:r>
              <a:rPr lang="pl-PL" sz="1200" spc="-9" dirty="0">
                <a:latin typeface="Arial"/>
                <a:cs typeface="Arial"/>
              </a:rPr>
              <a:t>z</a:t>
            </a:r>
            <a:r>
              <a:rPr lang="pl-PL" sz="1200" spc="4" dirty="0">
                <a:latin typeface="Arial"/>
                <a:cs typeface="Arial"/>
              </a:rPr>
              <a:t>en</a:t>
            </a:r>
            <a:r>
              <a:rPr lang="pl-PL" sz="1200" dirty="0">
                <a:latin typeface="Arial"/>
                <a:cs typeface="Arial"/>
              </a:rPr>
              <a:t>ie</a:t>
            </a:r>
            <a:r>
              <a:rPr lang="pl-PL" sz="1200" spc="-4" dirty="0">
                <a:latin typeface="Arial"/>
                <a:cs typeface="Arial"/>
              </a:rPr>
              <a:t> </a:t>
            </a:r>
            <a:r>
              <a:rPr lang="pl-PL" sz="1200" dirty="0">
                <a:latin typeface="Arial"/>
                <a:cs typeface="Arial"/>
              </a:rPr>
              <a:t>c</a:t>
            </a:r>
            <a:r>
              <a:rPr lang="pl-PL" sz="1200" spc="4" dirty="0">
                <a:latin typeface="Arial"/>
                <a:cs typeface="Arial"/>
              </a:rPr>
              <a:t>e</a:t>
            </a:r>
            <a:r>
              <a:rPr lang="pl-PL" sz="1200" dirty="0">
                <a:latin typeface="Arial"/>
                <a:cs typeface="Arial"/>
              </a:rPr>
              <a:t>ln</a:t>
            </a:r>
            <a:r>
              <a:rPr lang="pl-PL" sz="1200" spc="4" dirty="0">
                <a:latin typeface="Arial"/>
                <a:cs typeface="Arial"/>
              </a:rPr>
              <a:t>e</a:t>
            </a:r>
            <a:r>
              <a:rPr lang="pl-PL" sz="1200" dirty="0">
                <a:latin typeface="Arial"/>
                <a:cs typeface="Arial"/>
              </a:rPr>
              <a:t>)</a:t>
            </a:r>
            <a:r>
              <a:rPr lang="pl-PL" sz="1200" spc="-24" dirty="0">
                <a:latin typeface="Arial"/>
                <a:cs typeface="Arial"/>
              </a:rPr>
              <a:t> </a:t>
            </a:r>
            <a:r>
              <a:rPr lang="pl-PL" sz="1200" dirty="0">
                <a:latin typeface="Arial"/>
                <a:cs typeface="Arial"/>
              </a:rPr>
              <a:t>i</a:t>
            </a:r>
            <a:r>
              <a:rPr lang="pl-PL" sz="1200" spc="14" dirty="0">
                <a:latin typeface="Arial"/>
                <a:cs typeface="Arial"/>
              </a:rPr>
              <a:t> </a:t>
            </a:r>
            <a:r>
              <a:rPr lang="pl-PL" sz="1200" b="1" dirty="0">
                <a:latin typeface="Arial"/>
                <a:cs typeface="Arial"/>
              </a:rPr>
              <a:t>POD</a:t>
            </a:r>
            <a:r>
              <a:rPr lang="pl-PL" sz="1200" dirty="0">
                <a:latin typeface="Arial"/>
                <a:cs typeface="Arial"/>
              </a:rPr>
              <a:t>(P</a:t>
            </a:r>
            <a:r>
              <a:rPr lang="pl-PL" sz="1200" spc="4" dirty="0">
                <a:latin typeface="Arial"/>
                <a:cs typeface="Arial"/>
              </a:rPr>
              <a:t>o</a:t>
            </a:r>
            <a:r>
              <a:rPr lang="pl-PL" sz="1200" spc="-14" dirty="0">
                <a:latin typeface="Arial"/>
                <a:cs typeface="Arial"/>
              </a:rPr>
              <a:t>w</a:t>
            </a:r>
            <a:r>
              <a:rPr lang="pl-PL" sz="1200" dirty="0">
                <a:latin typeface="Arial"/>
                <a:cs typeface="Arial"/>
              </a:rPr>
              <a:t>ia</a:t>
            </a:r>
            <a:r>
              <a:rPr lang="pl-PL" sz="1200" spc="4" dirty="0">
                <a:latin typeface="Arial"/>
                <a:cs typeface="Arial"/>
              </a:rPr>
              <a:t>dom</a:t>
            </a:r>
            <a:r>
              <a:rPr lang="pl-PL" sz="1200" spc="-14" dirty="0">
                <a:latin typeface="Arial"/>
                <a:cs typeface="Arial"/>
              </a:rPr>
              <a:t>i</a:t>
            </a:r>
            <a:r>
              <a:rPr lang="pl-PL" sz="1200" spc="4" dirty="0">
                <a:latin typeface="Arial"/>
                <a:cs typeface="Arial"/>
              </a:rPr>
              <a:t>e</a:t>
            </a:r>
            <a:r>
              <a:rPr lang="pl-PL" sz="1200" spc="-4" dirty="0">
                <a:latin typeface="Arial"/>
                <a:cs typeface="Arial"/>
              </a:rPr>
              <a:t>n</a:t>
            </a:r>
            <a:r>
              <a:rPr lang="pl-PL" sz="1200" dirty="0">
                <a:latin typeface="Arial"/>
                <a:cs typeface="Arial"/>
              </a:rPr>
              <a:t>ie</a:t>
            </a:r>
            <a:r>
              <a:rPr lang="pl-PL" sz="1200" spc="-39" dirty="0">
                <a:latin typeface="Arial"/>
                <a:cs typeface="Arial"/>
              </a:rPr>
              <a:t> </a:t>
            </a:r>
            <a:r>
              <a:rPr lang="pl-PL" sz="1200" dirty="0">
                <a:latin typeface="Arial"/>
                <a:cs typeface="Arial"/>
              </a:rPr>
              <a:t>o</a:t>
            </a:r>
            <a:r>
              <a:rPr lang="pl-PL" sz="1200" spc="-4" dirty="0">
                <a:latin typeface="Arial"/>
                <a:cs typeface="Arial"/>
              </a:rPr>
              <a:t> </a:t>
            </a:r>
            <a:r>
              <a:rPr lang="pl-PL" sz="1200" spc="4" dirty="0">
                <a:latin typeface="Arial"/>
                <a:cs typeface="Arial"/>
              </a:rPr>
              <a:t>d</a:t>
            </a:r>
            <a:r>
              <a:rPr lang="pl-PL" sz="1200" dirty="0">
                <a:latin typeface="Arial"/>
                <a:cs typeface="Arial"/>
              </a:rPr>
              <a:t>łu</a:t>
            </a:r>
            <a:r>
              <a:rPr lang="pl-PL" sz="1200" spc="-4" dirty="0">
                <a:latin typeface="Arial"/>
                <a:cs typeface="Arial"/>
              </a:rPr>
              <a:t>g</a:t>
            </a:r>
            <a:r>
              <a:rPr lang="pl-PL" sz="1200" dirty="0">
                <a:latin typeface="Arial"/>
                <a:cs typeface="Arial"/>
              </a:rPr>
              <a:t>u</a:t>
            </a:r>
            <a:r>
              <a:rPr lang="pl-PL" sz="1200" spc="-14" dirty="0">
                <a:latin typeface="Arial"/>
                <a:cs typeface="Arial"/>
              </a:rPr>
              <a:t> </a:t>
            </a:r>
            <a:r>
              <a:rPr lang="pl-PL" sz="1200" dirty="0">
                <a:latin typeface="Arial"/>
                <a:cs typeface="Arial"/>
              </a:rPr>
              <a:t>c</a:t>
            </a:r>
            <a:r>
              <a:rPr lang="pl-PL" sz="1200" spc="4" dirty="0">
                <a:latin typeface="Arial"/>
                <a:cs typeface="Arial"/>
              </a:rPr>
              <a:t>e</a:t>
            </a:r>
            <a:r>
              <a:rPr lang="pl-PL" sz="1200" dirty="0">
                <a:latin typeface="Arial"/>
                <a:cs typeface="Arial"/>
              </a:rPr>
              <a:t>ln</a:t>
            </a:r>
            <a:r>
              <a:rPr lang="pl-PL" sz="1200" spc="-9" dirty="0">
                <a:latin typeface="Arial"/>
                <a:cs typeface="Arial"/>
              </a:rPr>
              <a:t>y</a:t>
            </a:r>
            <a:r>
              <a:rPr lang="pl-PL" sz="1200" spc="4" dirty="0">
                <a:latin typeface="Arial"/>
                <a:cs typeface="Arial"/>
              </a:rPr>
              <a:t>m</a:t>
            </a:r>
            <a:r>
              <a:rPr lang="pl-PL" sz="1200" dirty="0" smtClean="0">
                <a:latin typeface="Arial"/>
                <a:cs typeface="Arial"/>
              </a:rPr>
              <a:t>).</a:t>
            </a:r>
            <a:endParaRPr lang="pl-PL" sz="1200" dirty="0">
              <a:latin typeface="Arial"/>
              <a:cs typeface="Arial"/>
            </a:endParaRPr>
          </a:p>
          <a:p>
            <a:pPr marL="184150" marR="22859" indent="-171450">
              <a:lnSpc>
                <a:spcPct val="95825"/>
              </a:lnSpc>
              <a:buFont typeface="Arial" panose="020B0604020202020204" pitchFamily="34" charset="0"/>
              <a:buChar char="•"/>
            </a:pPr>
            <a:endParaRPr sz="1200" dirty="0">
              <a:latin typeface="Arial"/>
              <a:cs typeface="Arial"/>
            </a:endParaRPr>
          </a:p>
        </p:txBody>
      </p:sp>
      <p:sp>
        <p:nvSpPr>
          <p:cNvPr id="13" name="object 13"/>
          <p:cNvSpPr txBox="1"/>
          <p:nvPr/>
        </p:nvSpPr>
        <p:spPr>
          <a:xfrm>
            <a:off x="516128" y="2721054"/>
            <a:ext cx="983728" cy="543617"/>
          </a:xfrm>
          <a:prstGeom prst="rect">
            <a:avLst/>
          </a:prstGeom>
        </p:spPr>
        <p:txBody>
          <a:bodyPr wrap="square" lIns="0" tIns="0" rIns="0" bIns="0" rtlCol="0">
            <a:noAutofit/>
          </a:bodyPr>
          <a:lstStyle/>
          <a:p>
            <a:pPr marL="151637" marR="166000" algn="ctr">
              <a:lnSpc>
                <a:spcPts val="1325"/>
              </a:lnSpc>
              <a:spcBef>
                <a:spcPts val="66"/>
              </a:spcBef>
            </a:pPr>
            <a:r>
              <a:rPr sz="1200" spc="0" dirty="0" smtClean="0">
                <a:latin typeface="Arial"/>
                <a:cs typeface="Arial"/>
              </a:rPr>
              <a:t>O</a:t>
            </a:r>
            <a:r>
              <a:rPr sz="1200" spc="4" dirty="0" smtClean="0">
                <a:latin typeface="Arial"/>
                <a:cs typeface="Arial"/>
              </a:rPr>
              <a:t>dp</a:t>
            </a:r>
            <a:r>
              <a:rPr sz="1200" spc="0" dirty="0" smtClean="0">
                <a:latin typeface="Arial"/>
                <a:cs typeface="Arial"/>
              </a:rPr>
              <a:t>ra</a:t>
            </a:r>
            <a:r>
              <a:rPr sz="1200" spc="-14" dirty="0" smtClean="0">
                <a:latin typeface="Arial"/>
                <a:cs typeface="Arial"/>
              </a:rPr>
              <a:t>w</a:t>
            </a:r>
            <a:r>
              <a:rPr sz="1200" spc="0" dirty="0" smtClean="0">
                <a:latin typeface="Arial"/>
                <a:cs typeface="Arial"/>
              </a:rPr>
              <a:t>a</a:t>
            </a:r>
            <a:endParaRPr sz="1200">
              <a:latin typeface="Arial"/>
              <a:cs typeface="Arial"/>
            </a:endParaRPr>
          </a:p>
          <a:p>
            <a:pPr algn="ctr">
              <a:lnSpc>
                <a:spcPct val="95825"/>
              </a:lnSpc>
            </a:pPr>
            <a:r>
              <a:rPr sz="1200" spc="0" dirty="0" smtClean="0">
                <a:latin typeface="Arial"/>
                <a:cs typeface="Arial"/>
              </a:rPr>
              <a:t>st</a:t>
            </a:r>
            <a:r>
              <a:rPr sz="1200" spc="4" dirty="0" smtClean="0">
                <a:latin typeface="Arial"/>
                <a:cs typeface="Arial"/>
              </a:rPr>
              <a:t>anda</a:t>
            </a:r>
            <a:r>
              <a:rPr sz="1200" spc="0" dirty="0" smtClean="0">
                <a:latin typeface="Arial"/>
                <a:cs typeface="Arial"/>
              </a:rPr>
              <a:t>r</a:t>
            </a:r>
            <a:r>
              <a:rPr sz="1200" spc="-9" dirty="0" smtClean="0">
                <a:latin typeface="Arial"/>
                <a:cs typeface="Arial"/>
              </a:rPr>
              <a:t>d</a:t>
            </a:r>
            <a:r>
              <a:rPr sz="1200" spc="4" dirty="0" smtClean="0">
                <a:latin typeface="Arial"/>
                <a:cs typeface="Arial"/>
              </a:rPr>
              <a:t>o</a:t>
            </a:r>
            <a:r>
              <a:rPr sz="1200" spc="-14" dirty="0" smtClean="0">
                <a:latin typeface="Arial"/>
                <a:cs typeface="Arial"/>
              </a:rPr>
              <a:t>w</a:t>
            </a:r>
            <a:r>
              <a:rPr sz="1200" spc="0" dirty="0" smtClean="0">
                <a:latin typeface="Arial"/>
                <a:cs typeface="Arial"/>
              </a:rPr>
              <a:t>a</a:t>
            </a:r>
            <a:r>
              <a:rPr sz="1200" spc="-19" dirty="0" smtClean="0">
                <a:latin typeface="Arial"/>
                <a:cs typeface="Arial"/>
              </a:rPr>
              <a:t> </a:t>
            </a:r>
            <a:r>
              <a:rPr sz="1200" spc="0" dirty="0" smtClean="0">
                <a:latin typeface="Arial"/>
                <a:cs typeface="Arial"/>
              </a:rPr>
              <a:t>i</a:t>
            </a:r>
            <a:endParaRPr sz="1200">
              <a:latin typeface="Arial"/>
              <a:cs typeface="Arial"/>
            </a:endParaRPr>
          </a:p>
          <a:p>
            <a:pPr marL="29695" marR="42334" algn="ctr">
              <a:lnSpc>
                <a:spcPct val="95825"/>
              </a:lnSpc>
              <a:spcBef>
                <a:spcPts val="60"/>
              </a:spcBef>
            </a:pPr>
            <a:r>
              <a:rPr sz="1200" spc="0" dirty="0" smtClean="0">
                <a:latin typeface="Arial"/>
                <a:cs typeface="Arial"/>
              </a:rPr>
              <a:t>u</a:t>
            </a:r>
            <a:r>
              <a:rPr sz="1200" spc="4" dirty="0" smtClean="0">
                <a:latin typeface="Arial"/>
                <a:cs typeface="Arial"/>
              </a:rPr>
              <a:t>p</a:t>
            </a:r>
            <a:r>
              <a:rPr sz="1200" spc="-4" dirty="0" smtClean="0">
                <a:latin typeface="Arial"/>
                <a:cs typeface="Arial"/>
              </a:rPr>
              <a:t>r</a:t>
            </a:r>
            <a:r>
              <a:rPr sz="1200" spc="0" dirty="0" smtClean="0">
                <a:latin typeface="Arial"/>
                <a:cs typeface="Arial"/>
              </a:rPr>
              <a:t>os</a:t>
            </a:r>
            <a:r>
              <a:rPr sz="1200" spc="-9" dirty="0" smtClean="0">
                <a:latin typeface="Arial"/>
                <a:cs typeface="Arial"/>
              </a:rPr>
              <a:t>z</a:t>
            </a:r>
            <a:r>
              <a:rPr sz="1200" spc="0" dirty="0" smtClean="0">
                <a:latin typeface="Arial"/>
                <a:cs typeface="Arial"/>
              </a:rPr>
              <a:t>c</a:t>
            </a:r>
            <a:r>
              <a:rPr sz="1200" spc="-14" dirty="0" smtClean="0">
                <a:latin typeface="Arial"/>
                <a:cs typeface="Arial"/>
              </a:rPr>
              <a:t>z</a:t>
            </a:r>
            <a:r>
              <a:rPr sz="1200" spc="0" dirty="0" smtClean="0">
                <a:latin typeface="Arial"/>
                <a:cs typeface="Arial"/>
              </a:rPr>
              <a:t>o</a:t>
            </a:r>
            <a:r>
              <a:rPr sz="1200" spc="4" dirty="0" smtClean="0">
                <a:latin typeface="Arial"/>
                <a:cs typeface="Arial"/>
              </a:rPr>
              <a:t>n</a:t>
            </a:r>
            <a:r>
              <a:rPr sz="1200" spc="0" dirty="0" smtClean="0">
                <a:latin typeface="Arial"/>
                <a:cs typeface="Arial"/>
              </a:rPr>
              <a:t>a</a:t>
            </a:r>
            <a:endParaRPr sz="1200">
              <a:latin typeface="Arial"/>
              <a:cs typeface="Arial"/>
            </a:endParaRPr>
          </a:p>
        </p:txBody>
      </p:sp>
      <p:sp>
        <p:nvSpPr>
          <p:cNvPr id="11" name="object 11"/>
          <p:cNvSpPr txBox="1"/>
          <p:nvPr/>
        </p:nvSpPr>
        <p:spPr>
          <a:xfrm>
            <a:off x="2421382" y="2732999"/>
            <a:ext cx="6719138" cy="544060"/>
          </a:xfrm>
          <a:prstGeom prst="rect">
            <a:avLst/>
          </a:prstGeom>
        </p:spPr>
        <p:txBody>
          <a:bodyPr wrap="square" lIns="0" tIns="0" rIns="0" bIns="0" rtlCol="0">
            <a:noAutofit/>
          </a:bodyPr>
          <a:lstStyle/>
          <a:p>
            <a:pPr marL="12700" marR="22859">
              <a:lnSpc>
                <a:spcPts val="1330"/>
              </a:lnSpc>
              <a:spcBef>
                <a:spcPts val="66"/>
              </a:spcBef>
            </a:pPr>
            <a:endParaRPr sz="1200" dirty="0">
              <a:latin typeface="Arial"/>
              <a:cs typeface="Arial"/>
            </a:endParaRPr>
          </a:p>
        </p:txBody>
      </p:sp>
      <p:sp>
        <p:nvSpPr>
          <p:cNvPr id="10" name="object 10"/>
          <p:cNvSpPr txBox="1"/>
          <p:nvPr/>
        </p:nvSpPr>
        <p:spPr>
          <a:xfrm>
            <a:off x="363728" y="3656155"/>
            <a:ext cx="1297025"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0" dirty="0" smtClean="0">
                <a:solidFill>
                  <a:srgbClr val="FFFFFF"/>
                </a:solidFill>
                <a:latin typeface="Arial"/>
                <a:cs typeface="Arial"/>
              </a:rPr>
              <a:t>c</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s</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0" dirty="0" smtClean="0">
                <a:solidFill>
                  <a:srgbClr val="FFFFFF"/>
                </a:solidFill>
                <a:latin typeface="Arial"/>
                <a:cs typeface="Arial"/>
              </a:rPr>
              <a:t>a</a:t>
            </a:r>
            <a:endParaRPr sz="1200">
              <a:latin typeface="Arial"/>
              <a:cs typeface="Arial"/>
            </a:endParaRPr>
          </a:p>
        </p:txBody>
      </p:sp>
      <p:sp>
        <p:nvSpPr>
          <p:cNvPr id="7" name="object 7"/>
          <p:cNvSpPr txBox="1"/>
          <p:nvPr/>
        </p:nvSpPr>
        <p:spPr>
          <a:xfrm>
            <a:off x="377444" y="4408376"/>
            <a:ext cx="1271270"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b</a:t>
            </a:r>
            <a:r>
              <a:rPr sz="1200" spc="0" dirty="0" smtClean="0">
                <a:solidFill>
                  <a:srgbClr val="FFFFFF"/>
                </a:solidFill>
                <a:latin typeface="Arial"/>
                <a:cs typeface="Arial"/>
              </a:rPr>
              <a:t>iorc</a:t>
            </a:r>
            <a:r>
              <a:rPr sz="1200" spc="-14" dirty="0" smtClean="0">
                <a:solidFill>
                  <a:srgbClr val="FFFFFF"/>
                </a:solidFill>
                <a:latin typeface="Arial"/>
                <a:cs typeface="Arial"/>
              </a:rPr>
              <a:t>z</a:t>
            </a:r>
            <a:r>
              <a:rPr sz="1200" spc="0" dirty="0" smtClean="0">
                <a:solidFill>
                  <a:srgbClr val="FFFFFF"/>
                </a:solidFill>
                <a:latin typeface="Arial"/>
                <a:cs typeface="Arial"/>
              </a:rPr>
              <a:t>a</a:t>
            </a:r>
            <a:endParaRPr sz="1200">
              <a:latin typeface="Arial"/>
              <a:cs typeface="Arial"/>
            </a:endParaRPr>
          </a:p>
        </p:txBody>
      </p:sp>
      <p:sp>
        <p:nvSpPr>
          <p:cNvPr id="6" name="object 6"/>
          <p:cNvSpPr txBox="1"/>
          <p:nvPr/>
        </p:nvSpPr>
        <p:spPr>
          <a:xfrm>
            <a:off x="2248916" y="4760674"/>
            <a:ext cx="101752" cy="726497"/>
          </a:xfrm>
          <a:prstGeom prst="rect">
            <a:avLst/>
          </a:prstGeom>
        </p:spPr>
        <p:txBody>
          <a:bodyPr wrap="square" lIns="0" tIns="0" rIns="0" bIns="0" rtlCol="0">
            <a:noAutofit/>
          </a:bodyPr>
          <a:lstStyle/>
          <a:p>
            <a:pPr marL="12700" marR="152">
              <a:lnSpc>
                <a:spcPts val="1325"/>
              </a:lnSpc>
              <a:spcBef>
                <a:spcPts val="66"/>
              </a:spcBef>
            </a:pPr>
            <a:endParaRPr sz="1200" dirty="0">
              <a:latin typeface="Arial"/>
              <a:cs typeface="Arial"/>
            </a:endParaRPr>
          </a:p>
        </p:txBody>
      </p:sp>
      <p:sp>
        <p:nvSpPr>
          <p:cNvPr id="3" name="object 3">
            <a:hlinkClick r:id="" action="ppaction://hlinkshowjump?jump=firstslide"/>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4</a:t>
            </a:r>
            <a:r>
              <a:rPr lang="pl-PL" sz="1600" spc="-4" dirty="0" smtClean="0">
                <a:latin typeface="Calibri"/>
                <a:cs typeface="Calibri"/>
              </a:rPr>
              <a:t>1</a:t>
            </a:r>
            <a:endParaRPr sz="1600" dirty="0">
              <a:latin typeface="Calibri"/>
              <a:cs typeface="Calibri"/>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bject 51"/>
          <p:cNvSpPr txBox="1"/>
          <p:nvPr/>
        </p:nvSpPr>
        <p:spPr>
          <a:xfrm>
            <a:off x="0" y="3880945"/>
            <a:ext cx="2187623" cy="1137586"/>
          </a:xfrm>
          <a:prstGeom prst="rect">
            <a:avLst/>
          </a:prstGeom>
        </p:spPr>
        <p:txBody>
          <a:bodyPr wrap="square" lIns="0" tIns="0" rIns="0" bIns="0" rtlCol="0">
            <a:noAutofit/>
          </a:bodyPr>
          <a:lstStyle/>
          <a:p>
            <a:pPr marR="52194" algn="r">
              <a:lnSpc>
                <a:spcPts val="1225"/>
              </a:lnSpc>
              <a:spcBef>
                <a:spcPts val="61"/>
              </a:spcBef>
            </a:pPr>
            <a:r>
              <a:rPr sz="1200" b="1" spc="0" dirty="0" smtClean="0">
                <a:latin typeface="Arial"/>
                <a:cs typeface="Arial"/>
              </a:rPr>
              <a:t>o</a:t>
            </a:r>
            <a:endParaRPr sz="1200">
              <a:latin typeface="Arial"/>
              <a:cs typeface="Arial"/>
            </a:endParaRPr>
          </a:p>
          <a:p>
            <a:pPr marL="1949195">
              <a:lnSpc>
                <a:spcPct val="100041"/>
              </a:lnSpc>
            </a:pPr>
            <a:r>
              <a:rPr sz="1200" spc="0" dirty="0" smtClean="0">
                <a:latin typeface="Arial"/>
                <a:cs typeface="Arial"/>
              </a:rPr>
              <a:t>d w </a:t>
            </a:r>
            <a:r>
              <a:rPr sz="1200" spc="4" dirty="0" smtClean="0">
                <a:latin typeface="Arial"/>
                <a:cs typeface="Arial"/>
              </a:rPr>
              <a:t>u</a:t>
            </a:r>
            <a:r>
              <a:rPr sz="1200" spc="0" dirty="0" smtClean="0">
                <a:latin typeface="Arial"/>
                <a:cs typeface="Arial"/>
              </a:rPr>
              <a:t>r n</a:t>
            </a:r>
            <a:endParaRPr sz="1200">
              <a:latin typeface="Arial"/>
              <a:cs typeface="Arial"/>
            </a:endParaRPr>
          </a:p>
          <a:p>
            <a:pPr marR="136776" algn="r">
              <a:lnSpc>
                <a:spcPct val="95825"/>
              </a:lnSpc>
            </a:pPr>
            <a:r>
              <a:rPr sz="1200" spc="0" dirty="0" smtClean="0">
                <a:latin typeface="Arial"/>
                <a:cs typeface="Arial"/>
              </a:rPr>
              <a:t>X</a:t>
            </a:r>
            <a:endParaRPr sz="1200">
              <a:latin typeface="Arial"/>
              <a:cs typeface="Arial"/>
            </a:endParaRPr>
          </a:p>
        </p:txBody>
      </p:sp>
      <p:sp>
        <p:nvSpPr>
          <p:cNvPr id="50" name="object 50"/>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0" name="object 30"/>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1" name="object 31"/>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2" name="object 32"/>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4" name="object 34"/>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146304"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0" name="object 40">
            <a:hlinkClick r:id="rId3" action="ppaction://hlinksldjump"/>
          </p:cNvPr>
          <p:cNvSpPr/>
          <p:nvPr/>
        </p:nvSpPr>
        <p:spPr>
          <a:xfrm>
            <a:off x="4779264" y="339851"/>
            <a:ext cx="2154936" cy="1231392"/>
          </a:xfrm>
          <a:prstGeom prst="rect">
            <a:avLst/>
          </a:prstGeom>
          <a:blipFill>
            <a:blip r:embed="rId4" cstate="print"/>
            <a:stretch>
              <a:fillRect/>
            </a:stretch>
          </a:blipFill>
        </p:spPr>
        <p:txBody>
          <a:bodyPr wrap="square" lIns="0" tIns="0" rIns="0" bIns="0" rtlCol="0">
            <a:noAutofit/>
          </a:bodyPr>
          <a:lstStyle/>
          <a:p>
            <a:endParaRPr/>
          </a:p>
        </p:txBody>
      </p:sp>
      <p:sp>
        <p:nvSpPr>
          <p:cNvPr id="41" name="object 41">
            <a:hlinkClick r:id="rId3" action="ppaction://hlinksldjump"/>
          </p:cNvPr>
          <p:cNvSpPr/>
          <p:nvPr/>
        </p:nvSpPr>
        <p:spPr>
          <a:xfrm>
            <a:off x="0" y="2450592"/>
            <a:ext cx="2065020" cy="1063752"/>
          </a:xfrm>
          <a:prstGeom prst="rect">
            <a:avLst/>
          </a:prstGeom>
          <a:blipFill>
            <a:blip r:embed="rId5" cstate="print"/>
            <a:stretch>
              <a:fillRect/>
            </a:stretch>
          </a:blipFill>
        </p:spPr>
        <p:txBody>
          <a:bodyPr wrap="square" lIns="0" tIns="0" rIns="0" bIns="0" rtlCol="0">
            <a:noAutofit/>
          </a:bodyPr>
          <a:lstStyle/>
          <a:p>
            <a:endParaRPr/>
          </a:p>
        </p:txBody>
      </p:sp>
      <p:sp>
        <p:nvSpPr>
          <p:cNvPr id="42" name="object 42">
            <a:hlinkClick r:id="rId6" action="ppaction://hlinksldjump"/>
          </p:cNvPr>
          <p:cNvSpPr/>
          <p:nvPr/>
        </p:nvSpPr>
        <p:spPr>
          <a:xfrm>
            <a:off x="0" y="3203448"/>
            <a:ext cx="2065020" cy="1063752"/>
          </a:xfrm>
          <a:prstGeom prst="rect">
            <a:avLst/>
          </a:prstGeom>
          <a:blipFill>
            <a:blip r:embed="rId7" cstate="print"/>
            <a:stretch>
              <a:fillRect/>
            </a:stretch>
          </a:blipFill>
        </p:spPr>
        <p:txBody>
          <a:bodyPr wrap="square" lIns="0" tIns="0" rIns="0" bIns="0" rtlCol="0">
            <a:noAutofit/>
          </a:bodyPr>
          <a:lstStyle/>
          <a:p>
            <a:endParaRPr/>
          </a:p>
        </p:txBody>
      </p:sp>
      <p:sp>
        <p:nvSpPr>
          <p:cNvPr id="43" name="object 43">
            <a:hlinkClick r:id="rId8" action="ppaction://hlinksldjump"/>
          </p:cNvPr>
          <p:cNvSpPr/>
          <p:nvPr/>
        </p:nvSpPr>
        <p:spPr>
          <a:xfrm>
            <a:off x="0" y="3954779"/>
            <a:ext cx="2065020" cy="1063752"/>
          </a:xfrm>
          <a:prstGeom prst="rect">
            <a:avLst/>
          </a:prstGeom>
          <a:blipFill>
            <a:blip r:embed="rId9" cstate="print"/>
            <a:stretch>
              <a:fillRect/>
            </a:stretch>
          </a:blipFill>
        </p:spPr>
        <p:txBody>
          <a:bodyPr wrap="square" lIns="0" tIns="0" rIns="0" bIns="0" rtlCol="0">
            <a:noAutofit/>
          </a:bodyPr>
          <a:lstStyle/>
          <a:p>
            <a:endParaRPr/>
          </a:p>
        </p:txBody>
      </p:sp>
      <p:sp>
        <p:nvSpPr>
          <p:cNvPr id="44" name="object 44">
            <a:hlinkClick r:id="rId10" action="ppaction://hlinksldjump"/>
          </p:cNvPr>
          <p:cNvSpPr/>
          <p:nvPr/>
        </p:nvSpPr>
        <p:spPr>
          <a:xfrm>
            <a:off x="0" y="336803"/>
            <a:ext cx="2052827" cy="1232916"/>
          </a:xfrm>
          <a:prstGeom prst="rect">
            <a:avLst/>
          </a:prstGeom>
          <a:blipFill>
            <a:blip r:embed="rId11" cstate="print"/>
            <a:stretch>
              <a:fillRect/>
            </a:stretch>
          </a:blipFill>
        </p:spPr>
        <p:txBody>
          <a:bodyPr wrap="square" lIns="0" tIns="0" rIns="0" bIns="0" rtlCol="0">
            <a:noAutofit/>
          </a:bodyPr>
          <a:lstStyle/>
          <a:p>
            <a:endParaRPr/>
          </a:p>
        </p:txBody>
      </p:sp>
      <p:sp>
        <p:nvSpPr>
          <p:cNvPr id="45" name="object 45">
            <a:hlinkClick r:id="rId12" action="ppaction://hlinksldjump"/>
          </p:cNvPr>
          <p:cNvSpPr/>
          <p:nvPr/>
        </p:nvSpPr>
        <p:spPr>
          <a:xfrm>
            <a:off x="3151632" y="336803"/>
            <a:ext cx="2154936" cy="1232916"/>
          </a:xfrm>
          <a:prstGeom prst="rect">
            <a:avLst/>
          </a:prstGeom>
          <a:blipFill>
            <a:blip r:embed="rId13" cstate="print"/>
            <a:stretch>
              <a:fillRect/>
            </a:stretch>
          </a:blipFill>
        </p:spPr>
        <p:txBody>
          <a:bodyPr wrap="square" lIns="0" tIns="0" rIns="0" bIns="0" rtlCol="0">
            <a:noAutofit/>
          </a:bodyPr>
          <a:lstStyle/>
          <a:p>
            <a:endParaRPr/>
          </a:p>
        </p:txBody>
      </p:sp>
      <p:sp>
        <p:nvSpPr>
          <p:cNvPr id="46" name="object 46">
            <a:hlinkClick r:id="rId14" action="ppaction://hlinksldjump"/>
          </p:cNvPr>
          <p:cNvSpPr/>
          <p:nvPr/>
        </p:nvSpPr>
        <p:spPr>
          <a:xfrm>
            <a:off x="1525524" y="336803"/>
            <a:ext cx="2153412" cy="1232916"/>
          </a:xfrm>
          <a:prstGeom prst="rect">
            <a:avLst/>
          </a:prstGeom>
          <a:blipFill>
            <a:blip r:embed="rId15" cstate="print"/>
            <a:stretch>
              <a:fillRect/>
            </a:stretch>
          </a:blipFill>
        </p:spPr>
        <p:txBody>
          <a:bodyPr wrap="square" lIns="0" tIns="0" rIns="0" bIns="0" rtlCol="0">
            <a:noAutofit/>
          </a:bodyPr>
          <a:lstStyle/>
          <a:p>
            <a:endParaRPr/>
          </a:p>
        </p:txBody>
      </p:sp>
      <p:sp>
        <p:nvSpPr>
          <p:cNvPr id="47" name="object 47">
            <a:hlinkClick r:id="rId16" action="ppaction://hlinksldjump"/>
          </p:cNvPr>
          <p:cNvSpPr/>
          <p:nvPr/>
        </p:nvSpPr>
        <p:spPr>
          <a:xfrm>
            <a:off x="6406896" y="336803"/>
            <a:ext cx="2153411" cy="1232916"/>
          </a:xfrm>
          <a:prstGeom prst="rect">
            <a:avLst/>
          </a:prstGeom>
          <a:blipFill>
            <a:blip r:embed="rId17" cstate="print"/>
            <a:stretch>
              <a:fillRect/>
            </a:stretch>
          </a:blipFill>
        </p:spPr>
        <p:txBody>
          <a:bodyPr wrap="square" lIns="0" tIns="0" rIns="0" bIns="0" rtlCol="0">
            <a:noAutofit/>
          </a:bodyPr>
          <a:lstStyle/>
          <a:p>
            <a:endParaRPr/>
          </a:p>
        </p:txBody>
      </p:sp>
      <p:sp>
        <p:nvSpPr>
          <p:cNvPr id="48" name="object 48">
            <a:hlinkClick r:id="rId18" action="ppaction://hlinksldjump"/>
          </p:cNvPr>
          <p:cNvSpPr/>
          <p:nvPr/>
        </p:nvSpPr>
        <p:spPr>
          <a:xfrm>
            <a:off x="8033004" y="336803"/>
            <a:ext cx="2154936" cy="1232916"/>
          </a:xfrm>
          <a:prstGeom prst="rect">
            <a:avLst/>
          </a:prstGeom>
          <a:blipFill>
            <a:blip r:embed="rId19" cstate="print"/>
            <a:stretch>
              <a:fillRect/>
            </a:stretch>
          </a:blipFill>
        </p:spPr>
        <p:txBody>
          <a:bodyPr wrap="square" lIns="0" tIns="0" rIns="0" bIns="0" rtlCol="0">
            <a:noAutofit/>
          </a:bodyPr>
          <a:lstStyle/>
          <a:p>
            <a:endParaRPr/>
          </a:p>
        </p:txBody>
      </p:sp>
      <p:sp>
        <p:nvSpPr>
          <p:cNvPr id="49" name="object 49">
            <a:hlinkClick r:id="rId20" action="ppaction://hlinksldjump"/>
          </p:cNvPr>
          <p:cNvSpPr/>
          <p:nvPr/>
        </p:nvSpPr>
        <p:spPr>
          <a:xfrm>
            <a:off x="9660636" y="336803"/>
            <a:ext cx="2154935" cy="1232916"/>
          </a:xfrm>
          <a:prstGeom prst="rect">
            <a:avLst/>
          </a:prstGeom>
          <a:blipFill>
            <a:blip r:embed="rId21" cstate="print"/>
            <a:stretch>
              <a:fillRect/>
            </a:stretch>
          </a:blipFill>
        </p:spPr>
        <p:txBody>
          <a:bodyPr wrap="square" lIns="0" tIns="0" rIns="0" bIns="0" rtlCol="0">
            <a:noAutofit/>
          </a:bodyPr>
          <a:lstStyle/>
          <a:p>
            <a:endParaRPr/>
          </a:p>
        </p:txBody>
      </p:sp>
      <p:sp>
        <p:nvSpPr>
          <p:cNvPr id="27" name="object 27"/>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28" name="object 28"/>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5" name="object 25"/>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6" name="object 26">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3" name="object 23"/>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4" name="object 24">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1" name="object 21"/>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2" name="object 22"/>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0" name="object 20"/>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19" name="object 19"/>
          <p:cNvSpPr txBox="1"/>
          <p:nvPr/>
        </p:nvSpPr>
        <p:spPr>
          <a:xfrm>
            <a:off x="3750691" y="690705"/>
            <a:ext cx="955483" cy="543560"/>
          </a:xfrm>
          <a:prstGeom prst="rect">
            <a:avLst/>
          </a:prstGeom>
        </p:spPr>
        <p:txBody>
          <a:bodyPr wrap="square" lIns="0" tIns="0" rIns="0" bIns="0" rtlCol="0">
            <a:noAutofit/>
          </a:bodyPr>
          <a:lstStyle/>
          <a:p>
            <a:pPr marL="150114" marR="148118" algn="ctr">
              <a:lnSpc>
                <a:spcPts val="1325"/>
              </a:lnSpc>
              <a:spcBef>
                <a:spcPts val="66"/>
              </a:spcBef>
            </a:pPr>
            <a:r>
              <a:rPr sz="1200" spc="-119"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ry</a:t>
            </a:r>
            <a:r>
              <a:rPr sz="1200" spc="-9" dirty="0" smtClean="0">
                <a:solidFill>
                  <a:srgbClr val="FFFFFF"/>
                </a:solidFill>
                <a:latin typeface="Arial"/>
                <a:cs typeface="Arial"/>
              </a:rPr>
              <a:t> </a:t>
            </a:r>
            <a:r>
              <a:rPr sz="1200" spc="0" dirty="0" smtClean="0">
                <a:solidFill>
                  <a:srgbClr val="FFFFFF"/>
                </a:solidFill>
                <a:latin typeface="Arial"/>
                <a:cs typeface="Arial"/>
              </a:rPr>
              <a:t>o</a:t>
            </a:r>
            <a:endParaRPr sz="1200">
              <a:latin typeface="Arial"/>
              <a:cs typeface="Arial"/>
            </a:endParaRPr>
          </a:p>
          <a:p>
            <a:pPr indent="457" algn="ctr">
              <a:lnSpc>
                <a:spcPct val="100041"/>
              </a:lnSpc>
            </a:pPr>
            <a:r>
              <a:rPr sz="1200" spc="0" dirty="0" smtClean="0">
                <a:solidFill>
                  <a:srgbClr val="FFFFFF"/>
                </a:solidFill>
                <a:latin typeface="Arial"/>
                <a:cs typeface="Arial"/>
              </a:rPr>
              <a:t>s</a:t>
            </a:r>
            <a:r>
              <a:rPr sz="1200" spc="4" dirty="0" smtClean="0">
                <a:solidFill>
                  <a:srgbClr val="FFFFFF"/>
                </a:solidFill>
                <a:latin typeface="Arial"/>
                <a:cs typeface="Arial"/>
              </a:rPr>
              <a:t>pe</a:t>
            </a:r>
            <a:r>
              <a:rPr sz="1200" spc="0" dirty="0" smtClean="0">
                <a:solidFill>
                  <a:srgbClr val="FFFFFF"/>
                </a:solidFill>
                <a:latin typeface="Arial"/>
                <a:cs typeface="Arial"/>
              </a:rPr>
              <a:t>cjal</a:t>
            </a:r>
            <a:r>
              <a:rPr sz="1200" spc="4" dirty="0" smtClean="0">
                <a:solidFill>
                  <a:srgbClr val="FFFFFF"/>
                </a:solidFill>
                <a:latin typeface="Arial"/>
                <a:cs typeface="Arial"/>
              </a:rPr>
              <a:t>n</a:t>
            </a:r>
            <a:r>
              <a:rPr sz="1200" spc="-9" dirty="0" smtClean="0">
                <a:solidFill>
                  <a:srgbClr val="FFFFFF"/>
                </a:solidFill>
                <a:latin typeface="Arial"/>
                <a:cs typeface="Arial"/>
              </a:rPr>
              <a:t>y</a:t>
            </a:r>
            <a:r>
              <a:rPr sz="1200" spc="0" dirty="0" smtClean="0">
                <a:solidFill>
                  <a:srgbClr val="FFFFFF"/>
                </a:solidFill>
                <a:latin typeface="Arial"/>
                <a:cs typeface="Arial"/>
              </a:rPr>
              <a:t>ch </a:t>
            </a:r>
            <a:r>
              <a:rPr sz="1200" spc="-14" dirty="0" smtClean="0">
                <a:solidFill>
                  <a:srgbClr val="FFFFFF"/>
                </a:solidFill>
                <a:latin typeface="Arial"/>
                <a:cs typeface="Arial"/>
              </a:rPr>
              <a:t>w</a:t>
            </a:r>
            <a:r>
              <a:rPr sz="1200" spc="-9" dirty="0" smtClean="0">
                <a:solidFill>
                  <a:srgbClr val="FFFFFF"/>
                </a:solidFill>
                <a:latin typeface="Arial"/>
                <a:cs typeface="Arial"/>
              </a:rPr>
              <a:t>y</a:t>
            </a:r>
            <a:r>
              <a:rPr sz="1200" spc="4" dirty="0" smtClean="0">
                <a:solidFill>
                  <a:srgbClr val="FFFFFF"/>
                </a:solidFill>
                <a:latin typeface="Arial"/>
                <a:cs typeface="Arial"/>
              </a:rPr>
              <a:t>ma</a:t>
            </a:r>
            <a:r>
              <a:rPr sz="1200" spc="-4" dirty="0" smtClean="0">
                <a:solidFill>
                  <a:srgbClr val="FFFFFF"/>
                </a:solidFill>
                <a:latin typeface="Arial"/>
                <a:cs typeface="Arial"/>
              </a:rPr>
              <a:t>g</a:t>
            </a:r>
            <a:r>
              <a:rPr sz="1200" spc="4" dirty="0" smtClean="0">
                <a:solidFill>
                  <a:srgbClr val="FFFFFF"/>
                </a:solidFill>
                <a:latin typeface="Arial"/>
                <a:cs typeface="Arial"/>
              </a:rPr>
              <a:t>an</a:t>
            </a:r>
            <a:r>
              <a:rPr sz="1200" spc="0" dirty="0" smtClean="0">
                <a:solidFill>
                  <a:srgbClr val="FFFFFF"/>
                </a:solidFill>
                <a:latin typeface="Arial"/>
                <a:cs typeface="Arial"/>
              </a:rPr>
              <a:t>iach</a:t>
            </a:r>
            <a:endParaRPr sz="1200">
              <a:latin typeface="Arial"/>
              <a:cs typeface="Arial"/>
            </a:endParaRPr>
          </a:p>
        </p:txBody>
      </p:sp>
      <p:sp>
        <p:nvSpPr>
          <p:cNvPr id="18" name="object 18"/>
          <p:cNvSpPr txBox="1"/>
          <p:nvPr/>
        </p:nvSpPr>
        <p:spPr>
          <a:xfrm>
            <a:off x="5478526" y="693499"/>
            <a:ext cx="765759" cy="543560"/>
          </a:xfrm>
          <a:prstGeom prst="rect">
            <a:avLst/>
          </a:prstGeom>
        </p:spPr>
        <p:txBody>
          <a:bodyPr wrap="square" lIns="0" tIns="0" rIns="0" bIns="0" rtlCol="0">
            <a:noAutofit/>
          </a:bodyPr>
          <a:lstStyle/>
          <a:p>
            <a:pPr marL="73913" marR="84886" algn="ctr">
              <a:lnSpc>
                <a:spcPts val="1325"/>
              </a:lnSpc>
              <a:spcBef>
                <a:spcPts val="66"/>
              </a:spcBef>
            </a:pPr>
            <a:r>
              <a:rPr sz="1200" spc="0" dirty="0" smtClean="0">
                <a:latin typeface="Arial"/>
                <a:cs typeface="Arial"/>
              </a:rPr>
              <a:t>Ro</a:t>
            </a:r>
            <a:r>
              <a:rPr sz="1200" spc="4" dirty="0" smtClean="0">
                <a:latin typeface="Arial"/>
                <a:cs typeface="Arial"/>
              </a:rPr>
              <a:t>d</a:t>
            </a:r>
            <a:r>
              <a:rPr sz="1200" spc="-9" dirty="0" smtClean="0">
                <a:latin typeface="Arial"/>
                <a:cs typeface="Arial"/>
              </a:rPr>
              <a:t>z</a:t>
            </a:r>
            <a:r>
              <a:rPr sz="1200" spc="4" dirty="0" smtClean="0">
                <a:latin typeface="Arial"/>
                <a:cs typeface="Arial"/>
              </a:rPr>
              <a:t>a</a:t>
            </a:r>
            <a:r>
              <a:rPr sz="1200" spc="0" dirty="0" smtClean="0">
                <a:latin typeface="Arial"/>
                <a:cs typeface="Arial"/>
              </a:rPr>
              <a:t>je</a:t>
            </a:r>
            <a:endParaRPr sz="1200">
              <a:latin typeface="Arial"/>
              <a:cs typeface="Arial"/>
            </a:endParaRPr>
          </a:p>
          <a:p>
            <a:pPr marL="104394" marR="112014" algn="ctr">
              <a:lnSpc>
                <a:spcPct val="95825"/>
              </a:lnSpc>
            </a:pPr>
            <a:r>
              <a:rPr sz="1200" spc="4" dirty="0" smtClean="0">
                <a:latin typeface="Arial"/>
                <a:cs typeface="Arial"/>
              </a:rPr>
              <a:t>odp</a:t>
            </a:r>
            <a:r>
              <a:rPr sz="1200" spc="0" dirty="0" smtClean="0">
                <a:latin typeface="Arial"/>
                <a:cs typeface="Arial"/>
              </a:rPr>
              <a:t>raw</a:t>
            </a:r>
            <a:endParaRPr sz="1200">
              <a:latin typeface="Arial"/>
              <a:cs typeface="Arial"/>
            </a:endParaRPr>
          </a:p>
          <a:p>
            <a:pPr algn="ctr">
              <a:lnSpc>
                <a:spcPct val="95825"/>
              </a:lnSpc>
              <a:spcBef>
                <a:spcPts val="60"/>
              </a:spcBef>
            </a:pPr>
            <a:r>
              <a:rPr sz="1200" spc="0" dirty="0" smtClean="0">
                <a:latin typeface="Arial"/>
                <a:cs typeface="Arial"/>
              </a:rPr>
              <a:t>w i</a:t>
            </a:r>
            <a:r>
              <a:rPr sz="1200" spc="4" dirty="0" smtClean="0">
                <a:latin typeface="Arial"/>
                <a:cs typeface="Arial"/>
              </a:rPr>
              <a:t>mpo</a:t>
            </a:r>
            <a:r>
              <a:rPr sz="1200" spc="0" dirty="0" smtClean="0">
                <a:latin typeface="Arial"/>
                <a:cs typeface="Arial"/>
              </a:rPr>
              <a:t>rc</a:t>
            </a:r>
            <a:r>
              <a:rPr sz="1200" spc="-4" dirty="0" smtClean="0">
                <a:latin typeface="Arial"/>
                <a:cs typeface="Arial"/>
              </a:rPr>
              <a:t>i</a:t>
            </a:r>
            <a:r>
              <a:rPr sz="1200" spc="0" dirty="0" smtClean="0">
                <a:latin typeface="Arial"/>
                <a:cs typeface="Arial"/>
              </a:rPr>
              <a:t>e</a:t>
            </a:r>
            <a:endParaRPr sz="1200">
              <a:latin typeface="Arial"/>
              <a:cs typeface="Arial"/>
            </a:endParaRPr>
          </a:p>
        </p:txBody>
      </p:sp>
      <p:sp>
        <p:nvSpPr>
          <p:cNvPr id="17" name="object 17"/>
          <p:cNvSpPr txBox="1"/>
          <p:nvPr/>
        </p:nvSpPr>
        <p:spPr>
          <a:xfrm>
            <a:off x="464007" y="782145"/>
            <a:ext cx="1032459"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Pr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a:p>
            <a:pPr marL="93726" marR="103022" algn="ctr">
              <a:lnSpc>
                <a:spcPct val="95825"/>
              </a:lnSpc>
            </a:pPr>
            <a:r>
              <a:rPr sz="1200" spc="4" dirty="0" smtClean="0">
                <a:solidFill>
                  <a:srgbClr val="FFFFFF"/>
                </a:solidFill>
                <a:latin typeface="Arial"/>
                <a:cs typeface="Arial"/>
              </a:rPr>
              <a:t>d</a:t>
            </a:r>
            <a:r>
              <a:rPr sz="1200" spc="0" dirty="0" smtClean="0">
                <a:solidFill>
                  <a:srgbClr val="FFFFFF"/>
                </a:solidFill>
                <a:latin typeface="Arial"/>
                <a:cs typeface="Arial"/>
              </a:rPr>
              <a:t>o</a:t>
            </a:r>
            <a:r>
              <a:rPr sz="1200" spc="-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p:txBody>
      </p:sp>
      <p:sp>
        <p:nvSpPr>
          <p:cNvPr id="16" name="object 16"/>
          <p:cNvSpPr txBox="1"/>
          <p:nvPr/>
        </p:nvSpPr>
        <p:spPr>
          <a:xfrm>
            <a:off x="2204085" y="782145"/>
            <a:ext cx="819861" cy="360679"/>
          </a:xfrm>
          <a:prstGeom prst="rect">
            <a:avLst/>
          </a:prstGeom>
        </p:spPr>
        <p:txBody>
          <a:bodyPr wrap="square" lIns="0" tIns="0" rIns="0" bIns="0" rtlCol="0">
            <a:noAutofit/>
          </a:bodyPr>
          <a:lstStyle/>
          <a:p>
            <a:pPr marL="12700">
              <a:lnSpc>
                <a:spcPts val="1325"/>
              </a:lnSpc>
              <a:spcBef>
                <a:spcPts val="66"/>
              </a:spcBef>
            </a:pPr>
            <a:r>
              <a:rPr sz="1200" spc="29" dirty="0" smtClean="0">
                <a:solidFill>
                  <a:srgbClr val="FFFFFF"/>
                </a:solidFill>
                <a:latin typeface="Arial"/>
                <a:cs typeface="Arial"/>
              </a:rPr>
              <a:t>W</a:t>
            </a:r>
            <a:r>
              <a:rPr sz="1200" spc="-9" dirty="0" smtClean="0">
                <a:solidFill>
                  <a:srgbClr val="FFFFFF"/>
                </a:solidFill>
                <a:latin typeface="Arial"/>
                <a:cs typeface="Arial"/>
              </a:rPr>
              <a:t>y</a:t>
            </a:r>
            <a:r>
              <a:rPr sz="1200" spc="4" dirty="0" smtClean="0">
                <a:solidFill>
                  <a:srgbClr val="FFFFFF"/>
                </a:solidFill>
                <a:latin typeface="Arial"/>
                <a:cs typeface="Arial"/>
              </a:rPr>
              <a:t>m</a:t>
            </a:r>
            <a:r>
              <a:rPr sz="1200" spc="-4" dirty="0" smtClean="0">
                <a:solidFill>
                  <a:srgbClr val="FFFFFF"/>
                </a:solidFill>
                <a:latin typeface="Arial"/>
                <a:cs typeface="Arial"/>
              </a:rPr>
              <a:t>ag</a:t>
            </a:r>
            <a:r>
              <a:rPr sz="1200" spc="4" dirty="0" smtClean="0">
                <a:solidFill>
                  <a:srgbClr val="FFFFFF"/>
                </a:solidFill>
                <a:latin typeface="Arial"/>
                <a:cs typeface="Arial"/>
              </a:rPr>
              <a:t>a</a:t>
            </a:r>
            <a:r>
              <a:rPr sz="1200" spc="-4" dirty="0" smtClean="0">
                <a:solidFill>
                  <a:srgbClr val="FFFFFF"/>
                </a:solidFill>
                <a:latin typeface="Arial"/>
                <a:cs typeface="Arial"/>
              </a:rPr>
              <a:t>n</a:t>
            </a:r>
            <a:r>
              <a:rPr sz="1200" spc="0" dirty="0" smtClean="0">
                <a:solidFill>
                  <a:srgbClr val="FFFFFF"/>
                </a:solidFill>
                <a:latin typeface="Arial"/>
                <a:cs typeface="Arial"/>
              </a:rPr>
              <a:t>e</a:t>
            </a:r>
            <a:endParaRPr sz="1200">
              <a:latin typeface="Arial"/>
              <a:cs typeface="Arial"/>
            </a:endParaRPr>
          </a:p>
          <a:p>
            <a:pPr marL="24891" marR="22860">
              <a:lnSpc>
                <a:spcPct val="95825"/>
              </a:lnSpc>
            </a:pP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en</a:t>
            </a:r>
            <a:r>
              <a:rPr sz="1200" spc="0" dirty="0" smtClean="0">
                <a:solidFill>
                  <a:srgbClr val="FFFFFF"/>
                </a:solidFill>
                <a:latin typeface="Arial"/>
                <a:cs typeface="Arial"/>
              </a:rPr>
              <a:t>ty</a:t>
            </a:r>
            <a:endParaRPr sz="1200">
              <a:latin typeface="Arial"/>
              <a:cs typeface="Arial"/>
            </a:endParaRPr>
          </a:p>
        </p:txBody>
      </p:sp>
      <p:sp>
        <p:nvSpPr>
          <p:cNvPr id="15" name="object 15"/>
          <p:cNvSpPr txBox="1"/>
          <p:nvPr/>
        </p:nvSpPr>
        <p:spPr>
          <a:xfrm>
            <a:off x="6968744" y="782145"/>
            <a:ext cx="1041095"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p</a:t>
            </a:r>
            <a:r>
              <a:rPr sz="1200" spc="0" dirty="0" smtClean="0">
                <a:solidFill>
                  <a:srgbClr val="FFFFFF"/>
                </a:solidFill>
                <a:latin typeface="Arial"/>
                <a:cs typeface="Arial"/>
              </a:rPr>
              <a:t>łac</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cła</a:t>
            </a:r>
            <a:r>
              <a:rPr sz="1200" spc="-4" dirty="0" smtClean="0">
                <a:solidFill>
                  <a:srgbClr val="FFFFFF"/>
                </a:solidFill>
                <a:latin typeface="Arial"/>
                <a:cs typeface="Arial"/>
              </a:rPr>
              <a:t> </a:t>
            </a:r>
            <a:r>
              <a:rPr lang="pl-PL" sz="1200" dirty="0">
                <a:solidFill>
                  <a:srgbClr val="FFFFFF"/>
                </a:solidFill>
                <a:latin typeface="Arial"/>
                <a:cs typeface="Arial"/>
              </a:rPr>
              <a:t>i</a:t>
            </a:r>
            <a:endParaRPr sz="1200" dirty="0">
              <a:latin typeface="Arial"/>
              <a:cs typeface="Arial"/>
            </a:endParaRPr>
          </a:p>
          <a:p>
            <a:pPr marL="218948" marR="229819" algn="ctr">
              <a:lnSpc>
                <a:spcPct val="95825"/>
              </a:lnSpc>
            </a:pPr>
            <a:r>
              <a:rPr sz="1200" spc="4" dirty="0" smtClean="0">
                <a:solidFill>
                  <a:srgbClr val="FFFFFF"/>
                </a:solidFill>
                <a:latin typeface="Arial"/>
                <a:cs typeface="Arial"/>
              </a:rPr>
              <a:t>poda</a:t>
            </a:r>
            <a:r>
              <a:rPr sz="1200" spc="0" dirty="0" smtClean="0">
                <a:solidFill>
                  <a:srgbClr val="FFFFFF"/>
                </a:solidFill>
                <a:latin typeface="Arial"/>
                <a:cs typeface="Arial"/>
              </a:rPr>
              <a:t>tku</a:t>
            </a:r>
            <a:endParaRPr sz="1200" dirty="0">
              <a:latin typeface="Arial"/>
              <a:cs typeface="Arial"/>
            </a:endParaRPr>
          </a:p>
        </p:txBody>
      </p:sp>
      <p:sp>
        <p:nvSpPr>
          <p:cNvPr id="14" name="object 14"/>
          <p:cNvSpPr txBox="1"/>
          <p:nvPr/>
        </p:nvSpPr>
        <p:spPr>
          <a:xfrm>
            <a:off x="8527542" y="782145"/>
            <a:ext cx="1179626" cy="360679"/>
          </a:xfrm>
          <a:prstGeom prst="rect">
            <a:avLst/>
          </a:prstGeom>
        </p:spPr>
        <p:txBody>
          <a:bodyPr wrap="square" lIns="0" tIns="0" rIns="0" bIns="0" rtlCol="0">
            <a:noAutofit/>
          </a:bodyPr>
          <a:lstStyle/>
          <a:p>
            <a:pPr algn="ctr">
              <a:lnSpc>
                <a:spcPts val="1325"/>
              </a:lnSpc>
              <a:spcBef>
                <a:spcPts val="66"/>
              </a:spcBef>
            </a:pPr>
            <a:r>
              <a:rPr sz="1200" spc="4" dirty="0" smtClean="0">
                <a:solidFill>
                  <a:srgbClr val="FFFFFF"/>
                </a:solidFill>
                <a:latin typeface="Arial"/>
                <a:cs typeface="Arial"/>
              </a:rPr>
              <a:t>Ko</a:t>
            </a:r>
            <a:r>
              <a:rPr sz="1200" spc="0" dirty="0" smtClean="0">
                <a:solidFill>
                  <a:srgbClr val="FFFFFF"/>
                </a:solidFill>
                <a:latin typeface="Arial"/>
                <a:cs typeface="Arial"/>
              </a:rPr>
              <a:t>re</a:t>
            </a:r>
            <a:r>
              <a:rPr sz="1200" spc="4" dirty="0" smtClean="0">
                <a:solidFill>
                  <a:srgbClr val="FFFFFF"/>
                </a:solidFill>
                <a:latin typeface="Arial"/>
                <a:cs typeface="Arial"/>
              </a:rPr>
              <a:t>k</a:t>
            </a:r>
            <a:r>
              <a:rPr sz="1200" spc="0" dirty="0" smtClean="0">
                <a:solidFill>
                  <a:srgbClr val="FFFFFF"/>
                </a:solidFill>
                <a:latin typeface="Arial"/>
                <a:cs typeface="Arial"/>
              </a:rPr>
              <a:t>ta</a:t>
            </a:r>
            <a:r>
              <a:rPr sz="1200" spc="-1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680" marR="371398"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3" name="object 13"/>
          <p:cNvSpPr txBox="1"/>
          <p:nvPr/>
        </p:nvSpPr>
        <p:spPr>
          <a:xfrm>
            <a:off x="10176510" y="873585"/>
            <a:ext cx="1145844"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M</a:t>
            </a:r>
            <a:r>
              <a:rPr sz="1200" spc="4" dirty="0" smtClean="0">
                <a:solidFill>
                  <a:srgbClr val="FFFFFF"/>
                </a:solidFill>
                <a:latin typeface="Arial"/>
                <a:cs typeface="Arial"/>
              </a:rPr>
              <a:t>a</a:t>
            </a:r>
            <a:r>
              <a:rPr sz="1200" spc="-4" dirty="0" smtClean="0">
                <a:solidFill>
                  <a:srgbClr val="FFFFFF"/>
                </a:solidFill>
                <a:latin typeface="Arial"/>
                <a:cs typeface="Arial"/>
              </a:rPr>
              <a:t>g</a:t>
            </a:r>
            <a:r>
              <a:rPr sz="1200" spc="4" dirty="0" smtClean="0">
                <a:solidFill>
                  <a:srgbClr val="FFFFFF"/>
                </a:solidFill>
                <a:latin typeface="Arial"/>
                <a:cs typeface="Arial"/>
              </a:rPr>
              <a:t>a</a:t>
            </a:r>
            <a:r>
              <a:rPr sz="1200" spc="-9" dirty="0" smtClean="0">
                <a:solidFill>
                  <a:srgbClr val="FFFFFF"/>
                </a:solidFill>
                <a:latin typeface="Arial"/>
                <a:cs typeface="Arial"/>
              </a:rPr>
              <a:t>zy</a:t>
            </a:r>
            <a:r>
              <a:rPr sz="1200" spc="4" dirty="0" smtClean="0">
                <a:solidFill>
                  <a:srgbClr val="FFFFFF"/>
                </a:solidFill>
                <a:latin typeface="Arial"/>
                <a:cs typeface="Arial"/>
              </a:rPr>
              <a:t>no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p:txBody>
      </p:sp>
      <p:sp>
        <p:nvSpPr>
          <p:cNvPr id="11" name="object 11"/>
          <p:cNvSpPr txBox="1"/>
          <p:nvPr/>
        </p:nvSpPr>
        <p:spPr>
          <a:xfrm>
            <a:off x="2160000" y="1800000"/>
            <a:ext cx="7920000" cy="4234278"/>
          </a:xfrm>
          <a:prstGeom prst="rect">
            <a:avLst/>
          </a:prstGeom>
        </p:spPr>
        <p:txBody>
          <a:bodyPr wrap="square" lIns="0" tIns="0" rIns="0" bIns="0" rtlCol="0">
            <a:noAutofit/>
          </a:bodyPr>
          <a:lstStyle/>
          <a:p>
            <a:pPr marL="12700" marR="13586">
              <a:lnSpc>
                <a:spcPts val="1325"/>
              </a:lnSpc>
              <a:spcBef>
                <a:spcPts val="66"/>
              </a:spcBef>
            </a:pPr>
            <a:r>
              <a:rPr lang="pl-PL" sz="1400" b="1" dirty="0">
                <a:latin typeface="Arial"/>
                <a:cs typeface="Arial"/>
              </a:rPr>
              <a:t>Pro</a:t>
            </a:r>
            <a:r>
              <a:rPr lang="pl-PL" sz="1400" b="1" spc="4" dirty="0">
                <a:latin typeface="Arial"/>
                <a:cs typeface="Arial"/>
              </a:rPr>
              <a:t>ce</a:t>
            </a:r>
            <a:r>
              <a:rPr lang="pl-PL" sz="1400" b="1" dirty="0">
                <a:latin typeface="Arial"/>
                <a:cs typeface="Arial"/>
              </a:rPr>
              <a:t>dura</a:t>
            </a:r>
            <a:r>
              <a:rPr lang="pl-PL" sz="1400" b="1" spc="-19" dirty="0">
                <a:latin typeface="Arial"/>
                <a:cs typeface="Arial"/>
              </a:rPr>
              <a:t> </a:t>
            </a:r>
            <a:r>
              <a:rPr lang="pl-PL" sz="1400" b="1" spc="4" dirty="0">
                <a:latin typeface="Arial"/>
                <a:cs typeface="Arial"/>
              </a:rPr>
              <a:t>ce</a:t>
            </a:r>
            <a:r>
              <a:rPr lang="pl-PL" sz="1400" b="1" dirty="0">
                <a:latin typeface="Arial"/>
                <a:cs typeface="Arial"/>
              </a:rPr>
              <a:t>lna</a:t>
            </a:r>
            <a:r>
              <a:rPr lang="pl-PL" sz="1400" b="1" spc="-14" dirty="0">
                <a:latin typeface="Arial"/>
                <a:cs typeface="Arial"/>
              </a:rPr>
              <a:t> </a:t>
            </a:r>
            <a:r>
              <a:rPr lang="pl-PL" sz="1400" b="1" dirty="0">
                <a:latin typeface="Arial"/>
                <a:cs typeface="Arial"/>
              </a:rPr>
              <a:t>odpra</a:t>
            </a:r>
            <a:r>
              <a:rPr lang="pl-PL" sz="1400" b="1" spc="29" dirty="0">
                <a:latin typeface="Arial"/>
                <a:cs typeface="Arial"/>
              </a:rPr>
              <a:t>w</a:t>
            </a:r>
            <a:r>
              <a:rPr lang="pl-PL" sz="1400" b="1" dirty="0">
                <a:latin typeface="Arial"/>
                <a:cs typeface="Arial"/>
              </a:rPr>
              <a:t>y</a:t>
            </a:r>
            <a:r>
              <a:rPr lang="pl-PL" sz="1400" b="1" spc="-14" dirty="0">
                <a:latin typeface="Arial"/>
                <a:cs typeface="Arial"/>
              </a:rPr>
              <a:t> </a:t>
            </a:r>
            <a:r>
              <a:rPr lang="pl-PL" sz="1400" b="1" spc="4" dirty="0">
                <a:latin typeface="Arial"/>
                <a:cs typeface="Arial"/>
              </a:rPr>
              <a:t>c</a:t>
            </a:r>
            <a:r>
              <a:rPr lang="pl-PL" sz="1400" b="1" dirty="0">
                <a:latin typeface="Arial"/>
                <a:cs typeface="Arial"/>
              </a:rPr>
              <a:t>z</a:t>
            </a:r>
            <a:r>
              <a:rPr lang="pl-PL" sz="1400" b="1" spc="4" dirty="0">
                <a:latin typeface="Arial"/>
                <a:cs typeface="Arial"/>
              </a:rPr>
              <a:t>as</a:t>
            </a:r>
            <a:r>
              <a:rPr lang="pl-PL" sz="1400" b="1" dirty="0">
                <a:latin typeface="Arial"/>
                <a:cs typeface="Arial"/>
              </a:rPr>
              <a:t>o</a:t>
            </a:r>
            <a:r>
              <a:rPr lang="pl-PL" sz="1400" b="1" spc="9" dirty="0">
                <a:latin typeface="Arial"/>
                <a:cs typeface="Arial"/>
              </a:rPr>
              <a:t>w</a:t>
            </a:r>
            <a:r>
              <a:rPr lang="pl-PL" sz="1400" b="1" spc="-4" dirty="0">
                <a:latin typeface="Arial"/>
                <a:cs typeface="Arial"/>
              </a:rPr>
              <a:t>e</a:t>
            </a:r>
            <a:r>
              <a:rPr lang="pl-PL" sz="1400" b="1" dirty="0">
                <a:latin typeface="Arial"/>
                <a:cs typeface="Arial"/>
              </a:rPr>
              <a:t>j</a:t>
            </a:r>
            <a:r>
              <a:rPr lang="pl-PL" sz="1400" b="1" spc="-9" dirty="0">
                <a:latin typeface="Arial"/>
                <a:cs typeface="Arial"/>
              </a:rPr>
              <a:t> </a:t>
            </a:r>
            <a:r>
              <a:rPr lang="pl-PL" sz="1400" b="1" dirty="0">
                <a:latin typeface="Arial"/>
                <a:cs typeface="Arial"/>
              </a:rPr>
              <a:t>–</a:t>
            </a:r>
            <a:r>
              <a:rPr lang="pl-PL" sz="1400" b="1" spc="9" dirty="0">
                <a:latin typeface="Arial"/>
                <a:cs typeface="Arial"/>
              </a:rPr>
              <a:t> </a:t>
            </a:r>
            <a:r>
              <a:rPr lang="pl-PL" sz="1400" b="1" dirty="0">
                <a:latin typeface="Arial"/>
                <a:cs typeface="Arial"/>
              </a:rPr>
              <a:t>pr</a:t>
            </a:r>
            <a:r>
              <a:rPr lang="pl-PL" sz="1400" b="1" spc="4" dirty="0">
                <a:latin typeface="Arial"/>
                <a:cs typeface="Arial"/>
              </a:rPr>
              <a:t>zes</a:t>
            </a:r>
            <a:r>
              <a:rPr lang="pl-PL" sz="1400" b="1" spc="-29" dirty="0">
                <a:latin typeface="Arial"/>
                <a:cs typeface="Arial"/>
              </a:rPr>
              <a:t>y</a:t>
            </a:r>
            <a:r>
              <a:rPr lang="pl-PL" sz="1400" b="1" dirty="0">
                <a:latin typeface="Arial"/>
                <a:cs typeface="Arial"/>
              </a:rPr>
              <a:t>ł</a:t>
            </a:r>
            <a:r>
              <a:rPr lang="pl-PL" sz="1400" b="1" spc="9" dirty="0">
                <a:latin typeface="Arial"/>
                <a:cs typeface="Arial"/>
              </a:rPr>
              <a:t>k</a:t>
            </a:r>
            <a:r>
              <a:rPr lang="pl-PL" sz="1400" b="1" dirty="0">
                <a:latin typeface="Arial"/>
                <a:cs typeface="Arial"/>
              </a:rPr>
              <a:t>a ma b</a:t>
            </a:r>
            <a:r>
              <a:rPr lang="pl-PL" sz="1400" b="1" spc="-29" dirty="0">
                <a:latin typeface="Arial"/>
                <a:cs typeface="Arial"/>
              </a:rPr>
              <a:t>y</a:t>
            </a:r>
            <a:r>
              <a:rPr lang="pl-PL" sz="1400" b="1" dirty="0">
                <a:latin typeface="Arial"/>
                <a:cs typeface="Arial"/>
              </a:rPr>
              <a:t>ć</a:t>
            </a:r>
            <a:r>
              <a:rPr lang="pl-PL" sz="1400" b="1" spc="14" dirty="0">
                <a:latin typeface="Arial"/>
                <a:cs typeface="Arial"/>
              </a:rPr>
              <a:t> </a:t>
            </a:r>
            <a:r>
              <a:rPr lang="pl-PL" sz="1400" b="1" dirty="0">
                <a:latin typeface="Arial"/>
                <a:cs typeface="Arial"/>
              </a:rPr>
              <a:t>z</a:t>
            </a:r>
            <a:r>
              <a:rPr lang="pl-PL" sz="1400" b="1" spc="25" dirty="0">
                <a:latin typeface="Arial"/>
                <a:cs typeface="Arial"/>
              </a:rPr>
              <a:t>w</a:t>
            </a:r>
            <a:r>
              <a:rPr lang="pl-PL" sz="1400" b="1" dirty="0">
                <a:latin typeface="Arial"/>
                <a:cs typeface="Arial"/>
              </a:rPr>
              <a:t>ró</a:t>
            </a:r>
            <a:r>
              <a:rPr lang="pl-PL" sz="1400" b="1" spc="4" dirty="0">
                <a:latin typeface="Arial"/>
                <a:cs typeface="Arial"/>
              </a:rPr>
              <a:t>c</a:t>
            </a:r>
            <a:r>
              <a:rPr lang="pl-PL" sz="1400" b="1" dirty="0">
                <a:latin typeface="Arial"/>
                <a:cs typeface="Arial"/>
              </a:rPr>
              <a:t>ona</a:t>
            </a:r>
            <a:endParaRPr lang="pl-PL" sz="1400" dirty="0">
              <a:latin typeface="Arial"/>
              <a:cs typeface="Arial"/>
            </a:endParaRPr>
          </a:p>
          <a:p>
            <a:pPr marL="12700" marR="13586">
              <a:lnSpc>
                <a:spcPts val="1325"/>
              </a:lnSpc>
              <a:spcBef>
                <a:spcPts val="66"/>
              </a:spcBef>
            </a:pPr>
            <a:endParaRPr lang="pl-PL" sz="1200" spc="0" dirty="0" smtClean="0">
              <a:latin typeface="Arial"/>
              <a:cs typeface="Arial"/>
            </a:endParaRPr>
          </a:p>
          <a:p>
            <a:pPr marL="12700" marR="13586">
              <a:lnSpc>
                <a:spcPts val="1325"/>
              </a:lnSpc>
              <a:spcBef>
                <a:spcPts val="66"/>
              </a:spcBef>
            </a:pPr>
            <a:r>
              <a:rPr sz="1200" spc="0" dirty="0" err="1" smtClean="0">
                <a:latin typeface="Arial"/>
                <a:cs typeface="Arial"/>
              </a:rPr>
              <a:t>Proc</a:t>
            </a:r>
            <a:r>
              <a:rPr sz="1200" spc="4" dirty="0" err="1" smtClean="0">
                <a:latin typeface="Arial"/>
                <a:cs typeface="Arial"/>
              </a:rPr>
              <a:t>edu</a:t>
            </a:r>
            <a:r>
              <a:rPr sz="1200" spc="0" dirty="0" err="1" smtClean="0">
                <a:latin typeface="Arial"/>
                <a:cs typeface="Arial"/>
              </a:rPr>
              <a:t>rę</a:t>
            </a:r>
            <a:r>
              <a:rPr sz="1200" spc="-44" dirty="0" smtClean="0">
                <a:latin typeface="Arial"/>
                <a:cs typeface="Arial"/>
              </a:rPr>
              <a:t> </a:t>
            </a:r>
            <a:r>
              <a:rPr sz="1200" spc="0" dirty="0" smtClean="0">
                <a:latin typeface="Arial"/>
                <a:cs typeface="Arial"/>
              </a:rPr>
              <a:t>tę</a:t>
            </a:r>
            <a:r>
              <a:rPr sz="1200" spc="4" dirty="0" smtClean="0">
                <a:latin typeface="Arial"/>
                <a:cs typeface="Arial"/>
              </a:rPr>
              <a:t> </a:t>
            </a:r>
            <a:r>
              <a:rPr sz="1200" spc="0" dirty="0" smtClean="0">
                <a:latin typeface="Arial"/>
                <a:cs typeface="Arial"/>
              </a:rPr>
              <a:t>s</a:t>
            </a:r>
            <a:r>
              <a:rPr sz="1200" spc="4" dirty="0" smtClean="0">
                <a:latin typeface="Arial"/>
                <a:cs typeface="Arial"/>
              </a:rPr>
              <a:t>to</a:t>
            </a:r>
            <a:r>
              <a:rPr sz="1200" spc="0" dirty="0" smtClean="0">
                <a:latin typeface="Arial"/>
                <a:cs typeface="Arial"/>
              </a:rPr>
              <a:t>s</a:t>
            </a:r>
            <a:r>
              <a:rPr sz="1200" spc="4" dirty="0" smtClean="0">
                <a:latin typeface="Arial"/>
                <a:cs typeface="Arial"/>
              </a:rPr>
              <a:t>u</a:t>
            </a:r>
            <a:r>
              <a:rPr sz="1200" spc="0" dirty="0" smtClean="0">
                <a:latin typeface="Arial"/>
                <a:cs typeface="Arial"/>
              </a:rPr>
              <a:t>je</a:t>
            </a:r>
            <a:r>
              <a:rPr sz="1200" spc="-19" dirty="0" smtClean="0">
                <a:latin typeface="Arial"/>
                <a:cs typeface="Arial"/>
              </a:rPr>
              <a:t> </a:t>
            </a:r>
            <a:r>
              <a:rPr sz="1200" spc="0" dirty="0" smtClean="0">
                <a:latin typeface="Arial"/>
                <a:cs typeface="Arial"/>
              </a:rPr>
              <a:t>się</a:t>
            </a:r>
            <a:r>
              <a:rPr sz="1200" spc="-4" dirty="0" smtClean="0">
                <a:latin typeface="Arial"/>
                <a:cs typeface="Arial"/>
              </a:rPr>
              <a:t> </a:t>
            </a:r>
            <a:r>
              <a:rPr sz="1200" spc="0" dirty="0" smtClean="0">
                <a:latin typeface="Arial"/>
                <a:cs typeface="Arial"/>
              </a:rPr>
              <a:t>w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9" dirty="0" smtClean="0">
                <a:latin typeface="Arial"/>
                <a:cs typeface="Arial"/>
              </a:rPr>
              <a:t>y</a:t>
            </a:r>
            <a:r>
              <a:rPr sz="1200" spc="4" dirty="0" smtClean="0">
                <a:latin typeface="Arial"/>
                <a:cs typeface="Arial"/>
              </a:rPr>
              <a:t>pad</a:t>
            </a:r>
            <a:r>
              <a:rPr sz="1200" spc="0" dirty="0" smtClean="0">
                <a:latin typeface="Arial"/>
                <a:cs typeface="Arial"/>
              </a:rPr>
              <a:t>ku</a:t>
            </a:r>
            <a:r>
              <a:rPr sz="1200" spc="-14"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s</a:t>
            </a:r>
            <a:r>
              <a:rPr sz="1200" spc="-9" dirty="0" smtClean="0">
                <a:latin typeface="Arial"/>
                <a:cs typeface="Arial"/>
              </a:rPr>
              <a:t>y</a:t>
            </a:r>
            <a:r>
              <a:rPr sz="1200" spc="0" dirty="0" smtClean="0">
                <a:latin typeface="Arial"/>
                <a:cs typeface="Arial"/>
              </a:rPr>
              <a:t>łki</a:t>
            </a:r>
            <a:r>
              <a:rPr sz="1200" spc="9" dirty="0" smtClean="0">
                <a:latin typeface="Arial"/>
                <a:cs typeface="Arial"/>
              </a:rPr>
              <a:t> </a:t>
            </a:r>
            <a:r>
              <a:rPr sz="1200" spc="0" dirty="0" smtClean="0">
                <a:latin typeface="Arial"/>
                <a:cs typeface="Arial"/>
              </a:rPr>
              <a:t>i</a:t>
            </a:r>
            <a:r>
              <a:rPr sz="1200" spc="4" dirty="0" smtClean="0">
                <a:latin typeface="Arial"/>
                <a:cs typeface="Arial"/>
              </a:rPr>
              <a:t>mpo</a:t>
            </a:r>
            <a:r>
              <a:rPr sz="1200" spc="0" dirty="0" smtClean="0">
                <a:latin typeface="Arial"/>
                <a:cs typeface="Arial"/>
              </a:rPr>
              <a:t>rto</a:t>
            </a:r>
            <a:r>
              <a:rPr sz="1200" spc="-14" dirty="0" smtClean="0">
                <a:latin typeface="Arial"/>
                <a:cs typeface="Arial"/>
              </a:rPr>
              <a:t>w</a:t>
            </a:r>
            <a:r>
              <a:rPr sz="1200" spc="4" dirty="0" smtClean="0">
                <a:latin typeface="Arial"/>
                <a:cs typeface="Arial"/>
              </a:rPr>
              <a:t>e</a:t>
            </a:r>
            <a:r>
              <a:rPr sz="1200" spc="0" dirty="0" smtClean="0">
                <a:latin typeface="Arial"/>
                <a:cs typeface="Arial"/>
              </a:rPr>
              <a:t>j</a:t>
            </a:r>
            <a:r>
              <a:rPr sz="1200" spc="-34" dirty="0" smtClean="0">
                <a:latin typeface="Arial"/>
                <a:cs typeface="Arial"/>
              </a:rPr>
              <a:t> </a:t>
            </a:r>
            <a:r>
              <a:rPr sz="1200" spc="4" dirty="0" smtClean="0">
                <a:latin typeface="Arial"/>
                <a:cs typeface="Arial"/>
              </a:rPr>
              <a:t>d</a:t>
            </a:r>
            <a:r>
              <a:rPr sz="1200" spc="0" dirty="0" smtClean="0">
                <a:latin typeface="Arial"/>
                <a:cs typeface="Arial"/>
              </a:rPr>
              <a:t>o</a:t>
            </a:r>
            <a:r>
              <a:rPr sz="1200" spc="-4" dirty="0" smtClean="0">
                <a:latin typeface="Arial"/>
                <a:cs typeface="Arial"/>
              </a:rPr>
              <a:t> </a:t>
            </a:r>
            <a:r>
              <a:rPr sz="1200" spc="0" dirty="0" smtClean="0">
                <a:latin typeface="Arial"/>
                <a:cs typeface="Arial"/>
              </a:rPr>
              <a:t>P</a:t>
            </a:r>
            <a:r>
              <a:rPr sz="1200" spc="4" dirty="0" smtClean="0">
                <a:latin typeface="Arial"/>
                <a:cs typeface="Arial"/>
              </a:rPr>
              <a:t>o</a:t>
            </a:r>
            <a:r>
              <a:rPr sz="1200" spc="0" dirty="0" smtClean="0">
                <a:latin typeface="Arial"/>
                <a:cs typeface="Arial"/>
              </a:rPr>
              <a:t>lsk</a:t>
            </a:r>
            <a:r>
              <a:rPr sz="1200" spc="-4" dirty="0" smtClean="0">
                <a:latin typeface="Arial"/>
                <a:cs typeface="Arial"/>
              </a:rPr>
              <a:t>i</a:t>
            </a:r>
            <a:r>
              <a:rPr sz="1200" spc="0" dirty="0" smtClean="0">
                <a:latin typeface="Arial"/>
                <a:cs typeface="Arial"/>
              </a:rPr>
              <a:t>,</a:t>
            </a:r>
            <a:r>
              <a:rPr sz="1200" spc="-4" dirty="0" smtClean="0">
                <a:latin typeface="Arial"/>
                <a:cs typeface="Arial"/>
              </a:rPr>
              <a:t> g</a:t>
            </a:r>
            <a:r>
              <a:rPr sz="1200" spc="4" dirty="0" smtClean="0">
                <a:latin typeface="Arial"/>
                <a:cs typeface="Arial"/>
              </a:rPr>
              <a:t>d</a:t>
            </a:r>
            <a:r>
              <a:rPr sz="1200" spc="0" dirty="0" smtClean="0">
                <a:latin typeface="Arial"/>
                <a:cs typeface="Arial"/>
              </a:rPr>
              <a:t>y</a:t>
            </a:r>
            <a:r>
              <a:rPr sz="1200" spc="-9" dirty="0" smtClean="0">
                <a:latin typeface="Arial"/>
                <a:cs typeface="Arial"/>
              </a:rPr>
              <a:t> </a:t>
            </a:r>
            <a:r>
              <a:rPr sz="1200" spc="4" dirty="0" smtClean="0">
                <a:latin typeface="Arial"/>
                <a:cs typeface="Arial"/>
              </a:rPr>
              <a:t>to</a:t>
            </a:r>
            <a:r>
              <a:rPr sz="1200" spc="-14" dirty="0" smtClean="0">
                <a:latin typeface="Arial"/>
                <a:cs typeface="Arial"/>
              </a:rPr>
              <a:t>w</a:t>
            </a:r>
            <a:r>
              <a:rPr sz="1200" spc="4" dirty="0" smtClean="0">
                <a:latin typeface="Arial"/>
                <a:cs typeface="Arial"/>
              </a:rPr>
              <a:t>a</a:t>
            </a:r>
            <a:r>
              <a:rPr sz="1200" spc="0" dirty="0" smtClean="0">
                <a:latin typeface="Arial"/>
                <a:cs typeface="Arial"/>
              </a:rPr>
              <a:t>r b</a:t>
            </a:r>
            <a:r>
              <a:rPr sz="1200" spc="4" dirty="0" smtClean="0">
                <a:latin typeface="Arial"/>
                <a:cs typeface="Arial"/>
              </a:rPr>
              <a:t>ęd</a:t>
            </a:r>
            <a:r>
              <a:rPr sz="1200" spc="-9" dirty="0" smtClean="0">
                <a:latin typeface="Arial"/>
                <a:cs typeface="Arial"/>
              </a:rPr>
              <a:t>z</a:t>
            </a:r>
            <a:r>
              <a:rPr sz="1200" spc="0" dirty="0" smtClean="0">
                <a:latin typeface="Arial"/>
                <a:cs typeface="Arial"/>
              </a:rPr>
              <a:t>ie</a:t>
            </a:r>
            <a:r>
              <a:rPr sz="1200" spc="-19"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eb</a:t>
            </a:r>
            <a:r>
              <a:rPr sz="1200" spc="-9" dirty="0" smtClean="0">
                <a:latin typeface="Arial"/>
                <a:cs typeface="Arial"/>
              </a:rPr>
              <a:t>y</a:t>
            </a:r>
            <a:r>
              <a:rPr sz="1200" spc="-14" dirty="0" smtClean="0">
                <a:latin typeface="Arial"/>
                <a:cs typeface="Arial"/>
              </a:rPr>
              <a:t>w</a:t>
            </a:r>
            <a:r>
              <a:rPr sz="1200" spc="4" dirty="0" smtClean="0">
                <a:latin typeface="Arial"/>
                <a:cs typeface="Arial"/>
              </a:rPr>
              <a:t>a</a:t>
            </a:r>
            <a:r>
              <a:rPr sz="1200" spc="0" dirty="0" smtClean="0">
                <a:latin typeface="Arial"/>
                <a:cs typeface="Arial"/>
              </a:rPr>
              <a:t>ł w P</a:t>
            </a:r>
            <a:r>
              <a:rPr sz="1200" spc="4" dirty="0" smtClean="0">
                <a:latin typeface="Arial"/>
                <a:cs typeface="Arial"/>
              </a:rPr>
              <a:t>o</a:t>
            </a:r>
            <a:r>
              <a:rPr sz="1200" spc="0" dirty="0" smtClean="0">
                <a:latin typeface="Arial"/>
                <a:cs typeface="Arial"/>
              </a:rPr>
              <a:t>lsce</a:t>
            </a:r>
            <a:r>
              <a:rPr sz="1200" spc="39" dirty="0" smtClean="0">
                <a:latin typeface="Arial"/>
                <a:cs typeface="Arial"/>
              </a:rPr>
              <a:t> </a:t>
            </a:r>
            <a:r>
              <a:rPr sz="1200" b="1" spc="0" dirty="0" smtClean="0">
                <a:latin typeface="Arial"/>
                <a:cs typeface="Arial"/>
              </a:rPr>
              <a:t>nie</a:t>
            </a:r>
            <a:r>
              <a:rPr sz="1200" b="1" spc="4" dirty="0" smtClean="0">
                <a:latin typeface="Arial"/>
                <a:cs typeface="Arial"/>
              </a:rPr>
              <a:t> </a:t>
            </a:r>
            <a:r>
              <a:rPr sz="1200" b="1" spc="0" dirty="0" smtClean="0">
                <a:latin typeface="Arial"/>
                <a:cs typeface="Arial"/>
              </a:rPr>
              <a:t>dłuż</a:t>
            </a:r>
            <a:r>
              <a:rPr sz="1200" b="1" spc="4" dirty="0" smtClean="0">
                <a:latin typeface="Arial"/>
                <a:cs typeface="Arial"/>
              </a:rPr>
              <a:t>e</a:t>
            </a:r>
            <a:r>
              <a:rPr sz="1200" b="1" spc="0" dirty="0" smtClean="0">
                <a:latin typeface="Arial"/>
                <a:cs typeface="Arial"/>
              </a:rPr>
              <a:t>j</a:t>
            </a:r>
            <a:r>
              <a:rPr sz="1200" b="1" spc="14" dirty="0" smtClean="0">
                <a:latin typeface="Arial"/>
                <a:cs typeface="Arial"/>
              </a:rPr>
              <a:t> </a:t>
            </a:r>
            <a:r>
              <a:rPr sz="1200" b="1" spc="0" dirty="0" err="1" smtClean="0">
                <a:latin typeface="Arial"/>
                <a:cs typeface="Arial"/>
              </a:rPr>
              <a:t>niż</a:t>
            </a:r>
            <a:r>
              <a:rPr sz="1200" b="1" spc="4" dirty="0" smtClean="0">
                <a:latin typeface="Arial"/>
                <a:cs typeface="Arial"/>
              </a:rPr>
              <a:t> 2</a:t>
            </a:r>
            <a:r>
              <a:rPr sz="1200" b="1" spc="0" dirty="0" smtClean="0">
                <a:latin typeface="Arial"/>
                <a:cs typeface="Arial"/>
              </a:rPr>
              <a:t>4</a:t>
            </a:r>
            <a:r>
              <a:rPr lang="pl-PL" sz="1200" dirty="0">
                <a:latin typeface="Arial"/>
                <a:cs typeface="Arial"/>
              </a:rPr>
              <a:t> </a:t>
            </a:r>
            <a:r>
              <a:rPr sz="1200" b="1" spc="0" dirty="0" err="1" smtClean="0">
                <a:latin typeface="Arial"/>
                <a:cs typeface="Arial"/>
              </a:rPr>
              <a:t>mi</a:t>
            </a:r>
            <a:r>
              <a:rPr sz="1200" b="1" spc="4" dirty="0" err="1" smtClean="0">
                <a:latin typeface="Arial"/>
                <a:cs typeface="Arial"/>
              </a:rPr>
              <a:t>es</a:t>
            </a:r>
            <a:r>
              <a:rPr sz="1200" b="1" spc="0" dirty="0" err="1" smtClean="0">
                <a:latin typeface="Arial"/>
                <a:cs typeface="Arial"/>
              </a:rPr>
              <a:t>i</a:t>
            </a:r>
            <a:r>
              <a:rPr sz="1200" b="1" spc="4" dirty="0" err="1" smtClean="0">
                <a:latin typeface="Arial"/>
                <a:cs typeface="Arial"/>
              </a:rPr>
              <a:t>ąc</a:t>
            </a:r>
            <a:r>
              <a:rPr sz="1200" b="1" spc="0" dirty="0" err="1" smtClean="0">
                <a:latin typeface="Arial"/>
                <a:cs typeface="Arial"/>
              </a:rPr>
              <a:t>e</a:t>
            </a:r>
            <a:r>
              <a:rPr sz="1200" spc="0" dirty="0" smtClean="0">
                <a:latin typeface="Arial"/>
                <a:cs typeface="Arial"/>
              </a:rPr>
              <a:t>,</a:t>
            </a:r>
            <a:r>
              <a:rPr sz="1200" spc="-29" dirty="0" smtClean="0">
                <a:latin typeface="Arial"/>
                <a:cs typeface="Arial"/>
              </a:rPr>
              <a:t> </a:t>
            </a:r>
            <a:r>
              <a:rPr sz="1200" spc="4" dirty="0" smtClean="0">
                <a:latin typeface="Arial"/>
                <a:cs typeface="Arial"/>
              </a:rPr>
              <a:t>p</a:t>
            </a:r>
            <a:r>
              <a:rPr sz="1200" spc="0" dirty="0" smtClean="0">
                <a:latin typeface="Arial"/>
                <a:cs typeface="Arial"/>
              </a:rPr>
              <a:t>o</a:t>
            </a:r>
            <a:r>
              <a:rPr sz="1200" spc="-4" dirty="0" smtClean="0">
                <a:latin typeface="Arial"/>
                <a:cs typeface="Arial"/>
              </a:rPr>
              <a:t> </a:t>
            </a:r>
            <a:r>
              <a:rPr sz="1200" spc="0" dirty="0" smtClean="0">
                <a:latin typeface="Arial"/>
                <a:cs typeface="Arial"/>
              </a:rPr>
              <a:t>c</a:t>
            </a:r>
            <a:r>
              <a:rPr sz="1200" spc="-9" dirty="0" smtClean="0">
                <a:latin typeface="Arial"/>
                <a:cs typeface="Arial"/>
              </a:rPr>
              <a:t>zy</a:t>
            </a:r>
            <a:r>
              <a:rPr sz="1200" spc="0" dirty="0" smtClean="0">
                <a:latin typeface="Arial"/>
                <a:cs typeface="Arial"/>
              </a:rPr>
              <a:t>m</a:t>
            </a:r>
            <a:r>
              <a:rPr sz="1200" spc="19" dirty="0" smtClean="0">
                <a:latin typeface="Arial"/>
                <a:cs typeface="Arial"/>
              </a:rPr>
              <a:t> </a:t>
            </a:r>
            <a:r>
              <a:rPr sz="1200" spc="-9" dirty="0" smtClean="0">
                <a:latin typeface="Arial"/>
                <a:cs typeface="Arial"/>
              </a:rPr>
              <a:t>z</a:t>
            </a:r>
            <a:r>
              <a:rPr sz="1200" spc="4" dirty="0" smtClean="0">
                <a:latin typeface="Arial"/>
                <a:cs typeface="Arial"/>
              </a:rPr>
              <a:t>o</a:t>
            </a:r>
            <a:r>
              <a:rPr sz="1200" spc="0" dirty="0" smtClean="0">
                <a:latin typeface="Arial"/>
                <a:cs typeface="Arial"/>
              </a:rPr>
              <a:t>st</a:t>
            </a:r>
            <a:r>
              <a:rPr sz="1200" spc="4" dirty="0" smtClean="0">
                <a:latin typeface="Arial"/>
                <a:cs typeface="Arial"/>
              </a:rPr>
              <a:t>an</a:t>
            </a:r>
            <a:r>
              <a:rPr sz="1200" spc="0" dirty="0" smtClean="0">
                <a:latin typeface="Arial"/>
                <a:cs typeface="Arial"/>
              </a:rPr>
              <a:t>ie</a:t>
            </a:r>
            <a:r>
              <a:rPr sz="1200" spc="-19" dirty="0" smtClean="0">
                <a:latin typeface="Arial"/>
                <a:cs typeface="Arial"/>
              </a:rPr>
              <a:t> </a:t>
            </a:r>
            <a:r>
              <a:rPr sz="1200" spc="4" dirty="0" smtClean="0">
                <a:latin typeface="Arial"/>
                <a:cs typeface="Arial"/>
              </a:rPr>
              <a:t>ode</a:t>
            </a:r>
            <a:r>
              <a:rPr sz="1200" spc="0" dirty="0" smtClean="0">
                <a:latin typeface="Arial"/>
                <a:cs typeface="Arial"/>
              </a:rPr>
              <a:t>sła</a:t>
            </a:r>
            <a:r>
              <a:rPr sz="1200" spc="-4" dirty="0" smtClean="0">
                <a:latin typeface="Arial"/>
                <a:cs typeface="Arial"/>
              </a:rPr>
              <a:t>n</a:t>
            </a:r>
            <a:r>
              <a:rPr sz="1200" spc="0" dirty="0" smtClean="0">
                <a:latin typeface="Arial"/>
                <a:cs typeface="Arial"/>
              </a:rPr>
              <a:t>y</a:t>
            </a:r>
            <a:r>
              <a:rPr sz="1200" spc="-29" dirty="0" smtClean="0">
                <a:latin typeface="Arial"/>
                <a:cs typeface="Arial"/>
              </a:rPr>
              <a:t> </a:t>
            </a:r>
            <a:r>
              <a:rPr sz="1200" spc="4" dirty="0" smtClean="0">
                <a:latin typeface="Arial"/>
                <a:cs typeface="Arial"/>
              </a:rPr>
              <a:t>po</a:t>
            </a:r>
            <a:r>
              <a:rPr sz="1200" spc="-9" dirty="0" smtClean="0">
                <a:latin typeface="Arial"/>
                <a:cs typeface="Arial"/>
              </a:rPr>
              <a:t>z</a:t>
            </a:r>
            <a:r>
              <a:rPr sz="1200" spc="0" dirty="0" smtClean="0">
                <a:latin typeface="Arial"/>
                <a:cs typeface="Arial"/>
              </a:rPr>
              <a:t>a</a:t>
            </a:r>
            <a:r>
              <a:rPr sz="1200" spc="-4" dirty="0" smtClean="0">
                <a:latin typeface="Arial"/>
                <a:cs typeface="Arial"/>
              </a:rPr>
              <a:t> </a:t>
            </a:r>
            <a:r>
              <a:rPr sz="1200" spc="0" dirty="0" smtClean="0">
                <a:latin typeface="Arial"/>
                <a:cs typeface="Arial"/>
              </a:rPr>
              <a:t>UE</a:t>
            </a:r>
            <a:r>
              <a:rPr sz="1200" spc="4" dirty="0" smtClean="0">
                <a:latin typeface="Arial"/>
                <a:cs typeface="Arial"/>
              </a:rPr>
              <a:t> be</a:t>
            </a:r>
            <a:r>
              <a:rPr sz="1200" spc="0" dirty="0" smtClean="0">
                <a:latin typeface="Arial"/>
                <a:cs typeface="Arial"/>
              </a:rPr>
              <a:t>z</a:t>
            </a:r>
            <a:r>
              <a:rPr sz="1200" spc="-19" dirty="0" smtClean="0">
                <a:latin typeface="Arial"/>
                <a:cs typeface="Arial"/>
              </a:rPr>
              <a:t> </a:t>
            </a:r>
            <a:r>
              <a:rPr sz="1200" spc="4" dirty="0" smtClean="0">
                <a:latin typeface="Arial"/>
                <a:cs typeface="Arial"/>
              </a:rPr>
              <a:t>do</a:t>
            </a:r>
            <a:r>
              <a:rPr sz="1200" spc="0" dirty="0" smtClean="0">
                <a:latin typeface="Arial"/>
                <a:cs typeface="Arial"/>
              </a:rPr>
              <a:t>k</a:t>
            </a:r>
            <a:r>
              <a:rPr sz="1200" spc="4" dirty="0" smtClean="0">
                <a:latin typeface="Arial"/>
                <a:cs typeface="Arial"/>
              </a:rPr>
              <a:t>on</a:t>
            </a:r>
            <a:r>
              <a:rPr sz="1200" spc="-9" dirty="0" smtClean="0">
                <a:latin typeface="Arial"/>
                <a:cs typeface="Arial"/>
              </a:rPr>
              <a:t>y</a:t>
            </a:r>
            <a:r>
              <a:rPr sz="1200" spc="-14" dirty="0" smtClean="0">
                <a:latin typeface="Arial"/>
                <a:cs typeface="Arial"/>
              </a:rPr>
              <a:t>w</a:t>
            </a:r>
            <a:r>
              <a:rPr sz="1200" spc="4" dirty="0" smtClean="0">
                <a:latin typeface="Arial"/>
                <a:cs typeface="Arial"/>
              </a:rPr>
              <a:t>an</a:t>
            </a:r>
            <a:r>
              <a:rPr sz="1200" spc="0" dirty="0" smtClean="0">
                <a:latin typeface="Arial"/>
                <a:cs typeface="Arial"/>
              </a:rPr>
              <a:t>ia</a:t>
            </a:r>
            <a:r>
              <a:rPr sz="1200" spc="-39" dirty="0" smtClean="0">
                <a:latin typeface="Arial"/>
                <a:cs typeface="Arial"/>
              </a:rPr>
              <a:t> </a:t>
            </a:r>
            <a:r>
              <a:rPr sz="1200" spc="0" dirty="0" smtClean="0">
                <a:latin typeface="Arial"/>
                <a:cs typeface="Arial"/>
              </a:rPr>
              <a:t>w </a:t>
            </a:r>
            <a:r>
              <a:rPr sz="1200" spc="4" dirty="0" smtClean="0">
                <a:latin typeface="Arial"/>
                <a:cs typeface="Arial"/>
              </a:rPr>
              <a:t>n</a:t>
            </a:r>
            <a:r>
              <a:rPr sz="1200" spc="0" dirty="0" smtClean="0">
                <a:latin typeface="Arial"/>
                <a:cs typeface="Arial"/>
              </a:rPr>
              <a:t>im</a:t>
            </a:r>
            <a:r>
              <a:rPr sz="1200" spc="-4" dirty="0" smtClean="0">
                <a:latin typeface="Arial"/>
                <a:cs typeface="Arial"/>
              </a:rPr>
              <a:t> </a:t>
            </a:r>
            <a:r>
              <a:rPr sz="1200" spc="-9" dirty="0" smtClean="0">
                <a:latin typeface="Arial"/>
                <a:cs typeface="Arial"/>
              </a:rPr>
              <a:t>ż</a:t>
            </a:r>
            <a:r>
              <a:rPr sz="1200" spc="4" dirty="0" smtClean="0">
                <a:latin typeface="Arial"/>
                <a:cs typeface="Arial"/>
              </a:rPr>
              <a:t>adn</a:t>
            </a:r>
            <a:r>
              <a:rPr sz="1200" spc="-9" dirty="0" smtClean="0">
                <a:latin typeface="Arial"/>
                <a:cs typeface="Arial"/>
              </a:rPr>
              <a:t>y</a:t>
            </a:r>
            <a:r>
              <a:rPr sz="1200" spc="0" dirty="0" smtClean="0">
                <a:latin typeface="Arial"/>
                <a:cs typeface="Arial"/>
              </a:rPr>
              <a:t>ch</a:t>
            </a:r>
            <a:r>
              <a:rPr sz="1200" spc="-4" dirty="0" smtClean="0">
                <a:latin typeface="Arial"/>
                <a:cs typeface="Arial"/>
              </a:rPr>
              <a:t> </a:t>
            </a:r>
            <a:r>
              <a:rPr sz="1200" spc="-9" dirty="0" smtClean="0">
                <a:latin typeface="Arial"/>
                <a:cs typeface="Arial"/>
              </a:rPr>
              <a:t>z</a:t>
            </a:r>
            <a:r>
              <a:rPr sz="1200" spc="4" dirty="0" smtClean="0">
                <a:latin typeface="Arial"/>
                <a:cs typeface="Arial"/>
              </a:rPr>
              <a:t>m</a:t>
            </a:r>
            <a:r>
              <a:rPr sz="1200" spc="0" dirty="0" smtClean="0">
                <a:latin typeface="Arial"/>
                <a:cs typeface="Arial"/>
              </a:rPr>
              <a:t>ia</a:t>
            </a:r>
            <a:r>
              <a:rPr sz="1200" spc="4" dirty="0" smtClean="0">
                <a:latin typeface="Arial"/>
                <a:cs typeface="Arial"/>
              </a:rPr>
              <a:t>n</a:t>
            </a:r>
            <a:r>
              <a:rPr sz="1200" spc="0" dirty="0" smtClean="0">
                <a:latin typeface="Arial"/>
                <a:cs typeface="Arial"/>
              </a:rPr>
              <a:t>.</a:t>
            </a:r>
            <a:r>
              <a:rPr sz="1200" spc="-4" dirty="0" smtClean="0">
                <a:latin typeface="Arial"/>
                <a:cs typeface="Arial"/>
              </a:rPr>
              <a:t> </a:t>
            </a:r>
            <a:endParaRPr lang="pl-PL" sz="1200" spc="-4" dirty="0" smtClean="0">
              <a:latin typeface="Arial"/>
              <a:cs typeface="Arial"/>
            </a:endParaRPr>
          </a:p>
          <a:p>
            <a:pPr marL="12700">
              <a:lnSpc>
                <a:spcPct val="100041"/>
              </a:lnSpc>
            </a:pPr>
            <a:r>
              <a:rPr sz="1200" spc="0" dirty="0" smtClean="0">
                <a:latin typeface="Arial"/>
                <a:cs typeface="Arial"/>
              </a:rPr>
              <a:t>W</a:t>
            </a:r>
            <a:r>
              <a:rPr sz="1200" spc="9" dirty="0" smtClean="0">
                <a:latin typeface="Arial"/>
                <a:cs typeface="Arial"/>
              </a:rPr>
              <a:t> </a:t>
            </a:r>
            <a:r>
              <a:rPr sz="1200" spc="0" dirty="0" smtClean="0">
                <a:latin typeface="Arial"/>
                <a:cs typeface="Arial"/>
              </a:rPr>
              <a:t>t</a:t>
            </a:r>
            <a:r>
              <a:rPr sz="1200" spc="4" dirty="0" smtClean="0">
                <a:latin typeface="Arial"/>
                <a:cs typeface="Arial"/>
              </a:rPr>
              <a:t>a</a:t>
            </a:r>
            <a:r>
              <a:rPr sz="1200" spc="0" dirty="0" smtClean="0">
                <a:latin typeface="Arial"/>
                <a:cs typeface="Arial"/>
              </a:rPr>
              <a:t>kim</a:t>
            </a:r>
            <a:r>
              <a:rPr sz="1200" spc="-14"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9" dirty="0" smtClean="0">
                <a:latin typeface="Arial"/>
                <a:cs typeface="Arial"/>
              </a:rPr>
              <a:t>y</a:t>
            </a:r>
            <a:r>
              <a:rPr sz="1200" spc="4" dirty="0" smtClean="0">
                <a:latin typeface="Arial"/>
                <a:cs typeface="Arial"/>
              </a:rPr>
              <a:t>pad</a:t>
            </a:r>
            <a:r>
              <a:rPr sz="1200" spc="0" dirty="0" smtClean="0">
                <a:latin typeface="Arial"/>
                <a:cs typeface="Arial"/>
              </a:rPr>
              <a:t>ku</a:t>
            </a:r>
            <a:r>
              <a:rPr sz="1200" spc="49" dirty="0" smtClean="0">
                <a:latin typeface="Arial"/>
                <a:cs typeface="Arial"/>
              </a:rPr>
              <a:t> </a:t>
            </a:r>
            <a:r>
              <a:rPr sz="1200" b="1" spc="0" dirty="0" smtClean="0">
                <a:latin typeface="Arial"/>
                <a:cs typeface="Arial"/>
              </a:rPr>
              <a:t>pł</a:t>
            </a:r>
            <a:r>
              <a:rPr sz="1200" b="1" spc="4" dirty="0" smtClean="0">
                <a:latin typeface="Arial"/>
                <a:cs typeface="Arial"/>
              </a:rPr>
              <a:t>ac</a:t>
            </a:r>
            <a:r>
              <a:rPr sz="1200" b="1" spc="0" dirty="0" smtClean="0">
                <a:latin typeface="Arial"/>
                <a:cs typeface="Arial"/>
              </a:rPr>
              <a:t>i</a:t>
            </a:r>
            <a:r>
              <a:rPr sz="1200" b="1" spc="-4" dirty="0" smtClean="0">
                <a:latin typeface="Arial"/>
                <a:cs typeface="Arial"/>
              </a:rPr>
              <a:t> </a:t>
            </a:r>
            <a:r>
              <a:rPr sz="1200" b="1" spc="4" dirty="0" smtClean="0">
                <a:latin typeface="Arial"/>
                <a:cs typeface="Arial"/>
              </a:rPr>
              <a:t>s</a:t>
            </a:r>
            <a:r>
              <a:rPr sz="1200" b="1" spc="0" dirty="0" smtClean="0">
                <a:latin typeface="Arial"/>
                <a:cs typeface="Arial"/>
              </a:rPr>
              <a:t>ię </a:t>
            </a:r>
            <a:r>
              <a:rPr sz="1200" b="1" spc="-9" dirty="0" smtClean="0">
                <a:latin typeface="Arial"/>
                <a:cs typeface="Arial"/>
              </a:rPr>
              <a:t>j</a:t>
            </a:r>
            <a:r>
              <a:rPr sz="1200" b="1" spc="4" dirty="0" smtClean="0">
                <a:latin typeface="Arial"/>
                <a:cs typeface="Arial"/>
              </a:rPr>
              <a:t>e</a:t>
            </a:r>
            <a:r>
              <a:rPr sz="1200" b="1" spc="0" dirty="0" smtClean="0">
                <a:latin typeface="Arial"/>
                <a:cs typeface="Arial"/>
              </a:rPr>
              <a:t>d</a:t>
            </a:r>
            <a:r>
              <a:rPr sz="1200" b="1" spc="-29" dirty="0" smtClean="0">
                <a:latin typeface="Arial"/>
                <a:cs typeface="Arial"/>
              </a:rPr>
              <a:t>y</a:t>
            </a:r>
            <a:r>
              <a:rPr sz="1200" b="1" spc="0" dirty="0" smtClean="0">
                <a:latin typeface="Arial"/>
                <a:cs typeface="Arial"/>
              </a:rPr>
              <a:t>nie </a:t>
            </a:r>
            <a:r>
              <a:rPr sz="1200" b="1" spc="4" dirty="0" smtClean="0">
                <a:latin typeface="Arial"/>
                <a:cs typeface="Arial"/>
              </a:rPr>
              <a:t>k</a:t>
            </a:r>
            <a:r>
              <a:rPr sz="1200" b="1" spc="25" dirty="0" smtClean="0">
                <a:latin typeface="Arial"/>
                <a:cs typeface="Arial"/>
              </a:rPr>
              <a:t>w</a:t>
            </a:r>
            <a:r>
              <a:rPr sz="1200" b="1" spc="0" dirty="0" smtClean="0">
                <a:latin typeface="Arial"/>
                <a:cs typeface="Arial"/>
              </a:rPr>
              <a:t>o</a:t>
            </a:r>
            <a:r>
              <a:rPr sz="1200" b="1" spc="-4" dirty="0" smtClean="0">
                <a:latin typeface="Arial"/>
                <a:cs typeface="Arial"/>
              </a:rPr>
              <a:t>t</a:t>
            </a:r>
            <a:r>
              <a:rPr sz="1200" b="1" spc="0" dirty="0" smtClean="0">
                <a:latin typeface="Arial"/>
                <a:cs typeface="Arial"/>
              </a:rPr>
              <a:t>ę</a:t>
            </a:r>
            <a:r>
              <a:rPr sz="1200" b="1" spc="-29" dirty="0" smtClean="0">
                <a:latin typeface="Arial"/>
                <a:cs typeface="Arial"/>
              </a:rPr>
              <a:t> </a:t>
            </a:r>
            <a:r>
              <a:rPr sz="1200" b="1" spc="0" dirty="0" smtClean="0">
                <a:latin typeface="Arial"/>
                <a:cs typeface="Arial"/>
              </a:rPr>
              <a:t>z</a:t>
            </a:r>
            <a:r>
              <a:rPr sz="1200" b="1" spc="4" dirty="0" smtClean="0">
                <a:latin typeface="Arial"/>
                <a:cs typeface="Arial"/>
              </a:rPr>
              <a:t>a</a:t>
            </a:r>
            <a:r>
              <a:rPr sz="1200" b="1" spc="0" dirty="0" smtClean="0">
                <a:latin typeface="Arial"/>
                <a:cs typeface="Arial"/>
              </a:rPr>
              <a:t>bezpi</a:t>
            </a:r>
            <a:r>
              <a:rPr sz="1200" b="1" spc="4" dirty="0" smtClean="0">
                <a:latin typeface="Arial"/>
                <a:cs typeface="Arial"/>
              </a:rPr>
              <a:t>ec</a:t>
            </a:r>
            <a:r>
              <a:rPr sz="1200" b="1" spc="0" dirty="0" smtClean="0">
                <a:latin typeface="Arial"/>
                <a:cs typeface="Arial"/>
              </a:rPr>
              <a:t>z</a:t>
            </a:r>
            <a:r>
              <a:rPr sz="1200" b="1" spc="4" dirty="0" smtClean="0">
                <a:latin typeface="Arial"/>
                <a:cs typeface="Arial"/>
              </a:rPr>
              <a:t>e</a:t>
            </a:r>
            <a:r>
              <a:rPr sz="1200" b="1" spc="0" dirty="0" smtClean="0">
                <a:latin typeface="Arial"/>
                <a:cs typeface="Arial"/>
              </a:rPr>
              <a:t>nia</a:t>
            </a:r>
            <a:r>
              <a:rPr sz="1200" b="1" spc="-29" dirty="0" smtClean="0">
                <a:latin typeface="Arial"/>
                <a:cs typeface="Arial"/>
              </a:rPr>
              <a:t> </a:t>
            </a:r>
            <a:r>
              <a:rPr sz="1200" b="1" spc="0" dirty="0" smtClean="0">
                <a:latin typeface="Arial"/>
                <a:cs typeface="Arial"/>
              </a:rPr>
              <a:t>w</a:t>
            </a:r>
            <a:r>
              <a:rPr sz="1200" b="1" spc="14" dirty="0" smtClean="0">
                <a:latin typeface="Arial"/>
                <a:cs typeface="Arial"/>
              </a:rPr>
              <a:t> </a:t>
            </a:r>
            <a:r>
              <a:rPr sz="1200" b="1" spc="25" dirty="0" smtClean="0">
                <a:latin typeface="Arial"/>
                <a:cs typeface="Arial"/>
              </a:rPr>
              <a:t>w</a:t>
            </a:r>
            <a:r>
              <a:rPr sz="1200" b="1" spc="-29" dirty="0" smtClean="0">
                <a:latin typeface="Arial"/>
                <a:cs typeface="Arial"/>
              </a:rPr>
              <a:t>y</a:t>
            </a:r>
            <a:r>
              <a:rPr sz="1200" b="1" spc="4" dirty="0" smtClean="0">
                <a:latin typeface="Arial"/>
                <a:cs typeface="Arial"/>
              </a:rPr>
              <a:t>s</a:t>
            </a:r>
            <a:r>
              <a:rPr sz="1200" b="1" spc="0" dirty="0" smtClean="0">
                <a:latin typeface="Arial"/>
                <a:cs typeface="Arial"/>
              </a:rPr>
              <a:t>okoś</a:t>
            </a:r>
            <a:r>
              <a:rPr sz="1200" b="1" spc="4" dirty="0" smtClean="0">
                <a:latin typeface="Arial"/>
                <a:cs typeface="Arial"/>
              </a:rPr>
              <a:t>c</a:t>
            </a:r>
            <a:r>
              <a:rPr sz="1200" b="1" spc="0" dirty="0" smtClean="0">
                <a:latin typeface="Arial"/>
                <a:cs typeface="Arial"/>
              </a:rPr>
              <a:t>i</a:t>
            </a:r>
            <a:r>
              <a:rPr sz="1200" b="1" spc="-19" dirty="0" smtClean="0">
                <a:latin typeface="Arial"/>
                <a:cs typeface="Arial"/>
              </a:rPr>
              <a:t> </a:t>
            </a:r>
            <a:r>
              <a:rPr sz="1200" b="1" spc="4" dirty="0" smtClean="0">
                <a:latin typeface="Arial"/>
                <a:cs typeface="Arial"/>
              </a:rPr>
              <a:t>c</a:t>
            </a:r>
            <a:r>
              <a:rPr sz="1200" b="1" spc="0" dirty="0" smtClean="0">
                <a:latin typeface="Arial"/>
                <a:cs typeface="Arial"/>
              </a:rPr>
              <a:t>ła i</a:t>
            </a:r>
            <a:r>
              <a:rPr sz="1200" b="1" spc="4" dirty="0" smtClean="0">
                <a:latin typeface="Arial"/>
                <a:cs typeface="Arial"/>
              </a:rPr>
              <a:t> </a:t>
            </a:r>
            <a:r>
              <a:rPr sz="1200" b="1" spc="-79" dirty="0" smtClean="0">
                <a:latin typeface="Arial"/>
                <a:cs typeface="Arial"/>
              </a:rPr>
              <a:t>V</a:t>
            </a:r>
            <a:r>
              <a:rPr sz="1200" b="1" spc="-119" dirty="0" smtClean="0">
                <a:latin typeface="Arial"/>
                <a:cs typeface="Arial"/>
              </a:rPr>
              <a:t>A</a:t>
            </a:r>
            <a:r>
              <a:rPr sz="1200" b="1" spc="-134" dirty="0" smtClean="0">
                <a:latin typeface="Arial"/>
                <a:cs typeface="Arial"/>
              </a:rPr>
              <a:t>T</a:t>
            </a:r>
            <a:r>
              <a:rPr sz="1200" b="1" spc="0" dirty="0" smtClean="0">
                <a:latin typeface="Arial"/>
                <a:cs typeface="Arial"/>
              </a:rPr>
              <a:t>,</a:t>
            </a:r>
            <a:r>
              <a:rPr sz="1200" b="1" spc="54" dirty="0" smtClean="0">
                <a:latin typeface="Arial"/>
                <a:cs typeface="Arial"/>
              </a:rPr>
              <a:t> </a:t>
            </a:r>
            <a:r>
              <a:rPr sz="1200" spc="0" dirty="0" err="1" smtClean="0">
                <a:latin typeface="Arial"/>
                <a:cs typeface="Arial"/>
              </a:rPr>
              <a:t>kt</a:t>
            </a:r>
            <a:r>
              <a:rPr sz="1200" spc="4" dirty="0" err="1" smtClean="0">
                <a:latin typeface="Arial"/>
                <a:cs typeface="Arial"/>
              </a:rPr>
              <a:t>ó</a:t>
            </a:r>
            <a:r>
              <a:rPr sz="1200" spc="0" dirty="0" err="1" smtClean="0">
                <a:latin typeface="Arial"/>
                <a:cs typeface="Arial"/>
              </a:rPr>
              <a:t>re</a:t>
            </a:r>
            <a:r>
              <a:rPr sz="1200" spc="-4" dirty="0" smtClean="0">
                <a:latin typeface="Arial"/>
                <a:cs typeface="Arial"/>
              </a:rPr>
              <a:t> </a:t>
            </a:r>
            <a:r>
              <a:rPr lang="pl-PL" sz="1200" spc="4" dirty="0">
                <a:latin typeface="Arial"/>
                <a:cs typeface="Arial"/>
              </a:rPr>
              <a:t>U</a:t>
            </a:r>
            <a:r>
              <a:rPr sz="1200" spc="0" dirty="0" err="1" smtClean="0">
                <a:latin typeface="Arial"/>
                <a:cs typeface="Arial"/>
              </a:rPr>
              <a:t>r</a:t>
            </a:r>
            <a:r>
              <a:rPr sz="1200" spc="-14" dirty="0" err="1" smtClean="0">
                <a:latin typeface="Arial"/>
                <a:cs typeface="Arial"/>
              </a:rPr>
              <a:t>z</a:t>
            </a:r>
            <a:r>
              <a:rPr lang="pl-PL" sz="1200" spc="4" dirty="0" err="1">
                <a:latin typeface="Arial"/>
                <a:cs typeface="Arial"/>
              </a:rPr>
              <a:t>ą</a:t>
            </a:r>
            <a:r>
              <a:rPr sz="1200" spc="0" dirty="0" smtClean="0">
                <a:latin typeface="Arial"/>
                <a:cs typeface="Arial"/>
              </a:rPr>
              <a:t>d</a:t>
            </a:r>
            <a:r>
              <a:rPr sz="1200" spc="-4" dirty="0" smtClean="0">
                <a:latin typeface="Arial"/>
                <a:cs typeface="Arial"/>
              </a:rPr>
              <a:t> </a:t>
            </a:r>
            <a:r>
              <a:rPr lang="pl-PL" sz="1200" dirty="0">
                <a:latin typeface="Arial"/>
                <a:cs typeface="Arial"/>
              </a:rPr>
              <a:t>C</a:t>
            </a:r>
            <a:r>
              <a:rPr sz="1200" spc="4" dirty="0" err="1" smtClean="0">
                <a:latin typeface="Arial"/>
                <a:cs typeface="Arial"/>
              </a:rPr>
              <a:t>e</a:t>
            </a:r>
            <a:r>
              <a:rPr sz="1200" spc="0" dirty="0" err="1" smtClean="0">
                <a:latin typeface="Arial"/>
                <a:cs typeface="Arial"/>
              </a:rPr>
              <a:t>lny</a:t>
            </a:r>
            <a:r>
              <a:rPr sz="1200" spc="-9" dirty="0" smtClean="0">
                <a:latin typeface="Arial"/>
                <a:cs typeface="Arial"/>
              </a:rPr>
              <a:t> z</a:t>
            </a:r>
            <a:r>
              <a:rPr sz="1200" spc="-14" dirty="0" smtClean="0">
                <a:latin typeface="Arial"/>
                <a:cs typeface="Arial"/>
              </a:rPr>
              <a:t>w</a:t>
            </a:r>
            <a:r>
              <a:rPr sz="1200" spc="0" dirty="0" smtClean="0">
                <a:latin typeface="Arial"/>
                <a:cs typeface="Arial"/>
              </a:rPr>
              <a:t>raca</a:t>
            </a:r>
            <a:r>
              <a:rPr sz="1200" spc="19" dirty="0" smtClean="0">
                <a:latin typeface="Arial"/>
                <a:cs typeface="Arial"/>
              </a:rPr>
              <a:t> </a:t>
            </a:r>
            <a:r>
              <a:rPr sz="1200" spc="4" dirty="0" smtClean="0">
                <a:latin typeface="Arial"/>
                <a:cs typeface="Arial"/>
              </a:rPr>
              <a:t>n</a:t>
            </a:r>
            <a:r>
              <a:rPr sz="1200" spc="0" dirty="0" smtClean="0">
                <a:latin typeface="Arial"/>
                <a:cs typeface="Arial"/>
              </a:rPr>
              <a:t>a</a:t>
            </a:r>
            <a:r>
              <a:rPr sz="1200" spc="-14" dirty="0" smtClean="0">
                <a:latin typeface="Arial"/>
                <a:cs typeface="Arial"/>
              </a:rPr>
              <a:t> w</a:t>
            </a:r>
            <a:r>
              <a:rPr sz="1200" spc="4" dirty="0" smtClean="0">
                <a:latin typeface="Arial"/>
                <a:cs typeface="Arial"/>
              </a:rPr>
              <a:t>n</a:t>
            </a:r>
            <a:r>
              <a:rPr sz="1200" spc="0" dirty="0" smtClean="0">
                <a:latin typeface="Arial"/>
                <a:cs typeface="Arial"/>
              </a:rPr>
              <a:t>ios</a:t>
            </a:r>
            <a:r>
              <a:rPr sz="1200" spc="4" dirty="0" smtClean="0">
                <a:latin typeface="Arial"/>
                <a:cs typeface="Arial"/>
              </a:rPr>
              <a:t>e</a:t>
            </a:r>
            <a:r>
              <a:rPr sz="1200" spc="0" dirty="0" smtClean="0">
                <a:latin typeface="Arial"/>
                <a:cs typeface="Arial"/>
              </a:rPr>
              <a:t>k</a:t>
            </a:r>
            <a:r>
              <a:rPr sz="1200" spc="-9" dirty="0" smtClean="0">
                <a:latin typeface="Arial"/>
                <a:cs typeface="Arial"/>
              </a:rPr>
              <a:t> z</a:t>
            </a:r>
            <a:r>
              <a:rPr sz="1200" spc="4" dirty="0" smtClean="0">
                <a:latin typeface="Arial"/>
                <a:cs typeface="Arial"/>
              </a:rPr>
              <a:t>a</a:t>
            </a:r>
            <a:r>
              <a:rPr sz="1200" spc="0" dirty="0" smtClean="0">
                <a:latin typeface="Arial"/>
                <a:cs typeface="Arial"/>
              </a:rPr>
              <a:t>in</a:t>
            </a:r>
            <a:r>
              <a:rPr sz="1200" spc="4" dirty="0" smtClean="0">
                <a:latin typeface="Arial"/>
                <a:cs typeface="Arial"/>
              </a:rPr>
              <a:t>te</a:t>
            </a:r>
            <a:r>
              <a:rPr sz="1200" spc="0" dirty="0" smtClean="0">
                <a:latin typeface="Arial"/>
                <a:cs typeface="Arial"/>
              </a:rPr>
              <a:t>res</a:t>
            </a:r>
            <a:r>
              <a:rPr sz="1200" spc="4" dirty="0" smtClean="0">
                <a:latin typeface="Arial"/>
                <a:cs typeface="Arial"/>
              </a:rPr>
              <a:t>o</a:t>
            </a:r>
            <a:r>
              <a:rPr sz="1200" spc="-14" dirty="0" smtClean="0">
                <a:latin typeface="Arial"/>
                <a:cs typeface="Arial"/>
              </a:rPr>
              <a:t>w</a:t>
            </a:r>
            <a:r>
              <a:rPr sz="1200" spc="4" dirty="0" smtClean="0">
                <a:latin typeface="Arial"/>
                <a:cs typeface="Arial"/>
              </a:rPr>
              <a:t>a</a:t>
            </a:r>
            <a:r>
              <a:rPr sz="1200" spc="-4" dirty="0" smtClean="0">
                <a:latin typeface="Arial"/>
                <a:cs typeface="Arial"/>
              </a:rPr>
              <a:t>neg</a:t>
            </a:r>
            <a:r>
              <a:rPr sz="1200" spc="0" dirty="0" smtClean="0">
                <a:latin typeface="Arial"/>
                <a:cs typeface="Arial"/>
              </a:rPr>
              <a:t>o</a:t>
            </a:r>
            <a:r>
              <a:rPr sz="1200" spc="-29" dirty="0" smtClean="0">
                <a:latin typeface="Arial"/>
                <a:cs typeface="Arial"/>
              </a:rPr>
              <a:t> </a:t>
            </a:r>
            <a:r>
              <a:rPr sz="1200" spc="4" dirty="0" smtClean="0">
                <a:latin typeface="Arial"/>
                <a:cs typeface="Arial"/>
              </a:rPr>
              <a:t>p</a:t>
            </a:r>
            <a:r>
              <a:rPr sz="1200" spc="0" dirty="0" smtClean="0">
                <a:latin typeface="Arial"/>
                <a:cs typeface="Arial"/>
              </a:rPr>
              <a:t>o</a:t>
            </a:r>
            <a:r>
              <a:rPr sz="1200" spc="-4" dirty="0" smtClean="0">
                <a:latin typeface="Arial"/>
                <a:cs typeface="Arial"/>
              </a:rPr>
              <a:t> </a:t>
            </a:r>
            <a:r>
              <a:rPr sz="1200" spc="4" dirty="0" smtClean="0">
                <a:latin typeface="Arial"/>
                <a:cs typeface="Arial"/>
              </a:rPr>
              <a:t>do</a:t>
            </a:r>
            <a:r>
              <a:rPr sz="1200" spc="0" dirty="0" smtClean="0">
                <a:latin typeface="Arial"/>
                <a:cs typeface="Arial"/>
              </a:rPr>
              <a:t>k</a:t>
            </a:r>
            <a:r>
              <a:rPr sz="1200" spc="4" dirty="0" smtClean="0">
                <a:latin typeface="Arial"/>
                <a:cs typeface="Arial"/>
              </a:rPr>
              <a:t>o</a:t>
            </a:r>
            <a:r>
              <a:rPr sz="1200" spc="-4" dirty="0" smtClean="0">
                <a:latin typeface="Arial"/>
                <a:cs typeface="Arial"/>
              </a:rPr>
              <a:t>n</a:t>
            </a:r>
            <a:r>
              <a:rPr sz="1200" spc="4" dirty="0" smtClean="0">
                <a:latin typeface="Arial"/>
                <a:cs typeface="Arial"/>
              </a:rPr>
              <a:t>a</a:t>
            </a:r>
            <a:r>
              <a:rPr sz="1200" spc="-4" dirty="0" smtClean="0">
                <a:latin typeface="Arial"/>
                <a:cs typeface="Arial"/>
              </a:rPr>
              <a:t>n</a:t>
            </a:r>
            <a:r>
              <a:rPr sz="1200" spc="0" dirty="0" smtClean="0">
                <a:latin typeface="Arial"/>
                <a:cs typeface="Arial"/>
              </a:rPr>
              <a:t>iu</a:t>
            </a:r>
            <a:r>
              <a:rPr sz="1200" spc="-39" dirty="0" smtClean="0">
                <a:latin typeface="Arial"/>
                <a:cs typeface="Arial"/>
              </a:rPr>
              <a:t> </a:t>
            </a:r>
            <a:r>
              <a:rPr sz="1200" spc="-14" dirty="0" smtClean="0">
                <a:latin typeface="Arial"/>
                <a:cs typeface="Arial"/>
              </a:rPr>
              <a:t>w</a:t>
            </a:r>
            <a:r>
              <a:rPr sz="1200" spc="-9" dirty="0" smtClean="0">
                <a:latin typeface="Arial"/>
                <a:cs typeface="Arial"/>
              </a:rPr>
              <a:t>y</a:t>
            </a:r>
            <a:r>
              <a:rPr sz="1200" spc="-14" dirty="0" smtClean="0">
                <a:latin typeface="Arial"/>
                <a:cs typeface="Arial"/>
              </a:rPr>
              <a:t>w</a:t>
            </a:r>
            <a:r>
              <a:rPr sz="1200" spc="4" dirty="0" smtClean="0">
                <a:latin typeface="Arial"/>
                <a:cs typeface="Arial"/>
              </a:rPr>
              <a:t>o</a:t>
            </a:r>
            <a:r>
              <a:rPr sz="1200" spc="-9" dirty="0" smtClean="0">
                <a:latin typeface="Arial"/>
                <a:cs typeface="Arial"/>
              </a:rPr>
              <a:t>z</a:t>
            </a:r>
            <a:r>
              <a:rPr sz="1200" spc="4" dirty="0" smtClean="0">
                <a:latin typeface="Arial"/>
                <a:cs typeface="Arial"/>
              </a:rPr>
              <a:t>u</a:t>
            </a:r>
            <a:r>
              <a:rPr sz="1200" spc="0" dirty="0" smtClean="0">
                <a:latin typeface="Arial"/>
                <a:cs typeface="Arial"/>
              </a:rPr>
              <a:t>. </a:t>
            </a:r>
            <a:endParaRPr lang="pl-PL" sz="1200" spc="0" dirty="0" smtClean="0">
              <a:latin typeface="Arial"/>
              <a:cs typeface="Arial"/>
            </a:endParaRPr>
          </a:p>
          <a:p>
            <a:pPr marL="12700">
              <a:lnSpc>
                <a:spcPct val="100041"/>
              </a:lnSpc>
            </a:pPr>
            <a:endParaRPr lang="pl-PL" sz="1200" dirty="0">
              <a:latin typeface="Arial"/>
              <a:cs typeface="Arial"/>
            </a:endParaRPr>
          </a:p>
          <a:p>
            <a:pPr marL="12700">
              <a:lnSpc>
                <a:spcPct val="100041"/>
              </a:lnSpc>
            </a:pPr>
            <a:r>
              <a:rPr sz="1200" spc="-4" dirty="0" err="1" smtClean="0">
                <a:latin typeface="Arial"/>
                <a:cs typeface="Arial"/>
              </a:rPr>
              <a:t>N</a:t>
            </a:r>
            <a:r>
              <a:rPr sz="1200" spc="0" dirty="0" err="1" smtClean="0">
                <a:latin typeface="Arial"/>
                <a:cs typeface="Arial"/>
              </a:rPr>
              <a:t>ajc</a:t>
            </a:r>
            <a:r>
              <a:rPr sz="1200" spc="-14" dirty="0" err="1" smtClean="0">
                <a:latin typeface="Arial"/>
                <a:cs typeface="Arial"/>
              </a:rPr>
              <a:t>z</a:t>
            </a:r>
            <a:r>
              <a:rPr sz="1200" spc="0" dirty="0" err="1" smtClean="0">
                <a:latin typeface="Arial"/>
                <a:cs typeface="Arial"/>
              </a:rPr>
              <a:t>ęściej</a:t>
            </a:r>
            <a:r>
              <a:rPr sz="1200" spc="-19" dirty="0" smtClean="0">
                <a:latin typeface="Arial"/>
                <a:cs typeface="Arial"/>
              </a:rPr>
              <a:t> </a:t>
            </a:r>
            <a:r>
              <a:rPr sz="1200" spc="0" dirty="0" smtClean="0">
                <a:latin typeface="Arial"/>
                <a:cs typeface="Arial"/>
              </a:rPr>
              <a:t>są</a:t>
            </a:r>
            <a:r>
              <a:rPr sz="1200" spc="4" dirty="0" smtClean="0">
                <a:latin typeface="Arial"/>
                <a:cs typeface="Arial"/>
              </a:rPr>
              <a:t> </a:t>
            </a:r>
            <a:r>
              <a:rPr sz="1200" spc="0" dirty="0" smtClean="0">
                <a:latin typeface="Arial"/>
                <a:cs typeface="Arial"/>
              </a:rPr>
              <a:t>to</a:t>
            </a:r>
            <a:r>
              <a:rPr sz="1200" spc="-4" dirty="0" smtClean="0">
                <a:latin typeface="Arial"/>
                <a:cs typeface="Arial"/>
              </a:rPr>
              <a:t> </a:t>
            </a:r>
            <a:r>
              <a:rPr sz="1200" spc="0" dirty="0" smtClean="0">
                <a:latin typeface="Arial"/>
                <a:cs typeface="Arial"/>
              </a:rPr>
              <a:t>t</a:t>
            </a:r>
            <a:r>
              <a:rPr sz="1200" spc="4" dirty="0" smtClean="0">
                <a:latin typeface="Arial"/>
                <a:cs typeface="Arial"/>
              </a:rPr>
              <a:t>o</a:t>
            </a:r>
            <a:r>
              <a:rPr sz="1200" spc="-14" dirty="0" smtClean="0">
                <a:latin typeface="Arial"/>
                <a:cs typeface="Arial"/>
              </a:rPr>
              <a:t>w</a:t>
            </a:r>
            <a:r>
              <a:rPr sz="1200" spc="0" dirty="0" smtClean="0">
                <a:latin typeface="Arial"/>
                <a:cs typeface="Arial"/>
              </a:rPr>
              <a:t>ary pr</a:t>
            </a:r>
            <a:r>
              <a:rPr sz="1200" spc="-14" dirty="0" smtClean="0">
                <a:latin typeface="Arial"/>
                <a:cs typeface="Arial"/>
              </a:rPr>
              <a:t>z</a:t>
            </a:r>
            <a:r>
              <a:rPr sz="1200" spc="0" dirty="0" smtClean="0">
                <a:latin typeface="Arial"/>
                <a:cs typeface="Arial"/>
              </a:rPr>
              <a:t>e</a:t>
            </a:r>
            <a:r>
              <a:rPr sz="1200" spc="-9" dirty="0" smtClean="0">
                <a:latin typeface="Arial"/>
                <a:cs typeface="Arial"/>
              </a:rPr>
              <a:t>z</a:t>
            </a:r>
            <a:r>
              <a:rPr sz="1200" spc="0" dirty="0" smtClean="0">
                <a:latin typeface="Arial"/>
                <a:cs typeface="Arial"/>
              </a:rPr>
              <a:t>n</a:t>
            </a:r>
            <a:r>
              <a:rPr sz="1200" spc="4" dirty="0" smtClean="0">
                <a:latin typeface="Arial"/>
                <a:cs typeface="Arial"/>
              </a:rPr>
              <a:t>a</a:t>
            </a:r>
            <a:r>
              <a:rPr sz="1200" spc="0" dirty="0" smtClean="0">
                <a:latin typeface="Arial"/>
                <a:cs typeface="Arial"/>
              </a:rPr>
              <a:t>c</a:t>
            </a:r>
            <a:r>
              <a:rPr sz="1200" spc="-14" dirty="0" smtClean="0">
                <a:latin typeface="Arial"/>
                <a:cs typeface="Arial"/>
              </a:rPr>
              <a:t>z</a:t>
            </a:r>
            <a:r>
              <a:rPr sz="1200" spc="0" dirty="0" smtClean="0">
                <a:latin typeface="Arial"/>
                <a:cs typeface="Arial"/>
              </a:rPr>
              <a:t>o</a:t>
            </a:r>
            <a:r>
              <a:rPr sz="1200" spc="4" dirty="0" smtClean="0">
                <a:latin typeface="Arial"/>
                <a:cs typeface="Arial"/>
              </a:rPr>
              <a:t>n</a:t>
            </a:r>
            <a:r>
              <a:rPr sz="1200" spc="0" dirty="0" smtClean="0">
                <a:latin typeface="Arial"/>
                <a:cs typeface="Arial"/>
              </a:rPr>
              <a:t>e</a:t>
            </a:r>
            <a:r>
              <a:rPr sz="1200" spc="-14" dirty="0" smtClean="0">
                <a:latin typeface="Arial"/>
                <a:cs typeface="Arial"/>
              </a:rPr>
              <a:t> </a:t>
            </a:r>
            <a:r>
              <a:rPr sz="1200" spc="0" dirty="0" smtClean="0">
                <a:latin typeface="Arial"/>
                <a:cs typeface="Arial"/>
              </a:rPr>
              <a:t>na</a:t>
            </a:r>
            <a:r>
              <a:rPr sz="1200" spc="-14" dirty="0" smtClean="0">
                <a:latin typeface="Arial"/>
                <a:cs typeface="Arial"/>
              </a:rPr>
              <a:t> </a:t>
            </a:r>
            <a:r>
              <a:rPr sz="1200" spc="0" dirty="0" smtClean="0">
                <a:latin typeface="Arial"/>
                <a:cs typeface="Arial"/>
              </a:rPr>
              <a:t>t</a:t>
            </a:r>
            <a:r>
              <a:rPr sz="1200" spc="4" dirty="0" smtClean="0">
                <a:latin typeface="Arial"/>
                <a:cs typeface="Arial"/>
              </a:rPr>
              <a:t>a</a:t>
            </a:r>
            <a:r>
              <a:rPr sz="1200" spc="-4" dirty="0" smtClean="0">
                <a:latin typeface="Arial"/>
                <a:cs typeface="Arial"/>
              </a:rPr>
              <a:t>r</a:t>
            </a:r>
            <a:r>
              <a:rPr sz="1200" spc="-9" dirty="0" smtClean="0">
                <a:latin typeface="Arial"/>
                <a:cs typeface="Arial"/>
              </a:rPr>
              <a:t>g</a:t>
            </a:r>
            <a:r>
              <a:rPr sz="1200" spc="0" dirty="0" smtClean="0">
                <a:latin typeface="Arial"/>
                <a:cs typeface="Arial"/>
              </a:rPr>
              <a:t>i, </a:t>
            </a:r>
            <a:r>
              <a:rPr sz="1200" spc="-14" dirty="0" smtClean="0">
                <a:latin typeface="Arial"/>
                <a:cs typeface="Arial"/>
              </a:rPr>
              <a:t>wy</a:t>
            </a:r>
            <a:r>
              <a:rPr sz="1200" spc="0" dirty="0" smtClean="0">
                <a:latin typeface="Arial"/>
                <a:cs typeface="Arial"/>
              </a:rPr>
              <a:t>sta</a:t>
            </a:r>
            <a:r>
              <a:rPr sz="1200" spc="-14" dirty="0" smtClean="0">
                <a:latin typeface="Arial"/>
                <a:cs typeface="Arial"/>
              </a:rPr>
              <a:t>w</a:t>
            </a:r>
            <a:r>
              <a:rPr sz="1200" spc="0" dirty="0" smtClean="0">
                <a:latin typeface="Arial"/>
                <a:cs typeface="Arial"/>
              </a:rPr>
              <a:t>y</a:t>
            </a:r>
            <a:r>
              <a:rPr sz="1200" spc="34" dirty="0" smtClean="0">
                <a:latin typeface="Arial"/>
                <a:cs typeface="Arial"/>
              </a:rPr>
              <a:t> </a:t>
            </a:r>
            <a:r>
              <a:rPr sz="1200" spc="0" dirty="0" smtClean="0">
                <a:latin typeface="Arial"/>
                <a:cs typeface="Arial"/>
              </a:rPr>
              <a:t>lub</a:t>
            </a:r>
            <a:r>
              <a:rPr sz="1200" spc="-19" dirty="0" smtClean="0">
                <a:latin typeface="Arial"/>
                <a:cs typeface="Arial"/>
              </a:rPr>
              <a:t> </a:t>
            </a:r>
            <a:r>
              <a:rPr sz="1200" spc="0" dirty="0" smtClean="0">
                <a:latin typeface="Arial"/>
                <a:cs typeface="Arial"/>
              </a:rPr>
              <a:t>p</a:t>
            </a:r>
            <a:r>
              <a:rPr sz="1200" spc="4" dirty="0" smtClean="0">
                <a:latin typeface="Arial"/>
                <a:cs typeface="Arial"/>
              </a:rPr>
              <a:t>o</a:t>
            </a:r>
            <a:r>
              <a:rPr sz="1200" spc="0" dirty="0" smtClean="0">
                <a:latin typeface="Arial"/>
                <a:cs typeface="Arial"/>
              </a:rPr>
              <a:t>d</a:t>
            </a:r>
            <a:r>
              <a:rPr sz="1200" spc="4" dirty="0" smtClean="0">
                <a:latin typeface="Arial"/>
                <a:cs typeface="Arial"/>
              </a:rPr>
              <a:t>o</a:t>
            </a:r>
            <a:r>
              <a:rPr sz="1200" spc="-9" dirty="0" smtClean="0">
                <a:latin typeface="Arial"/>
                <a:cs typeface="Arial"/>
              </a:rPr>
              <a:t>bn</a:t>
            </a:r>
            <a:r>
              <a:rPr sz="1200" spc="0" dirty="0" smtClean="0">
                <a:latin typeface="Arial"/>
                <a:cs typeface="Arial"/>
              </a:rPr>
              <a:t>e</a:t>
            </a:r>
            <a:r>
              <a:rPr sz="1200" spc="-4" dirty="0" smtClean="0">
                <a:latin typeface="Arial"/>
                <a:cs typeface="Arial"/>
              </a:rPr>
              <a:t> </a:t>
            </a:r>
            <a:r>
              <a:rPr sz="1200" spc="0" dirty="0" smtClean="0">
                <a:latin typeface="Arial"/>
                <a:cs typeface="Arial"/>
              </a:rPr>
              <a:t>i</a:t>
            </a:r>
            <a:r>
              <a:rPr sz="1200" spc="4" dirty="0" smtClean="0">
                <a:latin typeface="Arial"/>
                <a:cs typeface="Arial"/>
              </a:rPr>
              <a:t>m</a:t>
            </a:r>
            <a:r>
              <a:rPr sz="1200" spc="-9" dirty="0" smtClean="0">
                <a:latin typeface="Arial"/>
                <a:cs typeface="Arial"/>
              </a:rPr>
              <a:t>p</a:t>
            </a:r>
            <a:r>
              <a:rPr sz="1200" spc="-4" dirty="0" smtClean="0">
                <a:latin typeface="Arial"/>
                <a:cs typeface="Arial"/>
              </a:rPr>
              <a:t>r</a:t>
            </a:r>
            <a:r>
              <a:rPr sz="1200" spc="0" dirty="0" smtClean="0">
                <a:latin typeface="Arial"/>
                <a:cs typeface="Arial"/>
              </a:rPr>
              <a:t>e</a:t>
            </a:r>
            <a:r>
              <a:rPr sz="1200" spc="-9" dirty="0" smtClean="0">
                <a:latin typeface="Arial"/>
                <a:cs typeface="Arial"/>
              </a:rPr>
              <a:t>z</a:t>
            </a:r>
            <a:r>
              <a:rPr sz="1200" spc="-94" dirty="0" smtClean="0">
                <a:latin typeface="Arial"/>
                <a:cs typeface="Arial"/>
              </a:rPr>
              <a:t>y</a:t>
            </a:r>
            <a:r>
              <a:rPr sz="1200" spc="0" dirty="0" smtClean="0">
                <a:latin typeface="Arial"/>
                <a:cs typeface="Arial"/>
              </a:rPr>
              <a:t>.</a:t>
            </a:r>
            <a:r>
              <a:rPr sz="1200" spc="-19" dirty="0" smtClean="0">
                <a:latin typeface="Arial"/>
                <a:cs typeface="Arial"/>
              </a:rPr>
              <a:t> </a:t>
            </a:r>
            <a:r>
              <a:rPr sz="1200" spc="0" dirty="0" smtClean="0">
                <a:latin typeface="Arial"/>
                <a:cs typeface="Arial"/>
              </a:rPr>
              <a:t>I</a:t>
            </a:r>
            <a:r>
              <a:rPr sz="1200" spc="4" dirty="0" smtClean="0">
                <a:latin typeface="Arial"/>
                <a:cs typeface="Arial"/>
              </a:rPr>
              <a:t>n</a:t>
            </a:r>
            <a:r>
              <a:rPr sz="1200" spc="0" dirty="0" smtClean="0">
                <a:latin typeface="Arial"/>
                <a:cs typeface="Arial"/>
              </a:rPr>
              <a:t>ne</a:t>
            </a:r>
            <a:r>
              <a:rPr sz="1200" spc="-14" dirty="0" smtClean="0">
                <a:latin typeface="Arial"/>
                <a:cs typeface="Arial"/>
              </a:rPr>
              <a:t> </a:t>
            </a:r>
            <a:r>
              <a:rPr sz="1200" spc="0" dirty="0" smtClean="0">
                <a:latin typeface="Arial"/>
                <a:cs typeface="Arial"/>
              </a:rPr>
              <a:t>t</a:t>
            </a:r>
            <a:r>
              <a:rPr sz="1200" spc="4" dirty="0" smtClean="0">
                <a:latin typeface="Arial"/>
                <a:cs typeface="Arial"/>
              </a:rPr>
              <a:t>o</a:t>
            </a:r>
            <a:r>
              <a:rPr sz="1200" spc="-14" dirty="0" smtClean="0">
                <a:latin typeface="Arial"/>
                <a:cs typeface="Arial"/>
              </a:rPr>
              <a:t>w</a:t>
            </a:r>
            <a:r>
              <a:rPr sz="1200" spc="0" dirty="0" smtClean="0">
                <a:latin typeface="Arial"/>
                <a:cs typeface="Arial"/>
              </a:rPr>
              <a:t>ar</a:t>
            </a:r>
            <a:r>
              <a:rPr sz="1200" spc="-100" dirty="0" smtClean="0">
                <a:latin typeface="Arial"/>
                <a:cs typeface="Arial"/>
              </a:rPr>
              <a:t>y</a:t>
            </a:r>
            <a:r>
              <a:rPr sz="1200" spc="0" dirty="0" smtClean="0">
                <a:latin typeface="Arial"/>
                <a:cs typeface="Arial"/>
              </a:rPr>
              <a:t>,</a:t>
            </a:r>
            <a:r>
              <a:rPr sz="1200" spc="14" dirty="0" smtClean="0">
                <a:latin typeface="Arial"/>
                <a:cs typeface="Arial"/>
              </a:rPr>
              <a:t> </a:t>
            </a:r>
            <a:r>
              <a:rPr sz="1200" spc="0" dirty="0" smtClean="0">
                <a:latin typeface="Arial"/>
                <a:cs typeface="Arial"/>
              </a:rPr>
              <a:t>któ</a:t>
            </a:r>
            <a:r>
              <a:rPr sz="1200" spc="-4" dirty="0" smtClean="0">
                <a:latin typeface="Arial"/>
                <a:cs typeface="Arial"/>
              </a:rPr>
              <a:t>r</a:t>
            </a:r>
            <a:r>
              <a:rPr sz="1200" spc="0" dirty="0" smtClean="0">
                <a:latin typeface="Arial"/>
                <a:cs typeface="Arial"/>
              </a:rPr>
              <a:t>e</a:t>
            </a:r>
            <a:r>
              <a:rPr sz="1200" spc="-4" dirty="0" smtClean="0">
                <a:latin typeface="Arial"/>
                <a:cs typeface="Arial"/>
              </a:rPr>
              <a:t> </a:t>
            </a:r>
            <a:r>
              <a:rPr sz="1200" spc="4" dirty="0" smtClean="0">
                <a:latin typeface="Arial"/>
                <a:cs typeface="Arial"/>
              </a:rPr>
              <a:t>m</a:t>
            </a:r>
            <a:r>
              <a:rPr sz="1200" spc="0" dirty="0" smtClean="0">
                <a:latin typeface="Arial"/>
                <a:cs typeface="Arial"/>
              </a:rPr>
              <a:t>o</a:t>
            </a:r>
            <a:r>
              <a:rPr sz="1200" spc="-4" dirty="0" smtClean="0">
                <a:latin typeface="Arial"/>
                <a:cs typeface="Arial"/>
              </a:rPr>
              <a:t>g</a:t>
            </a:r>
            <a:r>
              <a:rPr sz="1200" spc="0" dirty="0" smtClean="0">
                <a:latin typeface="Arial"/>
                <a:cs typeface="Arial"/>
              </a:rPr>
              <a:t>ą</a:t>
            </a:r>
            <a:r>
              <a:rPr sz="1200" spc="-14" dirty="0" smtClean="0">
                <a:latin typeface="Arial"/>
                <a:cs typeface="Arial"/>
              </a:rPr>
              <a:t> </a:t>
            </a:r>
            <a:r>
              <a:rPr sz="1200" spc="0" dirty="0" smtClean="0">
                <a:latin typeface="Arial"/>
                <a:cs typeface="Arial"/>
              </a:rPr>
              <a:t>b</a:t>
            </a:r>
            <a:r>
              <a:rPr sz="1200" spc="-9" dirty="0" smtClean="0">
                <a:latin typeface="Arial"/>
                <a:cs typeface="Arial"/>
              </a:rPr>
              <a:t>y</a:t>
            </a:r>
            <a:r>
              <a:rPr sz="1200" spc="0" dirty="0" smtClean="0">
                <a:latin typeface="Arial"/>
                <a:cs typeface="Arial"/>
              </a:rPr>
              <a:t>ć c</a:t>
            </a:r>
            <a:r>
              <a:rPr sz="1200" spc="-14" dirty="0" smtClean="0">
                <a:latin typeface="Arial"/>
                <a:cs typeface="Arial"/>
              </a:rPr>
              <a:t>z</a:t>
            </a:r>
            <a:r>
              <a:rPr sz="1200" spc="0" dirty="0" smtClean="0">
                <a:latin typeface="Arial"/>
                <a:cs typeface="Arial"/>
              </a:rPr>
              <a:t>as</a:t>
            </a:r>
            <a:r>
              <a:rPr sz="1200" spc="4" dirty="0" smtClean="0">
                <a:latin typeface="Arial"/>
                <a:cs typeface="Arial"/>
              </a:rPr>
              <a:t>o</a:t>
            </a:r>
            <a:r>
              <a:rPr sz="1200" spc="-14" dirty="0" smtClean="0">
                <a:latin typeface="Arial"/>
                <a:cs typeface="Arial"/>
              </a:rPr>
              <a:t>w</a:t>
            </a:r>
            <a:r>
              <a:rPr sz="1200" spc="0" dirty="0" smtClean="0">
                <a:latin typeface="Arial"/>
                <a:cs typeface="Arial"/>
              </a:rPr>
              <a:t>o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9" dirty="0" smtClean="0">
                <a:latin typeface="Arial"/>
                <a:cs typeface="Arial"/>
              </a:rPr>
              <a:t>y</a:t>
            </a:r>
            <a:r>
              <a:rPr sz="1200" spc="-14" dirty="0" smtClean="0">
                <a:latin typeface="Arial"/>
                <a:cs typeface="Arial"/>
              </a:rPr>
              <a:t>w</a:t>
            </a:r>
            <a:r>
              <a:rPr sz="1200" spc="0" dirty="0" smtClean="0">
                <a:latin typeface="Arial"/>
                <a:cs typeface="Arial"/>
              </a:rPr>
              <a:t>ie</a:t>
            </a:r>
            <a:r>
              <a:rPr sz="1200" spc="-9" dirty="0" smtClean="0">
                <a:latin typeface="Arial"/>
                <a:cs typeface="Arial"/>
              </a:rPr>
              <a:t>z</a:t>
            </a:r>
            <a:r>
              <a:rPr sz="1200" spc="0" dirty="0" smtClean="0">
                <a:latin typeface="Arial"/>
                <a:cs typeface="Arial"/>
              </a:rPr>
              <a:t>io</a:t>
            </a:r>
            <a:r>
              <a:rPr sz="1200" spc="4" dirty="0" smtClean="0">
                <a:latin typeface="Arial"/>
                <a:cs typeface="Arial"/>
              </a:rPr>
              <a:t>n</a:t>
            </a:r>
            <a:r>
              <a:rPr sz="1200" spc="0" dirty="0" smtClean="0">
                <a:latin typeface="Arial"/>
                <a:cs typeface="Arial"/>
              </a:rPr>
              <a:t>e</a:t>
            </a:r>
            <a:r>
              <a:rPr sz="1200" spc="4" dirty="0" smtClean="0">
                <a:latin typeface="Arial"/>
                <a:cs typeface="Arial"/>
              </a:rPr>
              <a:t> </a:t>
            </a:r>
            <a:r>
              <a:rPr sz="1200" spc="0" dirty="0" smtClean="0">
                <a:latin typeface="Arial"/>
                <a:cs typeface="Arial"/>
              </a:rPr>
              <a:t>w t</a:t>
            </a:r>
            <a:r>
              <a:rPr sz="1200" spc="4" dirty="0" smtClean="0">
                <a:latin typeface="Arial"/>
                <a:cs typeface="Arial"/>
              </a:rPr>
              <a:t>a</a:t>
            </a:r>
            <a:r>
              <a:rPr sz="1200" spc="0" dirty="0" smtClean="0">
                <a:latin typeface="Arial"/>
                <a:cs typeface="Arial"/>
              </a:rPr>
              <a:t>kim</a:t>
            </a:r>
            <a:r>
              <a:rPr sz="1200" spc="-4" dirty="0" smtClean="0">
                <a:latin typeface="Arial"/>
                <a:cs typeface="Arial"/>
              </a:rPr>
              <a:t> </a:t>
            </a:r>
            <a:r>
              <a:rPr sz="1200" spc="0" dirty="0" smtClean="0">
                <a:latin typeface="Arial"/>
                <a:cs typeface="Arial"/>
              </a:rPr>
              <a:t>tr</a:t>
            </a:r>
            <a:r>
              <a:rPr sz="1200" spc="-14" dirty="0" smtClean="0">
                <a:latin typeface="Arial"/>
                <a:cs typeface="Arial"/>
              </a:rPr>
              <a:t>y</a:t>
            </a:r>
            <a:r>
              <a:rPr sz="1200" spc="4" dirty="0" smtClean="0">
                <a:latin typeface="Arial"/>
                <a:cs typeface="Arial"/>
              </a:rPr>
              <a:t>b</a:t>
            </a:r>
            <a:r>
              <a:rPr sz="1200" spc="0" dirty="0" smtClean="0">
                <a:latin typeface="Arial"/>
                <a:cs typeface="Arial"/>
              </a:rPr>
              <a:t>ie</a:t>
            </a:r>
            <a:r>
              <a:rPr sz="1200" spc="4" dirty="0" smtClean="0">
                <a:latin typeface="Arial"/>
                <a:cs typeface="Arial"/>
              </a:rPr>
              <a:t> </a:t>
            </a:r>
            <a:r>
              <a:rPr sz="1200" spc="0" dirty="0" smtClean="0">
                <a:latin typeface="Arial"/>
                <a:cs typeface="Arial"/>
              </a:rPr>
              <a:t>to s</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ę</a:t>
            </a:r>
            <a:r>
              <a:rPr sz="1200" spc="0" dirty="0" smtClean="0">
                <a:latin typeface="Arial"/>
                <a:cs typeface="Arial"/>
              </a:rPr>
              <a:t>t</a:t>
            </a:r>
            <a:r>
              <a:rPr sz="1200" spc="4" dirty="0" smtClean="0">
                <a:latin typeface="Arial"/>
                <a:cs typeface="Arial"/>
              </a:rPr>
              <a:t> med</a:t>
            </a:r>
            <a:r>
              <a:rPr sz="1200" spc="-9" dirty="0" smtClean="0">
                <a:latin typeface="Arial"/>
                <a:cs typeface="Arial"/>
              </a:rPr>
              <a:t>y</a:t>
            </a:r>
            <a:r>
              <a:rPr sz="1200" spc="0" dirty="0" smtClean="0">
                <a:latin typeface="Arial"/>
                <a:cs typeface="Arial"/>
              </a:rPr>
              <a:t>c</a:t>
            </a:r>
            <a:r>
              <a:rPr sz="1200" spc="-9" dirty="0" smtClean="0">
                <a:latin typeface="Arial"/>
                <a:cs typeface="Arial"/>
              </a:rPr>
              <a:t>z</a:t>
            </a:r>
            <a:r>
              <a:rPr sz="1200" spc="4" dirty="0" smtClean="0">
                <a:latin typeface="Arial"/>
                <a:cs typeface="Arial"/>
              </a:rPr>
              <a:t>n</a:t>
            </a:r>
            <a:r>
              <a:rPr sz="1200" spc="0" dirty="0" smtClean="0">
                <a:latin typeface="Arial"/>
                <a:cs typeface="Arial"/>
              </a:rPr>
              <a:t>y</a:t>
            </a:r>
            <a:r>
              <a:rPr sz="1200" spc="-9" dirty="0" smtClean="0">
                <a:latin typeface="Arial"/>
                <a:cs typeface="Arial"/>
              </a:rPr>
              <a:t> </a:t>
            </a:r>
            <a:r>
              <a:rPr sz="1200" spc="0" dirty="0" smtClean="0">
                <a:latin typeface="Arial"/>
                <a:cs typeface="Arial"/>
              </a:rPr>
              <a:t>c</a:t>
            </a:r>
            <a:r>
              <a:rPr sz="1200" spc="4" dirty="0" smtClean="0">
                <a:latin typeface="Arial"/>
                <a:cs typeface="Arial"/>
              </a:rPr>
              <a:t>h</a:t>
            </a:r>
            <a:r>
              <a:rPr sz="1200" spc="0" dirty="0" smtClean="0">
                <a:latin typeface="Arial"/>
                <a:cs typeface="Arial"/>
              </a:rPr>
              <a:t>i</a:t>
            </a:r>
            <a:r>
              <a:rPr sz="1200" spc="-4" dirty="0" smtClean="0">
                <a:latin typeface="Arial"/>
                <a:cs typeface="Arial"/>
              </a:rPr>
              <a:t>r</a:t>
            </a:r>
            <a:r>
              <a:rPr sz="1200" spc="4" dirty="0" smtClean="0">
                <a:latin typeface="Arial"/>
                <a:cs typeface="Arial"/>
              </a:rPr>
              <a:t>u</a:t>
            </a:r>
            <a:r>
              <a:rPr sz="1200" spc="0" dirty="0" smtClean="0">
                <a:latin typeface="Arial"/>
                <a:cs typeface="Arial"/>
              </a:rPr>
              <a:t>r</a:t>
            </a:r>
            <a:r>
              <a:rPr sz="1200" spc="-9" dirty="0" smtClean="0">
                <a:latin typeface="Arial"/>
                <a:cs typeface="Arial"/>
              </a:rPr>
              <a:t>g</a:t>
            </a:r>
            <a:r>
              <a:rPr sz="1200" spc="0" dirty="0" smtClean="0">
                <a:latin typeface="Arial"/>
                <a:cs typeface="Arial"/>
              </a:rPr>
              <a:t>ic</a:t>
            </a:r>
            <a:r>
              <a:rPr sz="1200" spc="-14" dirty="0" smtClean="0">
                <a:latin typeface="Arial"/>
                <a:cs typeface="Arial"/>
              </a:rPr>
              <a:t>z</a:t>
            </a:r>
            <a:r>
              <a:rPr sz="1200" spc="4" dirty="0" smtClean="0">
                <a:latin typeface="Arial"/>
                <a:cs typeface="Arial"/>
              </a:rPr>
              <a:t>n</a:t>
            </a:r>
            <a:r>
              <a:rPr sz="1200" spc="0" dirty="0" smtClean="0">
                <a:latin typeface="Arial"/>
                <a:cs typeface="Arial"/>
              </a:rPr>
              <a:t>y i la</a:t>
            </a:r>
            <a:r>
              <a:rPr sz="1200" spc="4" dirty="0" smtClean="0">
                <a:latin typeface="Arial"/>
                <a:cs typeface="Arial"/>
              </a:rPr>
              <a:t>bo</a:t>
            </a:r>
            <a:r>
              <a:rPr sz="1200" spc="0" dirty="0" smtClean="0">
                <a:latin typeface="Arial"/>
                <a:cs typeface="Arial"/>
              </a:rPr>
              <a:t>rat</a:t>
            </a:r>
            <a:r>
              <a:rPr sz="1200" spc="-4" dirty="0" smtClean="0">
                <a:latin typeface="Arial"/>
                <a:cs typeface="Arial"/>
              </a:rPr>
              <a:t>o</a:t>
            </a:r>
            <a:r>
              <a:rPr sz="1200" spc="0" dirty="0" smtClean="0">
                <a:latin typeface="Arial"/>
                <a:cs typeface="Arial"/>
              </a:rPr>
              <a:t>r</a:t>
            </a:r>
            <a:r>
              <a:rPr sz="1200" spc="-14" dirty="0" smtClean="0">
                <a:latin typeface="Arial"/>
                <a:cs typeface="Arial"/>
              </a:rPr>
              <a:t>y</a:t>
            </a:r>
            <a:r>
              <a:rPr sz="1200" spc="0" dirty="0" smtClean="0">
                <a:latin typeface="Arial"/>
                <a:cs typeface="Arial"/>
              </a:rPr>
              <a:t>jn</a:t>
            </a:r>
            <a:r>
              <a:rPr sz="1200" spc="-94" dirty="0" smtClean="0">
                <a:latin typeface="Arial"/>
                <a:cs typeface="Arial"/>
              </a:rPr>
              <a:t>y</a:t>
            </a:r>
            <a:r>
              <a:rPr sz="1200" spc="0" dirty="0" smtClean="0">
                <a:latin typeface="Arial"/>
                <a:cs typeface="Arial"/>
              </a:rPr>
              <a:t>,</a:t>
            </a:r>
            <a:r>
              <a:rPr sz="1200" spc="-19" dirty="0" smtClean="0">
                <a:latin typeface="Arial"/>
                <a:cs typeface="Arial"/>
              </a:rPr>
              <a:t> </a:t>
            </a:r>
            <a:r>
              <a:rPr sz="1200" spc="0" dirty="0" smtClean="0">
                <a:latin typeface="Arial"/>
                <a:cs typeface="Arial"/>
              </a:rPr>
              <a:t>jako </a:t>
            </a:r>
            <a:r>
              <a:rPr sz="1200" spc="4" dirty="0" smtClean="0">
                <a:latin typeface="Arial"/>
                <a:cs typeface="Arial"/>
              </a:rPr>
              <a:t>po</a:t>
            </a:r>
            <a:r>
              <a:rPr sz="1200" spc="-9" dirty="0" smtClean="0">
                <a:latin typeface="Arial"/>
                <a:cs typeface="Arial"/>
              </a:rPr>
              <a:t>ży</a:t>
            </a:r>
            <a:r>
              <a:rPr sz="1200" spc="0" dirty="0" smtClean="0">
                <a:latin typeface="Arial"/>
                <a:cs typeface="Arial"/>
              </a:rPr>
              <a:t>c</a:t>
            </a:r>
            <a:r>
              <a:rPr sz="1200" spc="-9" dirty="0" smtClean="0">
                <a:latin typeface="Arial"/>
                <a:cs typeface="Arial"/>
              </a:rPr>
              <a:t>z</a:t>
            </a:r>
            <a:r>
              <a:rPr sz="1200" spc="0" dirty="0" smtClean="0">
                <a:latin typeface="Arial"/>
                <a:cs typeface="Arial"/>
              </a:rPr>
              <a:t>ka</a:t>
            </a:r>
            <a:r>
              <a:rPr sz="1200" spc="4" dirty="0" smtClean="0">
                <a:latin typeface="Arial"/>
                <a:cs typeface="Arial"/>
              </a:rPr>
              <a:t> n</a:t>
            </a:r>
            <a:r>
              <a:rPr sz="1200" spc="0" dirty="0" smtClean="0">
                <a:latin typeface="Arial"/>
                <a:cs typeface="Arial"/>
              </a:rPr>
              <a:t>a</a:t>
            </a:r>
            <a:r>
              <a:rPr sz="1200" spc="-4" dirty="0" smtClean="0">
                <a:latin typeface="Arial"/>
                <a:cs typeface="Arial"/>
              </a:rPr>
              <a:t> </a:t>
            </a:r>
            <a:r>
              <a:rPr sz="1200" spc="4" dirty="0" smtClean="0">
                <a:latin typeface="Arial"/>
                <a:cs typeface="Arial"/>
              </a:rPr>
              <a:t>p</a:t>
            </a:r>
            <a:r>
              <a:rPr sz="1200" spc="0" dirty="0" smtClean="0">
                <a:latin typeface="Arial"/>
                <a:cs typeface="Arial"/>
              </a:rPr>
              <a:t>roś</a:t>
            </a:r>
            <a:r>
              <a:rPr sz="1200" spc="4" dirty="0" smtClean="0">
                <a:latin typeface="Arial"/>
                <a:cs typeface="Arial"/>
              </a:rPr>
              <a:t>b</a:t>
            </a:r>
            <a:r>
              <a:rPr sz="1200" spc="0" dirty="0" smtClean="0">
                <a:latin typeface="Arial"/>
                <a:cs typeface="Arial"/>
              </a:rPr>
              <a:t>ę</a:t>
            </a:r>
            <a:r>
              <a:rPr sz="1200" spc="-29" dirty="0" smtClean="0">
                <a:latin typeface="Arial"/>
                <a:cs typeface="Arial"/>
              </a:rPr>
              <a:t> </a:t>
            </a:r>
            <a:r>
              <a:rPr sz="1200" spc="0" dirty="0" smtClean="0">
                <a:latin typeface="Arial"/>
                <a:cs typeface="Arial"/>
              </a:rPr>
              <a:t>s</a:t>
            </a:r>
            <a:r>
              <a:rPr sz="1200" spc="-9" dirty="0" smtClean="0">
                <a:latin typeface="Arial"/>
                <a:cs typeface="Arial"/>
              </a:rPr>
              <a:t>z</a:t>
            </a:r>
            <a:r>
              <a:rPr sz="1200" spc="4" dirty="0" smtClean="0">
                <a:latin typeface="Arial"/>
                <a:cs typeface="Arial"/>
              </a:rPr>
              <a:t>p</a:t>
            </a:r>
            <a:r>
              <a:rPr sz="1200" spc="0" dirty="0" smtClean="0">
                <a:latin typeface="Arial"/>
                <a:cs typeface="Arial"/>
              </a:rPr>
              <a:t>it</a:t>
            </a:r>
            <a:r>
              <a:rPr sz="1200" spc="4" dirty="0" smtClean="0">
                <a:latin typeface="Arial"/>
                <a:cs typeface="Arial"/>
              </a:rPr>
              <a:t>a</a:t>
            </a:r>
            <a:r>
              <a:rPr sz="1200" spc="0" dirty="0" smtClean="0">
                <a:latin typeface="Arial"/>
                <a:cs typeface="Arial"/>
              </a:rPr>
              <a:t>la</a:t>
            </a:r>
            <a:r>
              <a:rPr sz="1200" spc="-4" dirty="0" smtClean="0">
                <a:latin typeface="Arial"/>
                <a:cs typeface="Arial"/>
              </a:rPr>
              <a:t> </a:t>
            </a:r>
            <a:r>
              <a:rPr sz="1200" spc="0" dirty="0" smtClean="0">
                <a:latin typeface="Arial"/>
                <a:cs typeface="Arial"/>
              </a:rPr>
              <a:t>lub</a:t>
            </a:r>
            <a:r>
              <a:rPr sz="1200" spc="-14" dirty="0" smtClean="0">
                <a:latin typeface="Arial"/>
                <a:cs typeface="Arial"/>
              </a:rPr>
              <a:t> </a:t>
            </a:r>
            <a:r>
              <a:rPr sz="1200" spc="0" dirty="0" smtClean="0">
                <a:latin typeface="Arial"/>
                <a:cs typeface="Arial"/>
              </a:rPr>
              <a:t>in</a:t>
            </a:r>
            <a:r>
              <a:rPr sz="1200" spc="4" dirty="0" smtClean="0">
                <a:latin typeface="Arial"/>
                <a:cs typeface="Arial"/>
              </a:rPr>
              <a:t>ne</a:t>
            </a:r>
            <a:r>
              <a:rPr sz="1200" spc="0" dirty="0" smtClean="0">
                <a:latin typeface="Arial"/>
                <a:cs typeface="Arial"/>
              </a:rPr>
              <a:t>j</a:t>
            </a:r>
            <a:r>
              <a:rPr sz="1200" spc="-25" dirty="0" smtClean="0">
                <a:latin typeface="Arial"/>
                <a:cs typeface="Arial"/>
              </a:rPr>
              <a:t> </a:t>
            </a:r>
            <a:r>
              <a:rPr sz="1200" spc="0" dirty="0" err="1" smtClean="0">
                <a:latin typeface="Arial"/>
                <a:cs typeface="Arial"/>
              </a:rPr>
              <a:t>ins</a:t>
            </a:r>
            <a:r>
              <a:rPr sz="1200" spc="4" dirty="0" err="1" smtClean="0">
                <a:latin typeface="Arial"/>
                <a:cs typeface="Arial"/>
              </a:rPr>
              <a:t>t</a:t>
            </a:r>
            <a:r>
              <a:rPr sz="1200" spc="39" dirty="0" err="1" smtClean="0">
                <a:latin typeface="Arial"/>
                <a:cs typeface="Arial"/>
              </a:rPr>
              <a:t>y</a:t>
            </a:r>
            <a:r>
              <a:rPr sz="1200" spc="0" dirty="0" err="1" smtClean="0">
                <a:latin typeface="Arial"/>
                <a:cs typeface="Arial"/>
              </a:rPr>
              <a:t>t</a:t>
            </a:r>
            <a:r>
              <a:rPr sz="1200" spc="4" dirty="0" err="1" smtClean="0">
                <a:latin typeface="Arial"/>
                <a:cs typeface="Arial"/>
              </a:rPr>
              <a:t>u</a:t>
            </a:r>
            <a:r>
              <a:rPr sz="1200" spc="0" dirty="0" err="1" smtClean="0">
                <a:latin typeface="Arial"/>
                <a:cs typeface="Arial"/>
              </a:rPr>
              <a:t>cji</a:t>
            </a:r>
            <a:r>
              <a:rPr sz="1200" spc="0" dirty="0" smtClean="0">
                <a:latin typeface="Arial"/>
                <a:cs typeface="Arial"/>
              </a:rPr>
              <a:t> </a:t>
            </a:r>
            <a:r>
              <a:rPr sz="1200" spc="4" dirty="0" err="1" smtClean="0">
                <a:latin typeface="Arial"/>
                <a:cs typeface="Arial"/>
              </a:rPr>
              <a:t>med</a:t>
            </a:r>
            <a:r>
              <a:rPr sz="1200" spc="-9" dirty="0" err="1" smtClean="0">
                <a:latin typeface="Arial"/>
                <a:cs typeface="Arial"/>
              </a:rPr>
              <a:t>y</a:t>
            </a:r>
            <a:r>
              <a:rPr sz="1200" spc="0" dirty="0" err="1" smtClean="0">
                <a:latin typeface="Arial"/>
                <a:cs typeface="Arial"/>
              </a:rPr>
              <a:t>c</a:t>
            </a:r>
            <a:r>
              <a:rPr sz="1200" spc="-9" dirty="0" err="1" smtClean="0">
                <a:latin typeface="Arial"/>
                <a:cs typeface="Arial"/>
              </a:rPr>
              <a:t>z</a:t>
            </a:r>
            <a:r>
              <a:rPr sz="1200" spc="4" dirty="0" err="1" smtClean="0">
                <a:latin typeface="Arial"/>
                <a:cs typeface="Arial"/>
              </a:rPr>
              <a:t>ne</a:t>
            </a:r>
            <a:r>
              <a:rPr sz="1200" spc="0" dirty="0" err="1" smtClean="0">
                <a:latin typeface="Arial"/>
                <a:cs typeface="Arial"/>
              </a:rPr>
              <a:t>j</a:t>
            </a:r>
            <a:r>
              <a:rPr lang="pl-PL" sz="1200" spc="0" dirty="0" smtClean="0">
                <a:latin typeface="Arial"/>
                <a:cs typeface="Arial"/>
              </a:rPr>
              <a:t>;</a:t>
            </a:r>
            <a:r>
              <a:rPr sz="1200" spc="-19" dirty="0" smtClean="0">
                <a:latin typeface="Arial"/>
                <a:cs typeface="Arial"/>
              </a:rPr>
              <a:t> </a:t>
            </a:r>
            <a:r>
              <a:rPr sz="1200" spc="4" dirty="0" smtClean="0">
                <a:latin typeface="Arial"/>
                <a:cs typeface="Arial"/>
              </a:rPr>
              <a:t>no</a:t>
            </a:r>
            <a:r>
              <a:rPr sz="1200" spc="0" dirty="0" smtClean="0">
                <a:latin typeface="Arial"/>
                <a:cs typeface="Arial"/>
              </a:rPr>
              <a:t>ś</a:t>
            </a:r>
            <a:r>
              <a:rPr sz="1200" spc="4" dirty="0" smtClean="0">
                <a:latin typeface="Arial"/>
                <a:cs typeface="Arial"/>
              </a:rPr>
              <a:t>n</a:t>
            </a:r>
            <a:r>
              <a:rPr sz="1200" spc="0" dirty="0" smtClean="0">
                <a:latin typeface="Arial"/>
                <a:cs typeface="Arial"/>
              </a:rPr>
              <a:t>iki</a:t>
            </a:r>
            <a:r>
              <a:rPr sz="1200" spc="-25" dirty="0" smtClean="0">
                <a:latin typeface="Arial"/>
                <a:cs typeface="Arial"/>
              </a:rPr>
              <a:t> </a:t>
            </a:r>
            <a:r>
              <a:rPr sz="1200" spc="4" dirty="0" smtClean="0">
                <a:latin typeface="Arial"/>
                <a:cs typeface="Arial"/>
              </a:rPr>
              <a:t>d</a:t>
            </a:r>
            <a:r>
              <a:rPr sz="1200" spc="-9" dirty="0" smtClean="0">
                <a:latin typeface="Arial"/>
                <a:cs typeface="Arial"/>
              </a:rPr>
              <a:t>ź</a:t>
            </a:r>
            <a:r>
              <a:rPr sz="1200" spc="-14" dirty="0" smtClean="0">
                <a:latin typeface="Arial"/>
                <a:cs typeface="Arial"/>
              </a:rPr>
              <a:t>w</a:t>
            </a:r>
            <a:r>
              <a:rPr sz="1200" spc="0" dirty="0" smtClean="0">
                <a:latin typeface="Arial"/>
                <a:cs typeface="Arial"/>
              </a:rPr>
              <a:t>ięk</a:t>
            </a:r>
            <a:r>
              <a:rPr sz="1200" spc="4" dirty="0" smtClean="0">
                <a:latin typeface="Arial"/>
                <a:cs typeface="Arial"/>
              </a:rPr>
              <a:t>u</a:t>
            </a:r>
            <a:r>
              <a:rPr sz="1200" spc="0" dirty="0" smtClean="0">
                <a:latin typeface="Arial"/>
                <a:cs typeface="Arial"/>
              </a:rPr>
              <a:t>,</a:t>
            </a:r>
            <a:r>
              <a:rPr sz="1200" spc="-4" dirty="0" smtClean="0">
                <a:latin typeface="Arial"/>
                <a:cs typeface="Arial"/>
              </a:rPr>
              <a:t> </a:t>
            </a:r>
            <a:r>
              <a:rPr sz="1200" spc="4" dirty="0" smtClean="0">
                <a:latin typeface="Arial"/>
                <a:cs typeface="Arial"/>
              </a:rPr>
              <a:t>ob</a:t>
            </a:r>
            <a:r>
              <a:rPr sz="1200" spc="0" dirty="0" smtClean="0">
                <a:latin typeface="Arial"/>
                <a:cs typeface="Arial"/>
              </a:rPr>
              <a:t>ra</a:t>
            </a:r>
            <a:r>
              <a:rPr sz="1200" spc="-9" dirty="0" smtClean="0">
                <a:latin typeface="Arial"/>
                <a:cs typeface="Arial"/>
              </a:rPr>
              <a:t>z</a:t>
            </a:r>
            <a:r>
              <a:rPr sz="1200" spc="0" dirty="0" smtClean="0">
                <a:latin typeface="Arial"/>
                <a:cs typeface="Arial"/>
              </a:rPr>
              <a:t>u</a:t>
            </a:r>
            <a:r>
              <a:rPr sz="1200" spc="-4" dirty="0" smtClean="0">
                <a:latin typeface="Arial"/>
                <a:cs typeface="Arial"/>
              </a:rPr>
              <a:t> </a:t>
            </a:r>
            <a:r>
              <a:rPr sz="1200" spc="0" dirty="0" err="1" smtClean="0">
                <a:latin typeface="Arial"/>
                <a:cs typeface="Arial"/>
              </a:rPr>
              <a:t>lub</a:t>
            </a:r>
            <a:r>
              <a:rPr sz="1200" spc="-14" dirty="0" smtClean="0">
                <a:latin typeface="Arial"/>
                <a:cs typeface="Arial"/>
              </a:rPr>
              <a:t> </a:t>
            </a:r>
            <a:r>
              <a:rPr sz="1200" spc="4" dirty="0" err="1" smtClean="0">
                <a:latin typeface="Arial"/>
                <a:cs typeface="Arial"/>
              </a:rPr>
              <a:t>dan</a:t>
            </a:r>
            <a:r>
              <a:rPr sz="1200" spc="-9" dirty="0" err="1" smtClean="0">
                <a:latin typeface="Arial"/>
                <a:cs typeface="Arial"/>
              </a:rPr>
              <a:t>y</a:t>
            </a:r>
            <a:r>
              <a:rPr sz="1200" spc="0" dirty="0" err="1" smtClean="0">
                <a:latin typeface="Arial"/>
                <a:cs typeface="Arial"/>
              </a:rPr>
              <a:t>c</a:t>
            </a:r>
            <a:r>
              <a:rPr sz="1200" spc="4" dirty="0" err="1" smtClean="0">
                <a:latin typeface="Arial"/>
                <a:cs typeface="Arial"/>
              </a:rPr>
              <a:t>h</a:t>
            </a:r>
            <a:r>
              <a:rPr lang="pl-PL" sz="1200" dirty="0" smtClean="0">
                <a:latin typeface="Arial"/>
                <a:cs typeface="Arial"/>
              </a:rPr>
              <a:t>; </a:t>
            </a:r>
            <a:r>
              <a:rPr sz="1200" spc="4" dirty="0" err="1" smtClean="0">
                <a:latin typeface="Arial"/>
                <a:cs typeface="Arial"/>
              </a:rPr>
              <a:t>ma</a:t>
            </a:r>
            <a:r>
              <a:rPr sz="1200" spc="0" dirty="0" err="1" smtClean="0">
                <a:latin typeface="Arial"/>
                <a:cs typeface="Arial"/>
              </a:rPr>
              <a:t>t</a:t>
            </a:r>
            <a:r>
              <a:rPr sz="1200" spc="4" dirty="0" err="1" smtClean="0">
                <a:latin typeface="Arial"/>
                <a:cs typeface="Arial"/>
              </a:rPr>
              <a:t>e</a:t>
            </a:r>
            <a:r>
              <a:rPr sz="1200" spc="0" dirty="0" err="1" smtClean="0">
                <a:latin typeface="Arial"/>
                <a:cs typeface="Arial"/>
              </a:rPr>
              <a:t>r</a:t>
            </a:r>
            <a:r>
              <a:rPr sz="1200" spc="-4" dirty="0" err="1" smtClean="0">
                <a:latin typeface="Arial"/>
                <a:cs typeface="Arial"/>
              </a:rPr>
              <a:t>i</a:t>
            </a:r>
            <a:r>
              <a:rPr sz="1200" spc="4" dirty="0" err="1" smtClean="0">
                <a:latin typeface="Arial"/>
                <a:cs typeface="Arial"/>
              </a:rPr>
              <a:t>a</a:t>
            </a:r>
            <a:r>
              <a:rPr sz="1200" spc="0" dirty="0" err="1" smtClean="0">
                <a:latin typeface="Arial"/>
                <a:cs typeface="Arial"/>
              </a:rPr>
              <a:t>ły</a:t>
            </a:r>
            <a:r>
              <a:rPr sz="1200" spc="-24" dirty="0" smtClean="0">
                <a:latin typeface="Arial"/>
                <a:cs typeface="Arial"/>
              </a:rPr>
              <a:t> </a:t>
            </a:r>
            <a:r>
              <a:rPr sz="1200" spc="0" dirty="0" err="1" smtClean="0">
                <a:latin typeface="Arial"/>
                <a:cs typeface="Arial"/>
              </a:rPr>
              <a:t>rekla</a:t>
            </a:r>
            <a:r>
              <a:rPr sz="1200" spc="4" dirty="0" err="1" smtClean="0">
                <a:latin typeface="Arial"/>
                <a:cs typeface="Arial"/>
              </a:rPr>
              <a:t>mo</a:t>
            </a:r>
            <a:r>
              <a:rPr sz="1200" spc="-14" dirty="0" err="1" smtClean="0">
                <a:latin typeface="Arial"/>
                <a:cs typeface="Arial"/>
              </a:rPr>
              <a:t>w</a:t>
            </a:r>
            <a:r>
              <a:rPr sz="1200" spc="4" dirty="0" err="1" smtClean="0">
                <a:latin typeface="Arial"/>
                <a:cs typeface="Arial"/>
              </a:rPr>
              <a:t>e</a:t>
            </a:r>
            <a:r>
              <a:rPr lang="pl-PL" sz="1200" spc="4" dirty="0" smtClean="0">
                <a:latin typeface="Arial"/>
                <a:cs typeface="Arial"/>
              </a:rPr>
              <a:t>;</a:t>
            </a:r>
            <a:r>
              <a:rPr sz="1200" spc="-29" dirty="0" smtClean="0">
                <a:latin typeface="Arial"/>
                <a:cs typeface="Arial"/>
              </a:rPr>
              <a:t> </a:t>
            </a:r>
            <a:r>
              <a:rPr sz="1200" spc="-14" dirty="0" err="1" smtClean="0">
                <a:latin typeface="Arial"/>
                <a:cs typeface="Arial"/>
              </a:rPr>
              <a:t>w</a:t>
            </a:r>
            <a:r>
              <a:rPr sz="1200" spc="-9" dirty="0" err="1" smtClean="0">
                <a:latin typeface="Arial"/>
                <a:cs typeface="Arial"/>
              </a:rPr>
              <a:t>y</a:t>
            </a:r>
            <a:r>
              <a:rPr sz="1200" spc="4" dirty="0" err="1" smtClean="0">
                <a:latin typeface="Arial"/>
                <a:cs typeface="Arial"/>
              </a:rPr>
              <a:t>po</a:t>
            </a:r>
            <a:r>
              <a:rPr sz="1200" spc="0" dirty="0" err="1" smtClean="0">
                <a:latin typeface="Arial"/>
                <a:cs typeface="Arial"/>
              </a:rPr>
              <a:t>s</a:t>
            </a:r>
            <a:r>
              <a:rPr sz="1200" spc="4" dirty="0" err="1" smtClean="0">
                <a:latin typeface="Arial"/>
                <a:cs typeface="Arial"/>
              </a:rPr>
              <a:t>a</a:t>
            </a:r>
            <a:r>
              <a:rPr sz="1200" spc="-9" dirty="0" err="1" smtClean="0">
                <a:latin typeface="Arial"/>
                <a:cs typeface="Arial"/>
              </a:rPr>
              <a:t>ż</a:t>
            </a:r>
            <a:r>
              <a:rPr sz="1200" spc="4" dirty="0" err="1" smtClean="0">
                <a:latin typeface="Arial"/>
                <a:cs typeface="Arial"/>
              </a:rPr>
              <a:t>en</a:t>
            </a:r>
            <a:r>
              <a:rPr sz="1200" spc="0" dirty="0" err="1" smtClean="0">
                <a:latin typeface="Arial"/>
                <a:cs typeface="Arial"/>
              </a:rPr>
              <a:t>ie</a:t>
            </a:r>
            <a:r>
              <a:rPr sz="1200" spc="-19" dirty="0" smtClean="0">
                <a:latin typeface="Arial"/>
                <a:cs typeface="Arial"/>
              </a:rPr>
              <a:t> </a:t>
            </a:r>
            <a:r>
              <a:rPr sz="1200" spc="-9" dirty="0" err="1" smtClean="0">
                <a:latin typeface="Arial"/>
                <a:cs typeface="Arial"/>
              </a:rPr>
              <a:t>z</a:t>
            </a:r>
            <a:r>
              <a:rPr sz="1200" spc="4" dirty="0" err="1" smtClean="0">
                <a:latin typeface="Arial"/>
                <a:cs typeface="Arial"/>
              </a:rPr>
              <a:t>a</a:t>
            </a:r>
            <a:r>
              <a:rPr sz="1200" spc="-14" dirty="0" err="1" smtClean="0">
                <a:latin typeface="Arial"/>
                <a:cs typeface="Arial"/>
              </a:rPr>
              <a:t>w</a:t>
            </a:r>
            <a:r>
              <a:rPr sz="1200" spc="4" dirty="0" err="1" smtClean="0">
                <a:latin typeface="Arial"/>
                <a:cs typeface="Arial"/>
              </a:rPr>
              <a:t>odo</a:t>
            </a:r>
            <a:r>
              <a:rPr sz="1200" spc="-14" dirty="0" err="1" smtClean="0">
                <a:latin typeface="Arial"/>
                <a:cs typeface="Arial"/>
              </a:rPr>
              <a:t>w</a:t>
            </a:r>
            <a:r>
              <a:rPr sz="1200" spc="4" dirty="0" err="1" smtClean="0">
                <a:latin typeface="Arial"/>
                <a:cs typeface="Arial"/>
              </a:rPr>
              <a:t>e</a:t>
            </a:r>
            <a:r>
              <a:rPr lang="pl-PL" sz="1200" spc="4" dirty="0" smtClean="0">
                <a:latin typeface="Arial"/>
                <a:cs typeface="Arial"/>
              </a:rPr>
              <a:t>;</a:t>
            </a:r>
            <a:r>
              <a:rPr sz="1200" spc="-4" dirty="0" smtClean="0">
                <a:latin typeface="Arial"/>
                <a:cs typeface="Arial"/>
              </a:rPr>
              <a:t> </a:t>
            </a:r>
            <a:r>
              <a:rPr sz="1200" spc="4" dirty="0" smtClean="0">
                <a:latin typeface="Arial"/>
                <a:cs typeface="Arial"/>
              </a:rPr>
              <a:t>ma</a:t>
            </a:r>
            <a:r>
              <a:rPr sz="1200" spc="0" dirty="0" smtClean="0">
                <a:latin typeface="Arial"/>
                <a:cs typeface="Arial"/>
              </a:rPr>
              <a:t>t</a:t>
            </a:r>
            <a:r>
              <a:rPr sz="1200" spc="4" dirty="0" smtClean="0">
                <a:latin typeface="Arial"/>
                <a:cs typeface="Arial"/>
              </a:rPr>
              <a:t>e</a:t>
            </a:r>
            <a:r>
              <a:rPr sz="1200" spc="0" dirty="0" smtClean="0">
                <a:latin typeface="Arial"/>
                <a:cs typeface="Arial"/>
              </a:rPr>
              <a:t>r</a:t>
            </a:r>
            <a:r>
              <a:rPr sz="1200" spc="-4" dirty="0" smtClean="0">
                <a:latin typeface="Arial"/>
                <a:cs typeface="Arial"/>
              </a:rPr>
              <a:t>i</a:t>
            </a:r>
            <a:r>
              <a:rPr sz="1200" spc="4" dirty="0" smtClean="0">
                <a:latin typeface="Arial"/>
                <a:cs typeface="Arial"/>
              </a:rPr>
              <a:t>a</a:t>
            </a:r>
            <a:r>
              <a:rPr sz="1200" spc="0" dirty="0" smtClean="0">
                <a:latin typeface="Arial"/>
                <a:cs typeface="Arial"/>
              </a:rPr>
              <a:t>ły</a:t>
            </a:r>
            <a:r>
              <a:rPr sz="1200" spc="-34" dirty="0" smtClean="0">
                <a:latin typeface="Arial"/>
                <a:cs typeface="Arial"/>
              </a:rPr>
              <a:t> </a:t>
            </a:r>
            <a:r>
              <a:rPr sz="1200" spc="4" dirty="0" smtClean="0">
                <a:latin typeface="Arial"/>
                <a:cs typeface="Arial"/>
              </a:rPr>
              <a:t>peda</a:t>
            </a:r>
            <a:r>
              <a:rPr sz="1200" spc="-4" dirty="0" smtClean="0">
                <a:latin typeface="Arial"/>
                <a:cs typeface="Arial"/>
              </a:rPr>
              <a:t>g</a:t>
            </a:r>
            <a:r>
              <a:rPr sz="1200" spc="4" dirty="0" smtClean="0">
                <a:latin typeface="Arial"/>
                <a:cs typeface="Arial"/>
              </a:rPr>
              <a:t>o</a:t>
            </a:r>
            <a:r>
              <a:rPr sz="1200" spc="-4" dirty="0" smtClean="0">
                <a:latin typeface="Arial"/>
                <a:cs typeface="Arial"/>
              </a:rPr>
              <a:t>g</a:t>
            </a:r>
            <a:r>
              <a:rPr sz="1200" spc="0" dirty="0" smtClean="0">
                <a:latin typeface="Arial"/>
                <a:cs typeface="Arial"/>
              </a:rPr>
              <a:t>ic</a:t>
            </a:r>
            <a:r>
              <a:rPr sz="1200" spc="-14" dirty="0" smtClean="0">
                <a:latin typeface="Arial"/>
                <a:cs typeface="Arial"/>
              </a:rPr>
              <a:t>z</a:t>
            </a:r>
            <a:r>
              <a:rPr sz="1200" spc="4" dirty="0" smtClean="0">
                <a:latin typeface="Arial"/>
                <a:cs typeface="Arial"/>
              </a:rPr>
              <a:t>n</a:t>
            </a:r>
            <a:r>
              <a:rPr sz="1200" spc="0" dirty="0" smtClean="0">
                <a:latin typeface="Arial"/>
                <a:cs typeface="Arial"/>
              </a:rPr>
              <a:t>e</a:t>
            </a:r>
            <a:r>
              <a:rPr sz="1200" spc="-39" dirty="0" smtClean="0">
                <a:latin typeface="Arial"/>
                <a:cs typeface="Arial"/>
              </a:rPr>
              <a:t> </a:t>
            </a:r>
            <a:r>
              <a:rPr sz="1200" spc="0" dirty="0" err="1" smtClean="0">
                <a:latin typeface="Arial"/>
                <a:cs typeface="Arial"/>
              </a:rPr>
              <a:t>i</a:t>
            </a:r>
            <a:r>
              <a:rPr sz="1200" spc="0" dirty="0" smtClean="0">
                <a:latin typeface="Arial"/>
                <a:cs typeface="Arial"/>
              </a:rPr>
              <a:t> </a:t>
            </a:r>
            <a:r>
              <a:rPr sz="1200" spc="4" dirty="0" err="1" smtClean="0">
                <a:latin typeface="Arial"/>
                <a:cs typeface="Arial"/>
              </a:rPr>
              <a:t>nau</a:t>
            </a:r>
            <a:r>
              <a:rPr sz="1200" spc="0" dirty="0" err="1" smtClean="0">
                <a:latin typeface="Arial"/>
                <a:cs typeface="Arial"/>
              </a:rPr>
              <a:t>k</a:t>
            </a:r>
            <a:r>
              <a:rPr sz="1200" spc="4" dirty="0" err="1" smtClean="0">
                <a:latin typeface="Arial"/>
                <a:cs typeface="Arial"/>
              </a:rPr>
              <a:t>o</a:t>
            </a:r>
            <a:r>
              <a:rPr sz="1200" spc="-14" dirty="0" err="1" smtClean="0">
                <a:latin typeface="Arial"/>
                <a:cs typeface="Arial"/>
              </a:rPr>
              <a:t>w</a:t>
            </a:r>
            <a:r>
              <a:rPr sz="1200" spc="4" dirty="0" err="1" smtClean="0">
                <a:latin typeface="Arial"/>
                <a:cs typeface="Arial"/>
              </a:rPr>
              <a:t>e</a:t>
            </a:r>
            <a:r>
              <a:rPr lang="pl-PL" sz="1200" spc="4" dirty="0" smtClean="0">
                <a:latin typeface="Arial"/>
                <a:cs typeface="Arial"/>
              </a:rPr>
              <a:t>;</a:t>
            </a:r>
            <a:r>
              <a:rPr sz="1200" spc="-29" dirty="0" smtClean="0">
                <a:latin typeface="Arial"/>
                <a:cs typeface="Arial"/>
              </a:rPr>
              <a:t> </a:t>
            </a:r>
            <a:r>
              <a:rPr sz="1200" spc="0" dirty="0" smtClean="0">
                <a:latin typeface="Arial"/>
                <a:cs typeface="Arial"/>
              </a:rPr>
              <a:t>t</a:t>
            </a:r>
            <a:r>
              <a:rPr sz="1200" spc="4" dirty="0" smtClean="0">
                <a:latin typeface="Arial"/>
                <a:cs typeface="Arial"/>
              </a:rPr>
              <a:t>o</a:t>
            </a:r>
            <a:r>
              <a:rPr sz="1200" spc="-14" dirty="0" smtClean="0">
                <a:latin typeface="Arial"/>
                <a:cs typeface="Arial"/>
              </a:rPr>
              <a:t>w</a:t>
            </a:r>
            <a:r>
              <a:rPr sz="1200" spc="4" dirty="0" smtClean="0">
                <a:latin typeface="Arial"/>
                <a:cs typeface="Arial"/>
              </a:rPr>
              <a:t>a</a:t>
            </a:r>
            <a:r>
              <a:rPr sz="1200" spc="0" dirty="0" smtClean="0">
                <a:latin typeface="Arial"/>
                <a:cs typeface="Arial"/>
              </a:rPr>
              <a:t>ry słu</a:t>
            </a:r>
            <a:r>
              <a:rPr sz="1200" spc="-9" dirty="0" smtClean="0">
                <a:latin typeface="Arial"/>
                <a:cs typeface="Arial"/>
              </a:rPr>
              <a:t>ż</a:t>
            </a:r>
            <a:r>
              <a:rPr sz="1200" spc="4" dirty="0" smtClean="0">
                <a:latin typeface="Arial"/>
                <a:cs typeface="Arial"/>
              </a:rPr>
              <a:t>ą</a:t>
            </a:r>
            <a:r>
              <a:rPr sz="1200" spc="0" dirty="0" smtClean="0">
                <a:latin typeface="Arial"/>
                <a:cs typeface="Arial"/>
              </a:rPr>
              <a:t>ce</a:t>
            </a:r>
            <a:r>
              <a:rPr sz="1200" spc="-4" dirty="0" smtClean="0">
                <a:latin typeface="Arial"/>
                <a:cs typeface="Arial"/>
              </a:rPr>
              <a:t> </a:t>
            </a:r>
            <a:r>
              <a:rPr sz="1200" spc="4" dirty="0" smtClean="0">
                <a:latin typeface="Arial"/>
                <a:cs typeface="Arial"/>
              </a:rPr>
              <a:t>d</a:t>
            </a:r>
            <a:r>
              <a:rPr sz="1200" spc="0" dirty="0" smtClean="0">
                <a:latin typeface="Arial"/>
                <a:cs typeface="Arial"/>
              </a:rPr>
              <a:t>o</a:t>
            </a:r>
            <a:r>
              <a:rPr sz="1200" spc="-14" dirty="0" smtClean="0">
                <a:latin typeface="Arial"/>
                <a:cs typeface="Arial"/>
              </a:rPr>
              <a:t> </a:t>
            </a:r>
            <a:r>
              <a:rPr sz="1200" spc="0" dirty="0" smtClean="0">
                <a:latin typeface="Arial"/>
                <a:cs typeface="Arial"/>
              </a:rPr>
              <a:t>t</a:t>
            </a:r>
            <a:r>
              <a:rPr sz="1200" spc="4" dirty="0" smtClean="0">
                <a:latin typeface="Arial"/>
                <a:cs typeface="Arial"/>
              </a:rPr>
              <a:t>e</a:t>
            </a:r>
            <a:r>
              <a:rPr sz="1200" spc="0" dirty="0" smtClean="0">
                <a:latin typeface="Arial"/>
                <a:cs typeface="Arial"/>
              </a:rPr>
              <a:t>st</a:t>
            </a:r>
            <a:r>
              <a:rPr sz="1200" spc="4" dirty="0" smtClean="0">
                <a:latin typeface="Arial"/>
                <a:cs typeface="Arial"/>
              </a:rPr>
              <a:t>ó</a:t>
            </a:r>
            <a:r>
              <a:rPr sz="1200" spc="0" dirty="0" smtClean="0">
                <a:latin typeface="Arial"/>
                <a:cs typeface="Arial"/>
              </a:rPr>
              <a:t>w</a:t>
            </a:r>
            <a:r>
              <a:rPr sz="1200" spc="-14" dirty="0" smtClean="0">
                <a:latin typeface="Arial"/>
                <a:cs typeface="Arial"/>
              </a:rPr>
              <a:t> </a:t>
            </a:r>
            <a:r>
              <a:rPr sz="1200" spc="0" dirty="0" smtClean="0">
                <a:latin typeface="Arial"/>
                <a:cs typeface="Arial"/>
              </a:rPr>
              <a:t>l</a:t>
            </a:r>
            <a:r>
              <a:rPr sz="1200" spc="4" dirty="0" smtClean="0">
                <a:latin typeface="Arial"/>
                <a:cs typeface="Arial"/>
              </a:rPr>
              <a:t>u</a:t>
            </a:r>
            <a:r>
              <a:rPr sz="1200" spc="0" dirty="0" smtClean="0">
                <a:latin typeface="Arial"/>
                <a:cs typeface="Arial"/>
              </a:rPr>
              <a:t>b</a:t>
            </a:r>
            <a:r>
              <a:rPr sz="1200" spc="-14" dirty="0" smtClean="0">
                <a:latin typeface="Arial"/>
                <a:cs typeface="Arial"/>
              </a:rPr>
              <a:t> </a:t>
            </a:r>
            <a:r>
              <a:rPr sz="1200" spc="4" dirty="0" err="1" smtClean="0">
                <a:latin typeface="Arial"/>
                <a:cs typeface="Arial"/>
              </a:rPr>
              <a:t>pod</a:t>
            </a:r>
            <a:r>
              <a:rPr sz="1200" spc="0" dirty="0" err="1" smtClean="0">
                <a:latin typeface="Arial"/>
                <a:cs typeface="Arial"/>
              </a:rPr>
              <a:t>le</a:t>
            </a:r>
            <a:r>
              <a:rPr sz="1200" spc="-4" dirty="0" err="1" smtClean="0">
                <a:latin typeface="Arial"/>
                <a:cs typeface="Arial"/>
              </a:rPr>
              <a:t>ga</a:t>
            </a:r>
            <a:r>
              <a:rPr sz="1200" spc="0" dirty="0" err="1" smtClean="0">
                <a:latin typeface="Arial"/>
                <a:cs typeface="Arial"/>
              </a:rPr>
              <a:t>jące</a:t>
            </a:r>
            <a:r>
              <a:rPr sz="1200" spc="-34" dirty="0" smtClean="0">
                <a:latin typeface="Arial"/>
                <a:cs typeface="Arial"/>
              </a:rPr>
              <a:t> </a:t>
            </a:r>
            <a:r>
              <a:rPr sz="1200" spc="0" dirty="0" err="1" smtClean="0">
                <a:latin typeface="Arial"/>
                <a:cs typeface="Arial"/>
              </a:rPr>
              <a:t>t</a:t>
            </a:r>
            <a:r>
              <a:rPr sz="1200" spc="4" dirty="0" err="1" smtClean="0">
                <a:latin typeface="Arial"/>
                <a:cs typeface="Arial"/>
              </a:rPr>
              <a:t>e</a:t>
            </a:r>
            <a:r>
              <a:rPr sz="1200" spc="0" dirty="0" err="1" smtClean="0">
                <a:latin typeface="Arial"/>
                <a:cs typeface="Arial"/>
              </a:rPr>
              <a:t>st</a:t>
            </a:r>
            <a:r>
              <a:rPr sz="1200" spc="4" dirty="0" err="1" smtClean="0">
                <a:latin typeface="Arial"/>
                <a:cs typeface="Arial"/>
              </a:rPr>
              <a:t>om</a:t>
            </a:r>
            <a:r>
              <a:rPr lang="pl-PL" sz="1200" dirty="0">
                <a:latin typeface="Arial"/>
                <a:cs typeface="Arial"/>
              </a:rPr>
              <a:t>;</a:t>
            </a:r>
            <a:r>
              <a:rPr sz="1200" spc="-19" dirty="0" smtClean="0">
                <a:latin typeface="Arial"/>
                <a:cs typeface="Arial"/>
              </a:rPr>
              <a:t> </a:t>
            </a:r>
            <a:r>
              <a:rPr sz="1200" spc="14" dirty="0" err="1" smtClean="0">
                <a:latin typeface="Arial"/>
                <a:cs typeface="Arial"/>
              </a:rPr>
              <a:t>f</a:t>
            </a:r>
            <a:r>
              <a:rPr sz="1200" spc="4" dirty="0" err="1" smtClean="0">
                <a:latin typeface="Arial"/>
                <a:cs typeface="Arial"/>
              </a:rPr>
              <a:t>o</a:t>
            </a:r>
            <a:r>
              <a:rPr sz="1200" spc="0" dirty="0" err="1" smtClean="0">
                <a:latin typeface="Arial"/>
                <a:cs typeface="Arial"/>
              </a:rPr>
              <a:t>r</a:t>
            </a:r>
            <a:r>
              <a:rPr sz="1200" spc="4" dirty="0" err="1" smtClean="0">
                <a:latin typeface="Arial"/>
                <a:cs typeface="Arial"/>
              </a:rPr>
              <a:t>m</a:t>
            </a:r>
            <a:r>
              <a:rPr sz="1200" spc="-94" dirty="0" err="1" smtClean="0">
                <a:latin typeface="Arial"/>
                <a:cs typeface="Arial"/>
              </a:rPr>
              <a:t>y</a:t>
            </a:r>
            <a:r>
              <a:rPr lang="pl-PL" sz="1200" dirty="0" smtClean="0">
                <a:latin typeface="Arial"/>
                <a:cs typeface="Arial"/>
              </a:rPr>
              <a:t>; </a:t>
            </a:r>
            <a:r>
              <a:rPr sz="1200" spc="0" dirty="0" err="1" smtClean="0">
                <a:latin typeface="Arial"/>
                <a:cs typeface="Arial"/>
              </a:rPr>
              <a:t>s</a:t>
            </a:r>
            <a:r>
              <a:rPr sz="1200" spc="-9" dirty="0" err="1" smtClean="0">
                <a:latin typeface="Arial"/>
                <a:cs typeface="Arial"/>
              </a:rPr>
              <a:t>z</a:t>
            </a:r>
            <a:r>
              <a:rPr sz="1200" spc="0" dirty="0" err="1" smtClean="0">
                <a:latin typeface="Arial"/>
                <a:cs typeface="Arial"/>
              </a:rPr>
              <a:t>kice</a:t>
            </a:r>
            <a:r>
              <a:rPr lang="pl-PL" sz="1200" spc="0" dirty="0" smtClean="0">
                <a:latin typeface="Arial"/>
                <a:cs typeface="Arial"/>
              </a:rPr>
              <a:t>;</a:t>
            </a:r>
            <a:r>
              <a:rPr sz="1200" spc="4" dirty="0" smtClean="0">
                <a:latin typeface="Arial"/>
                <a:cs typeface="Arial"/>
              </a:rPr>
              <a:t> na</a:t>
            </a:r>
            <a:r>
              <a:rPr sz="1200" spc="0" dirty="0" smtClean="0">
                <a:latin typeface="Arial"/>
                <a:cs typeface="Arial"/>
              </a:rPr>
              <a:t>r</a:t>
            </a:r>
            <a:r>
              <a:rPr sz="1200" spc="-14" dirty="0" smtClean="0">
                <a:latin typeface="Arial"/>
                <a:cs typeface="Arial"/>
              </a:rPr>
              <a:t>z</a:t>
            </a:r>
            <a:r>
              <a:rPr sz="1200" spc="4" dirty="0" smtClean="0">
                <a:latin typeface="Arial"/>
                <a:cs typeface="Arial"/>
              </a:rPr>
              <a:t>ęd</a:t>
            </a:r>
            <a:r>
              <a:rPr sz="1200" spc="-9" dirty="0" smtClean="0">
                <a:latin typeface="Arial"/>
                <a:cs typeface="Arial"/>
              </a:rPr>
              <a:t>z</a:t>
            </a:r>
            <a:r>
              <a:rPr sz="1200" spc="0" dirty="0" smtClean="0">
                <a:latin typeface="Arial"/>
                <a:cs typeface="Arial"/>
              </a:rPr>
              <a:t>ia</a:t>
            </a:r>
            <a:r>
              <a:rPr sz="1200" spc="-4" dirty="0" smtClean="0">
                <a:latin typeface="Arial"/>
                <a:cs typeface="Arial"/>
              </a:rPr>
              <a:t> </a:t>
            </a:r>
            <a:r>
              <a:rPr sz="1200" spc="4" dirty="0" smtClean="0">
                <a:latin typeface="Arial"/>
                <a:cs typeface="Arial"/>
              </a:rPr>
              <a:t>pom</a:t>
            </a:r>
            <a:r>
              <a:rPr sz="1200" spc="0" dirty="0" smtClean="0">
                <a:latin typeface="Arial"/>
                <a:cs typeface="Arial"/>
              </a:rPr>
              <a:t>i</a:t>
            </a:r>
            <a:r>
              <a:rPr sz="1200" spc="-9" dirty="0" smtClean="0">
                <a:latin typeface="Arial"/>
                <a:cs typeface="Arial"/>
              </a:rPr>
              <a:t>a</a:t>
            </a:r>
            <a:r>
              <a:rPr sz="1200" spc="0" dirty="0" smtClean="0">
                <a:latin typeface="Arial"/>
                <a:cs typeface="Arial"/>
              </a:rPr>
              <a:t>ro</a:t>
            </a:r>
            <a:r>
              <a:rPr sz="1200" spc="-14" dirty="0" smtClean="0">
                <a:latin typeface="Arial"/>
                <a:cs typeface="Arial"/>
              </a:rPr>
              <a:t>w</a:t>
            </a:r>
            <a:r>
              <a:rPr sz="1200" spc="4" dirty="0" smtClean="0">
                <a:latin typeface="Arial"/>
                <a:cs typeface="Arial"/>
              </a:rPr>
              <a:t>e</a:t>
            </a:r>
            <a:r>
              <a:rPr sz="1200" spc="0" dirty="0" smtClean="0">
                <a:latin typeface="Arial"/>
                <a:cs typeface="Arial"/>
              </a:rPr>
              <a:t>,</a:t>
            </a:r>
            <a:r>
              <a:rPr sz="1200" spc="-29" dirty="0" smtClean="0">
                <a:latin typeface="Arial"/>
                <a:cs typeface="Arial"/>
              </a:rPr>
              <a:t> </a:t>
            </a:r>
            <a:r>
              <a:rPr sz="1200" spc="0" dirty="0" smtClean="0">
                <a:latin typeface="Arial"/>
                <a:cs typeface="Arial"/>
              </a:rPr>
              <a:t>k</a:t>
            </a:r>
            <a:r>
              <a:rPr sz="1200" spc="4" dirty="0" smtClean="0">
                <a:latin typeface="Arial"/>
                <a:cs typeface="Arial"/>
              </a:rPr>
              <a:t>on</a:t>
            </a:r>
            <a:r>
              <a:rPr sz="1200" spc="0" dirty="0" smtClean="0">
                <a:latin typeface="Arial"/>
                <a:cs typeface="Arial"/>
              </a:rPr>
              <a:t>trolne</a:t>
            </a:r>
            <a:r>
              <a:rPr sz="1200" spc="-25" dirty="0" smtClean="0">
                <a:latin typeface="Arial"/>
                <a:cs typeface="Arial"/>
              </a:rPr>
              <a:t> </a:t>
            </a:r>
            <a:r>
              <a:rPr sz="1200" spc="0" dirty="0" smtClean="0">
                <a:latin typeface="Arial"/>
                <a:cs typeface="Arial"/>
              </a:rPr>
              <a:t>lub</a:t>
            </a:r>
            <a:r>
              <a:rPr sz="1200" spc="-14" dirty="0" smtClean="0">
                <a:latin typeface="Arial"/>
                <a:cs typeface="Arial"/>
              </a:rPr>
              <a:t> </a:t>
            </a:r>
            <a:r>
              <a:rPr sz="1200" spc="4" dirty="0" smtClean="0">
                <a:latin typeface="Arial"/>
                <a:cs typeface="Arial"/>
              </a:rPr>
              <a:t>bada</a:t>
            </a:r>
            <a:r>
              <a:rPr sz="1200" spc="-14" dirty="0" smtClean="0">
                <a:latin typeface="Arial"/>
                <a:cs typeface="Arial"/>
              </a:rPr>
              <a:t>w</a:t>
            </a:r>
            <a:r>
              <a:rPr sz="1200" spc="0" dirty="0" smtClean="0">
                <a:latin typeface="Arial"/>
                <a:cs typeface="Arial"/>
              </a:rPr>
              <a:t>c</a:t>
            </a:r>
            <a:r>
              <a:rPr sz="1200" spc="-9" dirty="0" smtClean="0">
                <a:latin typeface="Arial"/>
                <a:cs typeface="Arial"/>
              </a:rPr>
              <a:t>z</a:t>
            </a:r>
            <a:r>
              <a:rPr sz="1200" spc="0" dirty="0" smtClean="0">
                <a:latin typeface="Arial"/>
                <a:cs typeface="Arial"/>
              </a:rPr>
              <a:t>e</a:t>
            </a:r>
            <a:r>
              <a:rPr sz="1200" spc="-14" dirty="0" smtClean="0">
                <a:latin typeface="Arial"/>
                <a:cs typeface="Arial"/>
              </a:rPr>
              <a:t> </a:t>
            </a:r>
            <a:r>
              <a:rPr sz="1200" spc="4" dirty="0" smtClean="0">
                <a:latin typeface="Arial"/>
                <a:cs typeface="Arial"/>
              </a:rPr>
              <a:t>o</a:t>
            </a:r>
            <a:r>
              <a:rPr sz="1200" spc="0" dirty="0" smtClean="0">
                <a:latin typeface="Arial"/>
                <a:cs typeface="Arial"/>
              </a:rPr>
              <a:t>raz </a:t>
            </a:r>
            <a:r>
              <a:rPr sz="1200" spc="4" dirty="0" err="1" smtClean="0">
                <a:latin typeface="Arial"/>
                <a:cs typeface="Arial"/>
              </a:rPr>
              <a:t>podo</a:t>
            </a:r>
            <a:r>
              <a:rPr sz="1200" spc="-4" dirty="0" err="1" smtClean="0">
                <a:latin typeface="Arial"/>
                <a:cs typeface="Arial"/>
              </a:rPr>
              <a:t>bn</a:t>
            </a:r>
            <a:r>
              <a:rPr sz="1200" spc="0" dirty="0" err="1" smtClean="0">
                <a:latin typeface="Arial"/>
                <a:cs typeface="Arial"/>
              </a:rPr>
              <a:t>e</a:t>
            </a:r>
            <a:r>
              <a:rPr sz="1200" spc="-4" dirty="0" smtClean="0">
                <a:latin typeface="Arial"/>
                <a:cs typeface="Arial"/>
              </a:rPr>
              <a:t> </a:t>
            </a:r>
            <a:r>
              <a:rPr sz="1200" spc="4" dirty="0" err="1" smtClean="0">
                <a:latin typeface="Arial"/>
                <a:cs typeface="Arial"/>
              </a:rPr>
              <a:t>a</a:t>
            </a:r>
            <a:r>
              <a:rPr sz="1200" spc="0" dirty="0" err="1" smtClean="0">
                <a:latin typeface="Arial"/>
                <a:cs typeface="Arial"/>
              </a:rPr>
              <a:t>rt</a:t>
            </a:r>
            <a:r>
              <a:rPr sz="1200" spc="-14" dirty="0" err="1" smtClean="0">
                <a:latin typeface="Arial"/>
                <a:cs typeface="Arial"/>
              </a:rPr>
              <a:t>y</a:t>
            </a:r>
            <a:r>
              <a:rPr sz="1200" spc="0" dirty="0" err="1" smtClean="0">
                <a:latin typeface="Arial"/>
                <a:cs typeface="Arial"/>
              </a:rPr>
              <a:t>k</a:t>
            </a:r>
            <a:r>
              <a:rPr sz="1200" spc="4" dirty="0" err="1" smtClean="0">
                <a:latin typeface="Arial"/>
                <a:cs typeface="Arial"/>
              </a:rPr>
              <a:t>u</a:t>
            </a:r>
            <a:r>
              <a:rPr sz="1200" spc="0" dirty="0" err="1" smtClean="0">
                <a:latin typeface="Arial"/>
                <a:cs typeface="Arial"/>
              </a:rPr>
              <a:t>ł</a:t>
            </a:r>
            <a:r>
              <a:rPr sz="1200" spc="-100" dirty="0" err="1" smtClean="0">
                <a:latin typeface="Arial"/>
                <a:cs typeface="Arial"/>
              </a:rPr>
              <a:t>y</a:t>
            </a:r>
            <a:r>
              <a:rPr lang="pl-PL" sz="1200" dirty="0" smtClean="0">
                <a:latin typeface="Arial"/>
                <a:cs typeface="Arial"/>
              </a:rPr>
              <a:t>; </a:t>
            </a:r>
            <a:r>
              <a:rPr sz="1200" spc="4" dirty="0" err="1" smtClean="0">
                <a:latin typeface="Arial"/>
                <a:cs typeface="Arial"/>
              </a:rPr>
              <a:t>p</a:t>
            </a:r>
            <a:r>
              <a:rPr sz="1200" spc="0" dirty="0" err="1" smtClean="0">
                <a:latin typeface="Arial"/>
                <a:cs typeface="Arial"/>
              </a:rPr>
              <a:t>ró</a:t>
            </a:r>
            <a:r>
              <a:rPr sz="1200" spc="4" dirty="0" err="1" smtClean="0">
                <a:latin typeface="Arial"/>
                <a:cs typeface="Arial"/>
              </a:rPr>
              <a:t>b</a:t>
            </a:r>
            <a:r>
              <a:rPr sz="1200" spc="0" dirty="0" err="1" smtClean="0">
                <a:latin typeface="Arial"/>
                <a:cs typeface="Arial"/>
              </a:rPr>
              <a:t>ki</a:t>
            </a:r>
            <a:r>
              <a:rPr lang="pl-PL" sz="1200" dirty="0">
                <a:latin typeface="Arial"/>
                <a:cs typeface="Arial"/>
              </a:rPr>
              <a:t>;</a:t>
            </a:r>
            <a:r>
              <a:rPr sz="1200" spc="-19" dirty="0" smtClean="0">
                <a:latin typeface="Arial"/>
                <a:cs typeface="Arial"/>
              </a:rPr>
              <a:t> </a:t>
            </a:r>
            <a:r>
              <a:rPr sz="1200" spc="-9" dirty="0" smtClean="0">
                <a:latin typeface="Arial"/>
                <a:cs typeface="Arial"/>
              </a:rPr>
              <a:t>z</a:t>
            </a:r>
            <a:r>
              <a:rPr sz="1200" spc="4" dirty="0" smtClean="0">
                <a:latin typeface="Arial"/>
                <a:cs typeface="Arial"/>
              </a:rPr>
              <a:t>a</a:t>
            </a:r>
            <a:r>
              <a:rPr sz="1200" spc="0" dirty="0" smtClean="0">
                <a:latin typeface="Arial"/>
                <a:cs typeface="Arial"/>
              </a:rPr>
              <a:t>st</a:t>
            </a:r>
            <a:r>
              <a:rPr sz="1200" spc="4" dirty="0" smtClean="0">
                <a:latin typeface="Arial"/>
                <a:cs typeface="Arial"/>
              </a:rPr>
              <a:t>ęp</a:t>
            </a:r>
            <a:r>
              <a:rPr sz="1200" spc="0" dirty="0" smtClean="0">
                <a:latin typeface="Arial"/>
                <a:cs typeface="Arial"/>
              </a:rPr>
              <a:t>c</a:t>
            </a:r>
            <a:r>
              <a:rPr sz="1200" spc="-9" dirty="0" smtClean="0">
                <a:latin typeface="Arial"/>
                <a:cs typeface="Arial"/>
              </a:rPr>
              <a:t>z</a:t>
            </a:r>
            <a:r>
              <a:rPr sz="1200" spc="0" dirty="0" smtClean="0">
                <a:latin typeface="Arial"/>
                <a:cs typeface="Arial"/>
              </a:rPr>
              <a:t>e</a:t>
            </a:r>
            <a:r>
              <a:rPr sz="1200" spc="-4" dirty="0" smtClean="0">
                <a:latin typeface="Arial"/>
                <a:cs typeface="Arial"/>
              </a:rPr>
              <a:t> </a:t>
            </a:r>
            <a:r>
              <a:rPr sz="1200" spc="0" dirty="0" err="1" smtClean="0">
                <a:latin typeface="Arial"/>
                <a:cs typeface="Arial"/>
              </a:rPr>
              <a:t>śro</a:t>
            </a:r>
            <a:r>
              <a:rPr sz="1200" spc="4" dirty="0" err="1" smtClean="0">
                <a:latin typeface="Arial"/>
                <a:cs typeface="Arial"/>
              </a:rPr>
              <a:t>d</a:t>
            </a:r>
            <a:r>
              <a:rPr sz="1200" spc="0" dirty="0" err="1" smtClean="0">
                <a:latin typeface="Arial"/>
                <a:cs typeface="Arial"/>
              </a:rPr>
              <a:t>ki</a:t>
            </a:r>
            <a:r>
              <a:rPr sz="1200" spc="-9" dirty="0" smtClean="0">
                <a:latin typeface="Arial"/>
                <a:cs typeface="Arial"/>
              </a:rPr>
              <a:t> </a:t>
            </a:r>
            <a:r>
              <a:rPr sz="1200" spc="4" dirty="0" err="1" smtClean="0">
                <a:latin typeface="Arial"/>
                <a:cs typeface="Arial"/>
              </a:rPr>
              <a:t>p</a:t>
            </a:r>
            <a:r>
              <a:rPr sz="1200" spc="0" dirty="0" err="1" smtClean="0">
                <a:latin typeface="Arial"/>
                <a:cs typeface="Arial"/>
              </a:rPr>
              <a:t>ro</a:t>
            </a:r>
            <a:r>
              <a:rPr sz="1200" spc="4" dirty="0" err="1" smtClean="0">
                <a:latin typeface="Arial"/>
                <a:cs typeface="Arial"/>
              </a:rPr>
              <a:t>du</a:t>
            </a:r>
            <a:r>
              <a:rPr sz="1200" spc="0" dirty="0" err="1" smtClean="0">
                <a:latin typeface="Arial"/>
                <a:cs typeface="Arial"/>
              </a:rPr>
              <a:t>kcj</a:t>
            </a:r>
            <a:r>
              <a:rPr sz="1200" spc="-4" dirty="0" err="1" smtClean="0">
                <a:latin typeface="Arial"/>
                <a:cs typeface="Arial"/>
              </a:rPr>
              <a:t>i</a:t>
            </a:r>
            <a:r>
              <a:rPr lang="pl-PL" sz="1200" dirty="0">
                <a:latin typeface="Arial"/>
                <a:cs typeface="Arial"/>
              </a:rPr>
              <a:t>;</a:t>
            </a:r>
            <a:r>
              <a:rPr sz="1200" spc="-29" dirty="0" smtClean="0">
                <a:latin typeface="Arial"/>
                <a:cs typeface="Arial"/>
              </a:rPr>
              <a:t> </a:t>
            </a:r>
            <a:r>
              <a:rPr sz="1200" spc="0" dirty="0" smtClean="0">
                <a:latin typeface="Arial"/>
                <a:cs typeface="Arial"/>
              </a:rPr>
              <a:t>s</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ę</a:t>
            </a:r>
            <a:r>
              <a:rPr sz="1200" spc="0" dirty="0" smtClean="0">
                <a:latin typeface="Arial"/>
                <a:cs typeface="Arial"/>
              </a:rPr>
              <a:t>t</a:t>
            </a:r>
            <a:r>
              <a:rPr sz="1200" spc="4" dirty="0" smtClean="0">
                <a:latin typeface="Arial"/>
                <a:cs typeface="Arial"/>
              </a:rPr>
              <a:t> </a:t>
            </a:r>
            <a:r>
              <a:rPr sz="1200" spc="0" dirty="0" smtClean="0">
                <a:latin typeface="Arial"/>
                <a:cs typeface="Arial"/>
              </a:rPr>
              <a:t>ra</a:t>
            </a:r>
            <a:r>
              <a:rPr sz="1200" spc="4" dirty="0" smtClean="0">
                <a:latin typeface="Arial"/>
                <a:cs typeface="Arial"/>
              </a:rPr>
              <a:t>d</a:t>
            </a:r>
            <a:r>
              <a:rPr sz="1200" spc="0" dirty="0" smtClean="0">
                <a:latin typeface="Arial"/>
                <a:cs typeface="Arial"/>
              </a:rPr>
              <a:t>io</a:t>
            </a:r>
            <a:r>
              <a:rPr sz="1200" spc="-9" dirty="0" smtClean="0">
                <a:latin typeface="Arial"/>
                <a:cs typeface="Arial"/>
              </a:rPr>
              <a:t>w</a:t>
            </a:r>
            <a:r>
              <a:rPr sz="1200" spc="0" dirty="0" smtClean="0">
                <a:latin typeface="Arial"/>
                <a:cs typeface="Arial"/>
              </a:rPr>
              <a:t>y</a:t>
            </a:r>
            <a:r>
              <a:rPr sz="1200" spc="-9" dirty="0" smtClean="0">
                <a:latin typeface="Arial"/>
                <a:cs typeface="Arial"/>
              </a:rPr>
              <a:t> </a:t>
            </a:r>
            <a:r>
              <a:rPr sz="1200" spc="0" dirty="0" smtClean="0">
                <a:latin typeface="Arial"/>
                <a:cs typeface="Arial"/>
              </a:rPr>
              <a:t>i </a:t>
            </a:r>
            <a:r>
              <a:rPr sz="1200" spc="4" dirty="0" smtClean="0">
                <a:latin typeface="Arial"/>
                <a:cs typeface="Arial"/>
              </a:rPr>
              <a:t>te</a:t>
            </a:r>
            <a:r>
              <a:rPr sz="1200" spc="0" dirty="0" smtClean="0">
                <a:latin typeface="Arial"/>
                <a:cs typeface="Arial"/>
              </a:rPr>
              <a:t>le</a:t>
            </a:r>
            <a:r>
              <a:rPr sz="1200" spc="-9" dirty="0" smtClean="0">
                <a:latin typeface="Arial"/>
                <a:cs typeface="Arial"/>
              </a:rPr>
              <a:t>w</a:t>
            </a:r>
            <a:r>
              <a:rPr sz="1200" spc="0" dirty="0" smtClean="0">
                <a:latin typeface="Arial"/>
                <a:cs typeface="Arial"/>
              </a:rPr>
              <a:t>i</a:t>
            </a:r>
            <a:r>
              <a:rPr sz="1200" spc="-14" dirty="0" smtClean="0">
                <a:latin typeface="Arial"/>
                <a:cs typeface="Arial"/>
              </a:rPr>
              <a:t>z</a:t>
            </a:r>
            <a:r>
              <a:rPr sz="1200" spc="-9" dirty="0" smtClean="0">
                <a:latin typeface="Arial"/>
                <a:cs typeface="Arial"/>
              </a:rPr>
              <a:t>y</a:t>
            </a:r>
            <a:r>
              <a:rPr sz="1200" spc="0" dirty="0" smtClean="0">
                <a:latin typeface="Arial"/>
                <a:cs typeface="Arial"/>
              </a:rPr>
              <a:t>jny</a:t>
            </a:r>
            <a:r>
              <a:rPr sz="1200" spc="4" dirty="0" smtClean="0">
                <a:latin typeface="Arial"/>
                <a:cs typeface="Arial"/>
              </a:rPr>
              <a:t> d</a:t>
            </a:r>
            <a:r>
              <a:rPr sz="1200" spc="0" dirty="0" smtClean="0">
                <a:latin typeface="Arial"/>
                <a:cs typeface="Arial"/>
              </a:rPr>
              <a:t>o</a:t>
            </a:r>
            <a:r>
              <a:rPr sz="1200" spc="-4" dirty="0" smtClean="0">
                <a:latin typeface="Arial"/>
                <a:cs typeface="Arial"/>
              </a:rPr>
              <a:t> </a:t>
            </a:r>
            <a:r>
              <a:rPr sz="1200" spc="4" dirty="0" smtClean="0">
                <a:latin typeface="Arial"/>
                <a:cs typeface="Arial"/>
              </a:rPr>
              <a:t>p</a:t>
            </a:r>
            <a:r>
              <a:rPr sz="1200" spc="0" dirty="0" smtClean="0">
                <a:latin typeface="Arial"/>
                <a:cs typeface="Arial"/>
              </a:rPr>
              <a:t>ro</a:t>
            </a:r>
            <a:r>
              <a:rPr sz="1200" spc="4" dirty="0" smtClean="0">
                <a:latin typeface="Arial"/>
                <a:cs typeface="Arial"/>
              </a:rPr>
              <a:t>du</a:t>
            </a:r>
            <a:r>
              <a:rPr sz="1200" spc="0" dirty="0" smtClean="0">
                <a:latin typeface="Arial"/>
                <a:cs typeface="Arial"/>
              </a:rPr>
              <a:t>kcji</a:t>
            </a:r>
            <a:r>
              <a:rPr sz="1200" spc="-34" dirty="0" smtClean="0">
                <a:latin typeface="Arial"/>
                <a:cs typeface="Arial"/>
              </a:rPr>
              <a:t> </a:t>
            </a:r>
            <a:r>
              <a:rPr sz="1200" spc="0" dirty="0" err="1" smtClean="0">
                <a:latin typeface="Arial"/>
                <a:cs typeface="Arial"/>
              </a:rPr>
              <a:t>i</a:t>
            </a:r>
            <a:r>
              <a:rPr sz="1200" spc="0" dirty="0" smtClean="0">
                <a:latin typeface="Arial"/>
                <a:cs typeface="Arial"/>
              </a:rPr>
              <a:t> </a:t>
            </a:r>
            <a:r>
              <a:rPr sz="1200" spc="4" dirty="0" err="1" smtClean="0">
                <a:latin typeface="Arial"/>
                <a:cs typeface="Arial"/>
              </a:rPr>
              <a:t>nada</a:t>
            </a:r>
            <a:r>
              <a:rPr sz="1200" spc="-14" dirty="0" err="1" smtClean="0">
                <a:latin typeface="Arial"/>
                <a:cs typeface="Arial"/>
              </a:rPr>
              <a:t>w</a:t>
            </a:r>
            <a:r>
              <a:rPr sz="1200" spc="4" dirty="0" err="1" smtClean="0">
                <a:latin typeface="Arial"/>
                <a:cs typeface="Arial"/>
              </a:rPr>
              <a:t>a</a:t>
            </a:r>
            <a:r>
              <a:rPr sz="1200" spc="-4" dirty="0" err="1" smtClean="0">
                <a:latin typeface="Arial"/>
                <a:cs typeface="Arial"/>
              </a:rPr>
              <a:t>n</a:t>
            </a:r>
            <a:r>
              <a:rPr sz="1200" spc="0" dirty="0" err="1" smtClean="0">
                <a:latin typeface="Arial"/>
                <a:cs typeface="Arial"/>
              </a:rPr>
              <a:t>i</a:t>
            </a:r>
            <a:r>
              <a:rPr sz="1200" spc="-9" dirty="0" err="1" smtClean="0">
                <a:latin typeface="Arial"/>
                <a:cs typeface="Arial"/>
              </a:rPr>
              <a:t>a</a:t>
            </a:r>
            <a:r>
              <a:rPr lang="pl-PL" sz="1200" dirty="0">
                <a:latin typeface="Arial"/>
                <a:cs typeface="Arial"/>
              </a:rPr>
              <a:t>;</a:t>
            </a:r>
            <a:r>
              <a:rPr sz="1200" spc="-19" dirty="0" smtClean="0">
                <a:latin typeface="Arial"/>
                <a:cs typeface="Arial"/>
              </a:rPr>
              <a:t> </a:t>
            </a:r>
            <a:r>
              <a:rPr sz="1200" spc="0" dirty="0" smtClean="0">
                <a:latin typeface="Arial"/>
                <a:cs typeface="Arial"/>
              </a:rPr>
              <a:t>ins</a:t>
            </a:r>
            <a:r>
              <a:rPr sz="1200" spc="4" dirty="0" smtClean="0">
                <a:latin typeface="Arial"/>
                <a:cs typeface="Arial"/>
              </a:rPr>
              <a:t>t</a:t>
            </a:r>
            <a:r>
              <a:rPr sz="1200" spc="0" dirty="0" smtClean="0">
                <a:latin typeface="Arial"/>
                <a:cs typeface="Arial"/>
              </a:rPr>
              <a:t>ru</a:t>
            </a:r>
            <a:r>
              <a:rPr sz="1200" spc="9" dirty="0" smtClean="0">
                <a:latin typeface="Arial"/>
                <a:cs typeface="Arial"/>
              </a:rPr>
              <a:t>m</a:t>
            </a:r>
            <a:r>
              <a:rPr sz="1200" spc="4" dirty="0" smtClean="0">
                <a:latin typeface="Arial"/>
                <a:cs typeface="Arial"/>
              </a:rPr>
              <a:t>e</a:t>
            </a:r>
            <a:r>
              <a:rPr sz="1200" spc="-4" dirty="0" smtClean="0">
                <a:latin typeface="Arial"/>
                <a:cs typeface="Arial"/>
              </a:rPr>
              <a:t>n</a:t>
            </a:r>
            <a:r>
              <a:rPr sz="1200" spc="0" dirty="0" smtClean="0">
                <a:latin typeface="Arial"/>
                <a:cs typeface="Arial"/>
              </a:rPr>
              <a:t>ty</a:t>
            </a:r>
            <a:r>
              <a:rPr sz="1200" spc="-29" dirty="0" smtClean="0">
                <a:latin typeface="Arial"/>
                <a:cs typeface="Arial"/>
              </a:rPr>
              <a:t> </a:t>
            </a:r>
            <a:r>
              <a:rPr sz="1200" spc="0" dirty="0" smtClean="0">
                <a:latin typeface="Arial"/>
                <a:cs typeface="Arial"/>
              </a:rPr>
              <a:t>i </a:t>
            </a:r>
            <a:r>
              <a:rPr sz="1200" spc="4" dirty="0" smtClean="0">
                <a:latin typeface="Arial"/>
                <a:cs typeface="Arial"/>
              </a:rPr>
              <a:t>a</a:t>
            </a:r>
            <a:r>
              <a:rPr sz="1200" spc="59" dirty="0" smtClean="0">
                <a:latin typeface="Arial"/>
                <a:cs typeface="Arial"/>
              </a:rPr>
              <a:t>p</a:t>
            </a:r>
            <a:r>
              <a:rPr sz="1200" spc="4" dirty="0" smtClean="0">
                <a:latin typeface="Arial"/>
                <a:cs typeface="Arial"/>
              </a:rPr>
              <a:t>a</a:t>
            </a:r>
            <a:r>
              <a:rPr sz="1200" spc="0" dirty="0" smtClean="0">
                <a:latin typeface="Arial"/>
                <a:cs typeface="Arial"/>
              </a:rPr>
              <a:t>raty </a:t>
            </a:r>
            <a:r>
              <a:rPr sz="1200" spc="4" dirty="0" smtClean="0">
                <a:latin typeface="Arial"/>
                <a:cs typeface="Arial"/>
              </a:rPr>
              <a:t>n</a:t>
            </a:r>
            <a:r>
              <a:rPr sz="1200" spc="0" dirty="0" smtClean="0">
                <a:latin typeface="Arial"/>
                <a:cs typeface="Arial"/>
              </a:rPr>
              <a:t>ie</a:t>
            </a:r>
            <a:r>
              <a:rPr sz="1200" spc="-9" dirty="0" smtClean="0">
                <a:latin typeface="Arial"/>
                <a:cs typeface="Arial"/>
              </a:rPr>
              <a:t>z</a:t>
            </a:r>
            <a:r>
              <a:rPr sz="1200" spc="4" dirty="0" smtClean="0">
                <a:latin typeface="Arial"/>
                <a:cs typeface="Arial"/>
              </a:rPr>
              <a:t>będ</a:t>
            </a:r>
            <a:r>
              <a:rPr sz="1200" spc="-4" dirty="0" smtClean="0">
                <a:latin typeface="Arial"/>
                <a:cs typeface="Arial"/>
              </a:rPr>
              <a:t>n</a:t>
            </a:r>
            <a:r>
              <a:rPr sz="1200" spc="0" dirty="0" smtClean="0">
                <a:latin typeface="Arial"/>
                <a:cs typeface="Arial"/>
              </a:rPr>
              <a:t>e</a:t>
            </a:r>
            <a:r>
              <a:rPr sz="1200" spc="-39" dirty="0" smtClean="0">
                <a:latin typeface="Arial"/>
                <a:cs typeface="Arial"/>
              </a:rPr>
              <a:t> </a:t>
            </a:r>
            <a:r>
              <a:rPr sz="1200" spc="4" dirty="0" smtClean="0">
                <a:latin typeface="Arial"/>
                <a:cs typeface="Arial"/>
              </a:rPr>
              <a:t>d</a:t>
            </a:r>
            <a:r>
              <a:rPr sz="1200" spc="0" dirty="0" smtClean="0">
                <a:latin typeface="Arial"/>
                <a:cs typeface="Arial"/>
              </a:rPr>
              <a:t>la</a:t>
            </a:r>
            <a:r>
              <a:rPr sz="1200" spc="-4" dirty="0" smtClean="0">
                <a:latin typeface="Arial"/>
                <a:cs typeface="Arial"/>
              </a:rPr>
              <a:t> </a:t>
            </a:r>
            <a:r>
              <a:rPr sz="1200" spc="0" dirty="0" smtClean="0">
                <a:latin typeface="Arial"/>
                <a:cs typeface="Arial"/>
              </a:rPr>
              <a:t>lek</a:t>
            </a:r>
            <a:r>
              <a:rPr sz="1200" spc="4" dirty="0" smtClean="0">
                <a:latin typeface="Arial"/>
                <a:cs typeface="Arial"/>
              </a:rPr>
              <a:t>a</a:t>
            </a:r>
            <a:r>
              <a:rPr sz="1200" spc="0" dirty="0" smtClean="0">
                <a:latin typeface="Arial"/>
                <a:cs typeface="Arial"/>
              </a:rPr>
              <a:t>r</a:t>
            </a:r>
            <a:r>
              <a:rPr sz="1200" spc="-14" dirty="0" smtClean="0">
                <a:latin typeface="Arial"/>
                <a:cs typeface="Arial"/>
              </a:rPr>
              <a:t>z</a:t>
            </a:r>
            <a:r>
              <a:rPr sz="1200" spc="0" dirty="0" smtClean="0">
                <a:latin typeface="Arial"/>
                <a:cs typeface="Arial"/>
              </a:rPr>
              <a:t>y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0" dirty="0" smtClean="0">
                <a:latin typeface="Arial"/>
                <a:cs typeface="Arial"/>
              </a:rPr>
              <a:t>y </a:t>
            </a:r>
            <a:r>
              <a:rPr sz="1200" spc="4" dirty="0" smtClean="0">
                <a:latin typeface="Arial"/>
                <a:cs typeface="Arial"/>
              </a:rPr>
              <a:t>n</a:t>
            </a:r>
            <a:r>
              <a:rPr sz="1200" spc="0" dirty="0" smtClean="0">
                <a:latin typeface="Arial"/>
                <a:cs typeface="Arial"/>
              </a:rPr>
              <a:t>iesi</a:t>
            </a:r>
            <a:r>
              <a:rPr sz="1200" spc="4" dirty="0" smtClean="0">
                <a:latin typeface="Arial"/>
                <a:cs typeface="Arial"/>
              </a:rPr>
              <a:t>en</a:t>
            </a:r>
            <a:r>
              <a:rPr sz="1200" spc="0" dirty="0" smtClean="0">
                <a:latin typeface="Arial"/>
                <a:cs typeface="Arial"/>
              </a:rPr>
              <a:t>iu</a:t>
            </a:r>
            <a:r>
              <a:rPr sz="1200" spc="-39" dirty="0" smtClean="0">
                <a:latin typeface="Arial"/>
                <a:cs typeface="Arial"/>
              </a:rPr>
              <a:t> </a:t>
            </a:r>
            <a:r>
              <a:rPr sz="1200" spc="4" dirty="0" smtClean="0">
                <a:latin typeface="Arial"/>
                <a:cs typeface="Arial"/>
              </a:rPr>
              <a:t>pomo</a:t>
            </a:r>
            <a:r>
              <a:rPr sz="1200" spc="0" dirty="0" smtClean="0">
                <a:latin typeface="Arial"/>
                <a:cs typeface="Arial"/>
              </a:rPr>
              <a:t>cy</a:t>
            </a:r>
            <a:r>
              <a:rPr sz="1200" spc="-29" dirty="0" smtClean="0">
                <a:latin typeface="Arial"/>
                <a:cs typeface="Arial"/>
              </a:rPr>
              <a:t> </a:t>
            </a:r>
            <a:r>
              <a:rPr sz="1200" spc="4" dirty="0" smtClean="0">
                <a:latin typeface="Arial"/>
                <a:cs typeface="Arial"/>
              </a:rPr>
              <a:t>pa</a:t>
            </a:r>
            <a:r>
              <a:rPr sz="1200" spc="0" dirty="0" smtClean="0">
                <a:latin typeface="Arial"/>
                <a:cs typeface="Arial"/>
              </a:rPr>
              <a:t>cje</a:t>
            </a:r>
            <a:r>
              <a:rPr sz="1200" spc="4" dirty="0" smtClean="0">
                <a:latin typeface="Arial"/>
                <a:cs typeface="Arial"/>
              </a:rPr>
              <a:t>n</a:t>
            </a:r>
            <a:r>
              <a:rPr sz="1200" spc="0" dirty="0" smtClean="0">
                <a:latin typeface="Arial"/>
                <a:cs typeface="Arial"/>
              </a:rPr>
              <a:t>t</a:t>
            </a:r>
            <a:r>
              <a:rPr sz="1200" spc="-4" dirty="0" smtClean="0">
                <a:latin typeface="Arial"/>
                <a:cs typeface="Arial"/>
              </a:rPr>
              <a:t>o</a:t>
            </a:r>
            <a:r>
              <a:rPr sz="1200" spc="0" dirty="0" smtClean="0">
                <a:latin typeface="Arial"/>
                <a:cs typeface="Arial"/>
              </a:rPr>
              <a:t>m</a:t>
            </a:r>
            <a:r>
              <a:rPr sz="1200" spc="-24" dirty="0" smtClean="0">
                <a:latin typeface="Arial"/>
                <a:cs typeface="Arial"/>
              </a:rPr>
              <a:t> </a:t>
            </a:r>
            <a:r>
              <a:rPr sz="1200" spc="0" dirty="0" smtClean="0">
                <a:latin typeface="Arial"/>
                <a:cs typeface="Arial"/>
              </a:rPr>
              <a:t>c</a:t>
            </a:r>
            <a:r>
              <a:rPr sz="1200" spc="-9" dirty="0" smtClean="0">
                <a:latin typeface="Arial"/>
                <a:cs typeface="Arial"/>
              </a:rPr>
              <a:t>z</a:t>
            </a:r>
            <a:r>
              <a:rPr sz="1200" spc="4" dirty="0" smtClean="0">
                <a:latin typeface="Arial"/>
                <a:cs typeface="Arial"/>
              </a:rPr>
              <a:t>e</a:t>
            </a:r>
            <a:r>
              <a:rPr sz="1200" spc="0" dirty="0" smtClean="0">
                <a:latin typeface="Arial"/>
                <a:cs typeface="Arial"/>
              </a:rPr>
              <a:t>k</a:t>
            </a:r>
            <a:r>
              <a:rPr sz="1200" spc="4" dirty="0" smtClean="0">
                <a:latin typeface="Arial"/>
                <a:cs typeface="Arial"/>
              </a:rPr>
              <a:t>a</a:t>
            </a:r>
            <a:r>
              <a:rPr sz="1200" spc="0" dirty="0" smtClean="0">
                <a:latin typeface="Arial"/>
                <a:cs typeface="Arial"/>
              </a:rPr>
              <a:t>jąc</a:t>
            </a:r>
            <a:r>
              <a:rPr sz="1200" spc="-9" dirty="0" smtClean="0">
                <a:latin typeface="Arial"/>
                <a:cs typeface="Arial"/>
              </a:rPr>
              <a:t>y</a:t>
            </a:r>
            <a:r>
              <a:rPr sz="1200" spc="0" dirty="0" smtClean="0">
                <a:latin typeface="Arial"/>
                <a:cs typeface="Arial"/>
              </a:rPr>
              <a:t>m </a:t>
            </a:r>
            <a:r>
              <a:rPr sz="1200" spc="4" dirty="0" smtClean="0">
                <a:latin typeface="Arial"/>
                <a:cs typeface="Arial"/>
              </a:rPr>
              <a:t>n</a:t>
            </a:r>
            <a:r>
              <a:rPr sz="1200" spc="0" dirty="0" smtClean="0">
                <a:latin typeface="Arial"/>
                <a:cs typeface="Arial"/>
              </a:rPr>
              <a:t>a</a:t>
            </a:r>
            <a:r>
              <a:rPr sz="1200" spc="-14" dirty="0" smtClean="0">
                <a:latin typeface="Arial"/>
                <a:cs typeface="Arial"/>
              </a:rPr>
              <a:t> </a:t>
            </a:r>
            <a:r>
              <a:rPr sz="1200" spc="4" dirty="0" smtClean="0">
                <a:latin typeface="Arial"/>
                <a:cs typeface="Arial"/>
              </a:rPr>
              <a:t>o</a:t>
            </a:r>
            <a:r>
              <a:rPr sz="1200" spc="0" dirty="0" smtClean="0">
                <a:latin typeface="Arial"/>
                <a:cs typeface="Arial"/>
              </a:rPr>
              <a:t>r</a:t>
            </a:r>
            <a:r>
              <a:rPr sz="1200" spc="-9" dirty="0" smtClean="0">
                <a:latin typeface="Arial"/>
                <a:cs typeface="Arial"/>
              </a:rPr>
              <a:t>g</a:t>
            </a:r>
            <a:r>
              <a:rPr sz="1200" spc="4" dirty="0" smtClean="0">
                <a:latin typeface="Arial"/>
                <a:cs typeface="Arial"/>
              </a:rPr>
              <a:t>a</a:t>
            </a:r>
            <a:r>
              <a:rPr sz="1200" spc="0" dirty="0" smtClean="0">
                <a:latin typeface="Arial"/>
                <a:cs typeface="Arial"/>
              </a:rPr>
              <a:t>n</a:t>
            </a:r>
            <a:r>
              <a:rPr sz="1200" spc="-14" dirty="0" smtClean="0">
                <a:latin typeface="Arial"/>
                <a:cs typeface="Arial"/>
              </a:rPr>
              <a:t> </a:t>
            </a:r>
            <a:r>
              <a:rPr sz="1200" spc="4" dirty="0" smtClean="0">
                <a:latin typeface="Arial"/>
                <a:cs typeface="Arial"/>
              </a:rPr>
              <a:t>d</a:t>
            </a:r>
            <a:r>
              <a:rPr sz="1200" spc="0" dirty="0" smtClean="0">
                <a:latin typeface="Arial"/>
                <a:cs typeface="Arial"/>
              </a:rPr>
              <a:t>o</a:t>
            </a:r>
            <a:r>
              <a:rPr sz="1200" spc="-4" dirty="0" smtClean="0">
                <a:latin typeface="Arial"/>
                <a:cs typeface="Arial"/>
              </a:rPr>
              <a:t> </a:t>
            </a:r>
            <a:r>
              <a:rPr sz="1200" spc="4" dirty="0" err="1" smtClean="0">
                <a:latin typeface="Arial"/>
                <a:cs typeface="Arial"/>
              </a:rPr>
              <a:t>p</a:t>
            </a:r>
            <a:r>
              <a:rPr sz="1200" spc="0" dirty="0" err="1" smtClean="0">
                <a:latin typeface="Arial"/>
                <a:cs typeface="Arial"/>
              </a:rPr>
              <a:t>r</a:t>
            </a:r>
            <a:r>
              <a:rPr sz="1200" spc="-14" dirty="0" err="1" smtClean="0">
                <a:latin typeface="Arial"/>
                <a:cs typeface="Arial"/>
              </a:rPr>
              <a:t>z</a:t>
            </a:r>
            <a:r>
              <a:rPr sz="1200" spc="4" dirty="0" err="1" smtClean="0">
                <a:latin typeface="Arial"/>
                <a:cs typeface="Arial"/>
              </a:rPr>
              <a:t>e</a:t>
            </a:r>
            <a:r>
              <a:rPr sz="1200" spc="0" dirty="0" err="1" smtClean="0">
                <a:latin typeface="Arial"/>
                <a:cs typeface="Arial"/>
              </a:rPr>
              <a:t>s</a:t>
            </a:r>
            <a:r>
              <a:rPr sz="1200" spc="-9" dirty="0" err="1" smtClean="0">
                <a:latin typeface="Arial"/>
                <a:cs typeface="Arial"/>
              </a:rPr>
              <a:t>z</a:t>
            </a:r>
            <a:r>
              <a:rPr sz="1200" spc="0" dirty="0" err="1" smtClean="0">
                <a:latin typeface="Arial"/>
                <a:cs typeface="Arial"/>
              </a:rPr>
              <a:t>c</a:t>
            </a:r>
            <a:r>
              <a:rPr sz="1200" spc="-9" dirty="0" err="1" smtClean="0">
                <a:latin typeface="Arial"/>
                <a:cs typeface="Arial"/>
              </a:rPr>
              <a:t>z</a:t>
            </a:r>
            <a:r>
              <a:rPr sz="1200" spc="4" dirty="0" err="1" smtClean="0">
                <a:latin typeface="Arial"/>
                <a:cs typeface="Arial"/>
              </a:rPr>
              <a:t>epu</a:t>
            </a:r>
            <a:r>
              <a:rPr sz="1200" spc="0" dirty="0" smtClean="0">
                <a:latin typeface="Arial"/>
                <a:cs typeface="Arial"/>
              </a:rPr>
              <a:t>.</a:t>
            </a:r>
            <a:endParaRPr lang="pl-PL" sz="1200" spc="0" dirty="0" smtClean="0">
              <a:latin typeface="Arial"/>
              <a:cs typeface="Arial"/>
            </a:endParaRPr>
          </a:p>
          <a:p>
            <a:pPr marL="12700">
              <a:lnSpc>
                <a:spcPct val="100041"/>
              </a:lnSpc>
            </a:pPr>
            <a:endParaRPr lang="pl-PL" sz="1200" dirty="0">
              <a:latin typeface="Arial"/>
              <a:cs typeface="Arial"/>
            </a:endParaRPr>
          </a:p>
          <a:p>
            <a:pPr marL="12700" marR="13586">
              <a:lnSpc>
                <a:spcPts val="1330"/>
              </a:lnSpc>
              <a:spcBef>
                <a:spcPts val="66"/>
              </a:spcBef>
            </a:pPr>
            <a:r>
              <a:rPr lang="pl-PL" sz="1200" dirty="0">
                <a:latin typeface="Arial"/>
                <a:cs typeface="Arial"/>
              </a:rPr>
              <a:t>W</a:t>
            </a:r>
            <a:r>
              <a:rPr lang="pl-PL" sz="1200" spc="9" dirty="0">
                <a:latin typeface="Arial"/>
                <a:cs typeface="Arial"/>
              </a:rPr>
              <a:t> </a:t>
            </a:r>
            <a:r>
              <a:rPr lang="pl-PL" sz="1200" dirty="0">
                <a:latin typeface="Arial"/>
                <a:cs typeface="Arial"/>
              </a:rPr>
              <a:t>celu</a:t>
            </a:r>
            <a:r>
              <a:rPr lang="pl-PL" sz="1200" spc="-14" dirty="0">
                <a:latin typeface="Arial"/>
                <a:cs typeface="Arial"/>
              </a:rPr>
              <a:t> z</a:t>
            </a:r>
            <a:r>
              <a:rPr lang="pl-PL" sz="1200" dirty="0">
                <a:latin typeface="Arial"/>
                <a:cs typeface="Arial"/>
              </a:rPr>
              <a:t>astos</a:t>
            </a:r>
            <a:r>
              <a:rPr lang="pl-PL" sz="1200" spc="4" dirty="0">
                <a:latin typeface="Arial"/>
                <a:cs typeface="Arial"/>
              </a:rPr>
              <a:t>o</a:t>
            </a:r>
            <a:r>
              <a:rPr lang="pl-PL" sz="1200" spc="-14" dirty="0">
                <a:latin typeface="Arial"/>
                <a:cs typeface="Arial"/>
              </a:rPr>
              <a:t>w</a:t>
            </a:r>
            <a:r>
              <a:rPr lang="pl-PL" sz="1200" dirty="0">
                <a:latin typeface="Arial"/>
                <a:cs typeface="Arial"/>
              </a:rPr>
              <a:t>a</a:t>
            </a:r>
            <a:r>
              <a:rPr lang="pl-PL" sz="1200" spc="4" dirty="0">
                <a:latin typeface="Arial"/>
                <a:cs typeface="Arial"/>
              </a:rPr>
              <a:t>n</a:t>
            </a:r>
            <a:r>
              <a:rPr lang="pl-PL" sz="1200" dirty="0">
                <a:latin typeface="Arial"/>
                <a:cs typeface="Arial"/>
              </a:rPr>
              <a:t>ia</a:t>
            </a:r>
            <a:r>
              <a:rPr lang="pl-PL" sz="1200" spc="-19" dirty="0">
                <a:latin typeface="Arial"/>
                <a:cs typeface="Arial"/>
              </a:rPr>
              <a:t> </a:t>
            </a:r>
            <a:r>
              <a:rPr lang="pl-PL" sz="1200" dirty="0">
                <a:latin typeface="Arial"/>
                <a:cs typeface="Arial"/>
              </a:rPr>
              <a:t>t</a:t>
            </a:r>
            <a:r>
              <a:rPr lang="pl-PL" sz="1200" spc="4" dirty="0">
                <a:latin typeface="Arial"/>
                <a:cs typeface="Arial"/>
              </a:rPr>
              <a:t>a</a:t>
            </a:r>
            <a:r>
              <a:rPr lang="pl-PL" sz="1200" dirty="0">
                <a:latin typeface="Arial"/>
                <a:cs typeface="Arial"/>
              </a:rPr>
              <a:t>k</a:t>
            </a:r>
            <a:r>
              <a:rPr lang="pl-PL" sz="1200" spc="-4" dirty="0">
                <a:latin typeface="Arial"/>
                <a:cs typeface="Arial"/>
              </a:rPr>
              <a:t>i</a:t>
            </a:r>
            <a:r>
              <a:rPr lang="pl-PL" sz="1200" dirty="0">
                <a:latin typeface="Arial"/>
                <a:cs typeface="Arial"/>
              </a:rPr>
              <a:t>ej</a:t>
            </a:r>
            <a:r>
              <a:rPr lang="pl-PL" sz="1200" spc="-19" dirty="0">
                <a:latin typeface="Arial"/>
                <a:cs typeface="Arial"/>
              </a:rPr>
              <a:t> </a:t>
            </a:r>
            <a:r>
              <a:rPr lang="pl-PL" sz="1200" dirty="0">
                <a:latin typeface="Arial"/>
                <a:cs typeface="Arial"/>
              </a:rPr>
              <a:t>proc</a:t>
            </a:r>
            <a:r>
              <a:rPr lang="pl-PL" sz="1200" spc="4" dirty="0">
                <a:latin typeface="Arial"/>
                <a:cs typeface="Arial"/>
              </a:rPr>
              <a:t>e</a:t>
            </a:r>
            <a:r>
              <a:rPr lang="pl-PL" sz="1200" dirty="0">
                <a:latin typeface="Arial"/>
                <a:cs typeface="Arial"/>
              </a:rPr>
              <a:t>d</a:t>
            </a:r>
            <a:r>
              <a:rPr lang="pl-PL" sz="1200" spc="-4" dirty="0">
                <a:latin typeface="Arial"/>
                <a:cs typeface="Arial"/>
              </a:rPr>
              <a:t>ur</a:t>
            </a:r>
            <a:r>
              <a:rPr lang="pl-PL" sz="1200" dirty="0">
                <a:latin typeface="Arial"/>
                <a:cs typeface="Arial"/>
              </a:rPr>
              <a:t>y</a:t>
            </a:r>
            <a:r>
              <a:rPr lang="pl-PL" sz="1200" spc="-19" dirty="0">
                <a:latin typeface="Arial"/>
                <a:cs typeface="Arial"/>
              </a:rPr>
              <a:t> </a:t>
            </a:r>
            <a:r>
              <a:rPr lang="pl-PL" sz="1200" dirty="0">
                <a:latin typeface="Arial"/>
                <a:cs typeface="Arial"/>
              </a:rPr>
              <a:t>nie</a:t>
            </a:r>
            <a:r>
              <a:rPr lang="pl-PL" sz="1200" spc="-14" dirty="0">
                <a:latin typeface="Arial"/>
                <a:cs typeface="Arial"/>
              </a:rPr>
              <a:t>z</a:t>
            </a:r>
            <a:r>
              <a:rPr lang="pl-PL" sz="1200" dirty="0">
                <a:latin typeface="Arial"/>
                <a:cs typeface="Arial"/>
              </a:rPr>
              <a:t>b</a:t>
            </a:r>
            <a:r>
              <a:rPr lang="pl-PL" sz="1200" spc="4" dirty="0">
                <a:latin typeface="Arial"/>
                <a:cs typeface="Arial"/>
              </a:rPr>
              <a:t>ę</a:t>
            </a:r>
            <a:r>
              <a:rPr lang="pl-PL" sz="1200" dirty="0">
                <a:latin typeface="Arial"/>
                <a:cs typeface="Arial"/>
              </a:rPr>
              <a:t>d</a:t>
            </a:r>
            <a:r>
              <a:rPr lang="pl-PL" sz="1200" spc="-4" dirty="0">
                <a:latin typeface="Arial"/>
                <a:cs typeface="Arial"/>
              </a:rPr>
              <a:t>n</a:t>
            </a:r>
            <a:r>
              <a:rPr lang="pl-PL" sz="1200" dirty="0">
                <a:latin typeface="Arial"/>
                <a:cs typeface="Arial"/>
              </a:rPr>
              <a:t>e</a:t>
            </a:r>
            <a:r>
              <a:rPr lang="pl-PL" sz="1200" spc="-39" dirty="0">
                <a:latin typeface="Arial"/>
                <a:cs typeface="Arial"/>
              </a:rPr>
              <a:t> </a:t>
            </a:r>
            <a:r>
              <a:rPr lang="pl-PL" sz="1200" dirty="0">
                <a:latin typeface="Arial"/>
                <a:cs typeface="Arial"/>
              </a:rPr>
              <a:t>jest</a:t>
            </a:r>
            <a:r>
              <a:rPr lang="pl-PL" sz="1200" spc="14" dirty="0">
                <a:latin typeface="Arial"/>
                <a:cs typeface="Arial"/>
              </a:rPr>
              <a:t> </a:t>
            </a:r>
            <a:r>
              <a:rPr lang="pl-PL" sz="1200" b="1" dirty="0">
                <a:latin typeface="Arial"/>
                <a:cs typeface="Arial"/>
              </a:rPr>
              <a:t>p</a:t>
            </a:r>
            <a:r>
              <a:rPr lang="pl-PL" sz="1200" b="1" spc="-4" dirty="0">
                <a:latin typeface="Arial"/>
                <a:cs typeface="Arial"/>
              </a:rPr>
              <a:t>o</a:t>
            </a:r>
            <a:r>
              <a:rPr lang="pl-PL" sz="1200" b="1" dirty="0">
                <a:latin typeface="Arial"/>
                <a:cs typeface="Arial"/>
              </a:rPr>
              <a:t>z</a:t>
            </a:r>
            <a:r>
              <a:rPr lang="pl-PL" sz="1200" b="1" spc="-34" dirty="0">
                <a:latin typeface="Arial"/>
                <a:cs typeface="Arial"/>
              </a:rPr>
              <a:t>y</a:t>
            </a:r>
            <a:r>
              <a:rPr lang="pl-PL" sz="1200" b="1" dirty="0">
                <a:latin typeface="Arial"/>
                <a:cs typeface="Arial"/>
              </a:rPr>
              <a:t>s</a:t>
            </a:r>
            <a:r>
              <a:rPr lang="pl-PL" sz="1200" b="1" spc="4" dirty="0">
                <a:latin typeface="Arial"/>
                <a:cs typeface="Arial"/>
              </a:rPr>
              <a:t>k</a:t>
            </a:r>
            <a:r>
              <a:rPr lang="pl-PL" sz="1200" b="1" dirty="0">
                <a:latin typeface="Arial"/>
                <a:cs typeface="Arial"/>
              </a:rPr>
              <a:t>anie</a:t>
            </a:r>
            <a:r>
              <a:rPr lang="pl-PL" sz="1200" b="1" spc="4" dirty="0">
                <a:latin typeface="Arial"/>
                <a:cs typeface="Arial"/>
              </a:rPr>
              <a:t> </a:t>
            </a:r>
            <a:r>
              <a:rPr lang="pl-PL" sz="1200" b="1" dirty="0">
                <a:latin typeface="Arial"/>
                <a:cs typeface="Arial"/>
              </a:rPr>
              <a:t>po</a:t>
            </a:r>
            <a:r>
              <a:rPr lang="pl-PL" sz="1200" b="1" spc="-4" dirty="0">
                <a:latin typeface="Arial"/>
                <a:cs typeface="Arial"/>
              </a:rPr>
              <a:t>z</a:t>
            </a:r>
            <a:r>
              <a:rPr lang="pl-PL" sz="1200" b="1" spc="25" dirty="0">
                <a:latin typeface="Arial"/>
                <a:cs typeface="Arial"/>
              </a:rPr>
              <a:t>w</a:t>
            </a:r>
            <a:r>
              <a:rPr lang="pl-PL" sz="1200" b="1" dirty="0">
                <a:latin typeface="Arial"/>
                <a:cs typeface="Arial"/>
              </a:rPr>
              <a:t>olenia</a:t>
            </a:r>
            <a:r>
              <a:rPr lang="pl-PL" sz="1200" b="1" spc="-4" dirty="0">
                <a:latin typeface="Arial"/>
                <a:cs typeface="Arial"/>
              </a:rPr>
              <a:t> </a:t>
            </a:r>
            <a:r>
              <a:rPr lang="pl-PL" sz="1200" b="1" dirty="0" smtClean="0">
                <a:latin typeface="Arial"/>
                <a:cs typeface="Arial"/>
              </a:rPr>
              <a:t>Urzędu</a:t>
            </a:r>
            <a:r>
              <a:rPr lang="pl-PL" sz="1200" b="1" spc="-4" dirty="0" smtClean="0">
                <a:latin typeface="Arial"/>
                <a:cs typeface="Arial"/>
              </a:rPr>
              <a:t> </a:t>
            </a:r>
            <a:r>
              <a:rPr lang="pl-PL" sz="1200" b="1" spc="4" dirty="0" smtClean="0">
                <a:latin typeface="Arial"/>
                <a:cs typeface="Arial"/>
              </a:rPr>
              <a:t>C</a:t>
            </a:r>
            <a:r>
              <a:rPr lang="pl-PL" sz="1200" b="1" dirty="0" smtClean="0">
                <a:latin typeface="Arial"/>
                <a:cs typeface="Arial"/>
              </a:rPr>
              <a:t>e</a:t>
            </a:r>
            <a:r>
              <a:rPr lang="pl-PL" sz="1200" b="1" spc="4" dirty="0" smtClean="0">
                <a:latin typeface="Arial"/>
                <a:cs typeface="Arial"/>
              </a:rPr>
              <a:t>l</a:t>
            </a:r>
            <a:r>
              <a:rPr lang="pl-PL" sz="1200" b="1" dirty="0" smtClean="0">
                <a:latin typeface="Arial"/>
                <a:cs typeface="Arial"/>
              </a:rPr>
              <a:t>nego </a:t>
            </a:r>
            <a:r>
              <a:rPr lang="pl-PL" sz="1200" b="1" dirty="0">
                <a:latin typeface="Arial"/>
                <a:cs typeface="Arial"/>
              </a:rPr>
              <a:t>na</a:t>
            </a:r>
            <a:r>
              <a:rPr lang="pl-PL" sz="1200" b="1" spc="-4" dirty="0">
                <a:latin typeface="Arial"/>
                <a:cs typeface="Arial"/>
              </a:rPr>
              <a:t> </a:t>
            </a:r>
            <a:r>
              <a:rPr lang="pl-PL" sz="1200" b="1" dirty="0">
                <a:latin typeface="Arial"/>
                <a:cs typeface="Arial"/>
              </a:rPr>
              <a:t>stoso</a:t>
            </a:r>
            <a:r>
              <a:rPr lang="pl-PL" sz="1200" b="1" spc="19" dirty="0">
                <a:latin typeface="Arial"/>
                <a:cs typeface="Arial"/>
              </a:rPr>
              <a:t>w</a:t>
            </a:r>
            <a:r>
              <a:rPr lang="pl-PL" sz="1200" b="1" dirty="0">
                <a:latin typeface="Arial"/>
                <a:cs typeface="Arial"/>
              </a:rPr>
              <a:t>anie</a:t>
            </a:r>
            <a:r>
              <a:rPr lang="pl-PL" sz="1200" b="1" spc="-25" dirty="0">
                <a:latin typeface="Arial"/>
                <a:cs typeface="Arial"/>
              </a:rPr>
              <a:t> </a:t>
            </a:r>
            <a:r>
              <a:rPr lang="pl-PL" sz="1200" b="1" dirty="0" smtClean="0">
                <a:latin typeface="Arial"/>
                <a:cs typeface="Arial"/>
              </a:rPr>
              <a:t>pr</a:t>
            </a:r>
            <a:r>
              <a:rPr lang="pl-PL" sz="1200" b="1" spc="-4" dirty="0" smtClean="0">
                <a:latin typeface="Arial"/>
                <a:cs typeface="Arial"/>
              </a:rPr>
              <a:t>o</a:t>
            </a:r>
            <a:r>
              <a:rPr lang="pl-PL" sz="1200" b="1" dirty="0" smtClean="0">
                <a:latin typeface="Arial"/>
                <a:cs typeface="Arial"/>
              </a:rPr>
              <a:t>c</a:t>
            </a:r>
            <a:r>
              <a:rPr lang="pl-PL" sz="1200" b="1" spc="4" dirty="0" smtClean="0">
                <a:latin typeface="Arial"/>
                <a:cs typeface="Arial"/>
              </a:rPr>
              <a:t>e</a:t>
            </a:r>
            <a:r>
              <a:rPr lang="pl-PL" sz="1200" b="1" dirty="0" smtClean="0">
                <a:latin typeface="Arial"/>
                <a:cs typeface="Arial"/>
              </a:rPr>
              <a:t>d</a:t>
            </a:r>
            <a:r>
              <a:rPr lang="pl-PL" sz="1200" b="1" spc="-4" dirty="0" smtClean="0">
                <a:latin typeface="Arial"/>
                <a:cs typeface="Arial"/>
              </a:rPr>
              <a:t>u</a:t>
            </a:r>
            <a:r>
              <a:rPr lang="pl-PL" sz="1200" b="1" dirty="0" smtClean="0">
                <a:latin typeface="Arial"/>
                <a:cs typeface="Arial"/>
              </a:rPr>
              <a:t>ry</a:t>
            </a:r>
            <a:r>
              <a:rPr lang="pl-PL" sz="1200" dirty="0" smtClean="0">
                <a:latin typeface="Arial"/>
                <a:cs typeface="Arial"/>
              </a:rPr>
              <a:t> </a:t>
            </a:r>
            <a:r>
              <a:rPr lang="pl-PL" sz="1200" b="1" dirty="0" smtClean="0">
                <a:latin typeface="Arial"/>
                <a:cs typeface="Arial"/>
              </a:rPr>
              <a:t>odpra</a:t>
            </a:r>
            <a:r>
              <a:rPr lang="pl-PL" sz="1200" b="1" spc="29" dirty="0" smtClean="0">
                <a:latin typeface="Arial"/>
                <a:cs typeface="Arial"/>
              </a:rPr>
              <a:t>w</a:t>
            </a:r>
            <a:r>
              <a:rPr lang="pl-PL" sz="1200" b="1" dirty="0" smtClean="0">
                <a:latin typeface="Arial"/>
                <a:cs typeface="Arial"/>
              </a:rPr>
              <a:t>y</a:t>
            </a:r>
            <a:r>
              <a:rPr lang="pl-PL" sz="1200" b="1" spc="-14" dirty="0" smtClean="0">
                <a:latin typeface="Arial"/>
                <a:cs typeface="Arial"/>
              </a:rPr>
              <a:t> </a:t>
            </a:r>
            <a:r>
              <a:rPr lang="pl-PL" sz="1200" b="1" spc="4" dirty="0">
                <a:latin typeface="Arial"/>
                <a:cs typeface="Arial"/>
              </a:rPr>
              <a:t>c</a:t>
            </a:r>
            <a:r>
              <a:rPr lang="pl-PL" sz="1200" b="1" dirty="0">
                <a:latin typeface="Arial"/>
                <a:cs typeface="Arial"/>
              </a:rPr>
              <a:t>z</a:t>
            </a:r>
            <a:r>
              <a:rPr lang="pl-PL" sz="1200" b="1" spc="4" dirty="0">
                <a:latin typeface="Arial"/>
                <a:cs typeface="Arial"/>
              </a:rPr>
              <a:t>as</a:t>
            </a:r>
            <a:r>
              <a:rPr lang="pl-PL" sz="1200" b="1" dirty="0">
                <a:latin typeface="Arial"/>
                <a:cs typeface="Arial"/>
              </a:rPr>
              <a:t>o</a:t>
            </a:r>
            <a:r>
              <a:rPr lang="pl-PL" sz="1200" b="1" spc="9" dirty="0">
                <a:latin typeface="Arial"/>
                <a:cs typeface="Arial"/>
              </a:rPr>
              <a:t>w</a:t>
            </a:r>
            <a:r>
              <a:rPr lang="pl-PL" sz="1200" b="1" spc="-4" dirty="0">
                <a:latin typeface="Arial"/>
                <a:cs typeface="Arial"/>
              </a:rPr>
              <a:t>e</a:t>
            </a:r>
            <a:r>
              <a:rPr lang="pl-PL" sz="1200" b="1" dirty="0">
                <a:latin typeface="Arial"/>
                <a:cs typeface="Arial"/>
              </a:rPr>
              <a:t>j</a:t>
            </a:r>
            <a:r>
              <a:rPr lang="pl-PL" sz="1200" b="1" spc="-19" dirty="0">
                <a:latin typeface="Arial"/>
                <a:cs typeface="Arial"/>
              </a:rPr>
              <a:t> </a:t>
            </a:r>
            <a:r>
              <a:rPr lang="pl-PL" sz="1200" spc="-14" dirty="0">
                <a:latin typeface="Arial"/>
                <a:cs typeface="Arial"/>
              </a:rPr>
              <a:t>w</a:t>
            </a:r>
            <a:r>
              <a:rPr lang="pl-PL" sz="1200" dirty="0">
                <a:latin typeface="Arial"/>
                <a:cs typeface="Arial"/>
              </a:rPr>
              <a:t>łaści</a:t>
            </a:r>
            <a:r>
              <a:rPr lang="pl-PL" sz="1200" spc="-14" dirty="0">
                <a:latin typeface="Arial"/>
                <a:cs typeface="Arial"/>
              </a:rPr>
              <a:t>w</a:t>
            </a:r>
            <a:r>
              <a:rPr lang="pl-PL" sz="1200" spc="4" dirty="0">
                <a:latin typeface="Arial"/>
                <a:cs typeface="Arial"/>
              </a:rPr>
              <a:t>e</a:t>
            </a:r>
            <a:r>
              <a:rPr lang="pl-PL" sz="1200" spc="-4" dirty="0">
                <a:latin typeface="Arial"/>
                <a:cs typeface="Arial"/>
              </a:rPr>
              <a:t>g</a:t>
            </a:r>
            <a:r>
              <a:rPr lang="pl-PL" sz="1200" dirty="0">
                <a:latin typeface="Arial"/>
                <a:cs typeface="Arial"/>
              </a:rPr>
              <a:t>o</a:t>
            </a:r>
            <a:r>
              <a:rPr lang="pl-PL" sz="1200" spc="4" dirty="0">
                <a:latin typeface="Arial"/>
                <a:cs typeface="Arial"/>
              </a:rPr>
              <a:t> </a:t>
            </a:r>
            <a:r>
              <a:rPr lang="pl-PL" sz="1200" spc="-9" dirty="0">
                <a:latin typeface="Arial"/>
                <a:cs typeface="Arial"/>
              </a:rPr>
              <a:t>z</a:t>
            </a:r>
            <a:r>
              <a:rPr lang="pl-PL" sz="1200" dirty="0">
                <a:latin typeface="Arial"/>
                <a:cs typeface="Arial"/>
              </a:rPr>
              <a:t>e</a:t>
            </a:r>
            <a:r>
              <a:rPr lang="pl-PL" sz="1200" spc="4" dirty="0">
                <a:latin typeface="Arial"/>
                <a:cs typeface="Arial"/>
              </a:rPr>
              <a:t> </a:t>
            </a:r>
            <a:r>
              <a:rPr lang="pl-PL" sz="1200" spc="-9" dirty="0">
                <a:latin typeface="Arial"/>
                <a:cs typeface="Arial"/>
              </a:rPr>
              <a:t>wz</a:t>
            </a:r>
            <a:r>
              <a:rPr lang="pl-PL" sz="1200" spc="-4" dirty="0">
                <a:latin typeface="Arial"/>
                <a:cs typeface="Arial"/>
              </a:rPr>
              <a:t>g</a:t>
            </a:r>
            <a:r>
              <a:rPr lang="pl-PL" sz="1200" dirty="0">
                <a:latin typeface="Arial"/>
                <a:cs typeface="Arial"/>
              </a:rPr>
              <a:t>lę</a:t>
            </a:r>
            <a:r>
              <a:rPr lang="pl-PL" sz="1200" spc="4" dirty="0">
                <a:latin typeface="Arial"/>
                <a:cs typeface="Arial"/>
              </a:rPr>
              <a:t>d</a:t>
            </a:r>
            <a:r>
              <a:rPr lang="pl-PL" sz="1200" dirty="0">
                <a:latin typeface="Arial"/>
                <a:cs typeface="Arial"/>
              </a:rPr>
              <a:t>u</a:t>
            </a:r>
            <a:r>
              <a:rPr lang="pl-PL" sz="1200" spc="4" dirty="0">
                <a:latin typeface="Arial"/>
                <a:cs typeface="Arial"/>
              </a:rPr>
              <a:t> n</a:t>
            </a:r>
            <a:r>
              <a:rPr lang="pl-PL" sz="1200" dirty="0">
                <a:latin typeface="Arial"/>
                <a:cs typeface="Arial"/>
              </a:rPr>
              <a:t>a</a:t>
            </a:r>
            <a:r>
              <a:rPr lang="pl-PL" sz="1200" spc="-14" dirty="0">
                <a:latin typeface="Arial"/>
                <a:cs typeface="Arial"/>
              </a:rPr>
              <a:t> </a:t>
            </a:r>
            <a:r>
              <a:rPr lang="pl-PL" sz="1200" spc="4" dirty="0">
                <a:latin typeface="Arial"/>
                <a:cs typeface="Arial"/>
              </a:rPr>
              <a:t>m</a:t>
            </a:r>
            <a:r>
              <a:rPr lang="pl-PL" sz="1200" dirty="0">
                <a:latin typeface="Arial"/>
                <a:cs typeface="Arial"/>
              </a:rPr>
              <a:t>iejsc</a:t>
            </a:r>
            <a:r>
              <a:rPr lang="pl-PL" sz="1200" spc="4" dirty="0">
                <a:latin typeface="Arial"/>
                <a:cs typeface="Arial"/>
              </a:rPr>
              <a:t>e</a:t>
            </a:r>
            <a:r>
              <a:rPr lang="pl-PL" sz="1200" dirty="0">
                <a:latin typeface="Arial"/>
                <a:cs typeface="Arial"/>
              </a:rPr>
              <a:t>,</a:t>
            </a:r>
            <a:r>
              <a:rPr lang="pl-PL" sz="1200" spc="-19" dirty="0">
                <a:latin typeface="Arial"/>
                <a:cs typeface="Arial"/>
              </a:rPr>
              <a:t> </a:t>
            </a:r>
            <a:r>
              <a:rPr lang="pl-PL" sz="1200" dirty="0">
                <a:latin typeface="Arial"/>
                <a:cs typeface="Arial"/>
              </a:rPr>
              <a:t>w kt</a:t>
            </a:r>
            <a:r>
              <a:rPr lang="pl-PL" sz="1200" spc="4" dirty="0">
                <a:latin typeface="Arial"/>
                <a:cs typeface="Arial"/>
              </a:rPr>
              <a:t>ó</a:t>
            </a:r>
            <a:r>
              <a:rPr lang="pl-PL" sz="1200" dirty="0">
                <a:latin typeface="Arial"/>
                <a:cs typeface="Arial"/>
              </a:rPr>
              <a:t>r</a:t>
            </a:r>
            <a:r>
              <a:rPr lang="pl-PL" sz="1200" spc="-14" dirty="0">
                <a:latin typeface="Arial"/>
                <a:cs typeface="Arial"/>
              </a:rPr>
              <a:t>y</a:t>
            </a:r>
            <a:r>
              <a:rPr lang="pl-PL" sz="1200" dirty="0">
                <a:latin typeface="Arial"/>
                <a:cs typeface="Arial"/>
              </a:rPr>
              <a:t>m</a:t>
            </a:r>
            <a:r>
              <a:rPr lang="pl-PL" sz="1200" spc="9" dirty="0">
                <a:latin typeface="Arial"/>
                <a:cs typeface="Arial"/>
              </a:rPr>
              <a:t> </a:t>
            </a:r>
            <a:r>
              <a:rPr lang="pl-PL" sz="1200" spc="4" dirty="0">
                <a:latin typeface="Arial"/>
                <a:cs typeface="Arial"/>
              </a:rPr>
              <a:t>to</a:t>
            </a:r>
            <a:r>
              <a:rPr lang="pl-PL" sz="1200" spc="-14" dirty="0">
                <a:latin typeface="Arial"/>
                <a:cs typeface="Arial"/>
              </a:rPr>
              <a:t>w</a:t>
            </a:r>
            <a:r>
              <a:rPr lang="pl-PL" sz="1200" spc="4" dirty="0">
                <a:latin typeface="Arial"/>
                <a:cs typeface="Arial"/>
              </a:rPr>
              <a:t>a</a:t>
            </a:r>
            <a:r>
              <a:rPr lang="pl-PL" sz="1200" dirty="0">
                <a:latin typeface="Arial"/>
                <a:cs typeface="Arial"/>
              </a:rPr>
              <a:t>r b</a:t>
            </a:r>
            <a:r>
              <a:rPr lang="pl-PL" sz="1200" spc="4" dirty="0">
                <a:latin typeface="Arial"/>
                <a:cs typeface="Arial"/>
              </a:rPr>
              <a:t>ęd</a:t>
            </a:r>
            <a:r>
              <a:rPr lang="pl-PL" sz="1200" spc="-9" dirty="0">
                <a:latin typeface="Arial"/>
                <a:cs typeface="Arial"/>
              </a:rPr>
              <a:t>z</a:t>
            </a:r>
            <a:r>
              <a:rPr lang="pl-PL" sz="1200" dirty="0">
                <a:latin typeface="Arial"/>
                <a:cs typeface="Arial"/>
              </a:rPr>
              <a:t>ie</a:t>
            </a:r>
            <a:r>
              <a:rPr lang="pl-PL" sz="1200" spc="-19" dirty="0">
                <a:latin typeface="Arial"/>
                <a:cs typeface="Arial"/>
              </a:rPr>
              <a:t> </a:t>
            </a:r>
            <a:r>
              <a:rPr lang="pl-PL" sz="1200" spc="-14" dirty="0">
                <a:latin typeface="Arial"/>
                <a:cs typeface="Arial"/>
              </a:rPr>
              <a:t>w</a:t>
            </a:r>
            <a:r>
              <a:rPr lang="pl-PL" sz="1200" spc="-9" dirty="0">
                <a:latin typeface="Arial"/>
                <a:cs typeface="Arial"/>
              </a:rPr>
              <a:t>y</a:t>
            </a:r>
            <a:r>
              <a:rPr lang="pl-PL" sz="1200" dirty="0">
                <a:latin typeface="Arial"/>
                <a:cs typeface="Arial"/>
              </a:rPr>
              <a:t>k</a:t>
            </a:r>
            <a:r>
              <a:rPr lang="pl-PL" sz="1200" spc="4" dirty="0">
                <a:latin typeface="Arial"/>
                <a:cs typeface="Arial"/>
              </a:rPr>
              <a:t>o</a:t>
            </a:r>
            <a:r>
              <a:rPr lang="pl-PL" sz="1200" dirty="0">
                <a:latin typeface="Arial"/>
                <a:cs typeface="Arial"/>
              </a:rPr>
              <a:t>r</a:t>
            </a:r>
            <a:r>
              <a:rPr lang="pl-PL" sz="1200" spc="-14" dirty="0">
                <a:latin typeface="Arial"/>
                <a:cs typeface="Arial"/>
              </a:rPr>
              <a:t>z</a:t>
            </a:r>
            <a:r>
              <a:rPr lang="pl-PL" sz="1200" spc="-9" dirty="0">
                <a:latin typeface="Arial"/>
                <a:cs typeface="Arial"/>
              </a:rPr>
              <a:t>y</a:t>
            </a:r>
            <a:r>
              <a:rPr lang="pl-PL" sz="1200" dirty="0">
                <a:latin typeface="Arial"/>
                <a:cs typeface="Arial"/>
              </a:rPr>
              <a:t>st</a:t>
            </a:r>
            <a:r>
              <a:rPr lang="pl-PL" sz="1200" spc="-9" dirty="0">
                <a:latin typeface="Arial"/>
                <a:cs typeface="Arial"/>
              </a:rPr>
              <a:t>y</a:t>
            </a:r>
            <a:r>
              <a:rPr lang="pl-PL" sz="1200" spc="-14" dirty="0">
                <a:latin typeface="Arial"/>
                <a:cs typeface="Arial"/>
              </a:rPr>
              <a:t>w</a:t>
            </a:r>
            <a:r>
              <a:rPr lang="pl-PL" sz="1200" spc="4" dirty="0">
                <a:latin typeface="Arial"/>
                <a:cs typeface="Arial"/>
              </a:rPr>
              <a:t>an</a:t>
            </a:r>
            <a:r>
              <a:rPr lang="pl-PL" sz="1200" spc="-94" dirty="0">
                <a:latin typeface="Arial"/>
                <a:cs typeface="Arial"/>
              </a:rPr>
              <a:t>y</a:t>
            </a:r>
            <a:r>
              <a:rPr lang="pl-PL" sz="1200" dirty="0">
                <a:latin typeface="Arial"/>
                <a:cs typeface="Arial"/>
              </a:rPr>
              <a:t>.</a:t>
            </a:r>
            <a:r>
              <a:rPr lang="pl-PL" sz="1200" spc="29" dirty="0">
                <a:latin typeface="Arial"/>
                <a:cs typeface="Arial"/>
              </a:rPr>
              <a:t> </a:t>
            </a:r>
            <a:r>
              <a:rPr lang="pl-PL" sz="1200" spc="29" dirty="0" smtClean="0">
                <a:latin typeface="Arial"/>
                <a:cs typeface="Arial"/>
              </a:rPr>
              <a:t> </a:t>
            </a:r>
            <a:r>
              <a:rPr lang="pl-PL" sz="1200" dirty="0" smtClean="0">
                <a:latin typeface="Arial"/>
                <a:cs typeface="Arial"/>
              </a:rPr>
              <a:t>W</a:t>
            </a:r>
            <a:r>
              <a:rPr lang="pl-PL" sz="1200" spc="34" dirty="0" smtClean="0">
                <a:latin typeface="Arial"/>
                <a:cs typeface="Arial"/>
              </a:rPr>
              <a:t> </a:t>
            </a:r>
            <a:r>
              <a:rPr lang="pl-PL" sz="1200" spc="4" dirty="0">
                <a:latin typeface="Arial"/>
                <a:cs typeface="Arial"/>
              </a:rPr>
              <a:t>u</a:t>
            </a:r>
            <a:r>
              <a:rPr lang="pl-PL" sz="1200" spc="-9" dirty="0">
                <a:latin typeface="Arial"/>
                <a:cs typeface="Arial"/>
              </a:rPr>
              <a:t>z</a:t>
            </a:r>
            <a:r>
              <a:rPr lang="pl-PL" sz="1200" spc="4" dirty="0">
                <a:latin typeface="Arial"/>
                <a:cs typeface="Arial"/>
              </a:rPr>
              <a:t>a</a:t>
            </a:r>
            <a:r>
              <a:rPr lang="pl-PL" sz="1200" dirty="0">
                <a:latin typeface="Arial"/>
                <a:cs typeface="Arial"/>
              </a:rPr>
              <a:t>s</a:t>
            </a:r>
            <a:r>
              <a:rPr lang="pl-PL" sz="1200" spc="4" dirty="0">
                <a:latin typeface="Arial"/>
                <a:cs typeface="Arial"/>
              </a:rPr>
              <a:t>adn</a:t>
            </a:r>
            <a:r>
              <a:rPr lang="pl-PL" sz="1200" dirty="0">
                <a:latin typeface="Arial"/>
                <a:cs typeface="Arial"/>
              </a:rPr>
              <a:t>io</a:t>
            </a:r>
            <a:r>
              <a:rPr lang="pl-PL" sz="1200" spc="-4" dirty="0">
                <a:latin typeface="Arial"/>
                <a:cs typeface="Arial"/>
              </a:rPr>
              <a:t>n</a:t>
            </a:r>
            <a:r>
              <a:rPr lang="pl-PL" sz="1200" spc="-9" dirty="0">
                <a:latin typeface="Arial"/>
                <a:cs typeface="Arial"/>
              </a:rPr>
              <a:t>y</a:t>
            </a:r>
            <a:r>
              <a:rPr lang="pl-PL" sz="1200" dirty="0">
                <a:latin typeface="Arial"/>
                <a:cs typeface="Arial"/>
              </a:rPr>
              <a:t>ch</a:t>
            </a:r>
            <a:r>
              <a:rPr lang="pl-PL" sz="1200" spc="-29"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9" dirty="0">
                <a:latin typeface="Arial"/>
                <a:cs typeface="Arial"/>
              </a:rPr>
              <a:t>y</a:t>
            </a:r>
            <a:r>
              <a:rPr lang="pl-PL" sz="1200" spc="4" dirty="0">
                <a:latin typeface="Arial"/>
                <a:cs typeface="Arial"/>
              </a:rPr>
              <a:t>pad</a:t>
            </a:r>
            <a:r>
              <a:rPr lang="pl-PL" sz="1200" dirty="0">
                <a:latin typeface="Arial"/>
                <a:cs typeface="Arial"/>
              </a:rPr>
              <a:t>k</a:t>
            </a:r>
            <a:r>
              <a:rPr lang="pl-PL" sz="1200" spc="4" dirty="0">
                <a:latin typeface="Arial"/>
                <a:cs typeface="Arial"/>
              </a:rPr>
              <a:t>a</a:t>
            </a:r>
            <a:r>
              <a:rPr lang="pl-PL" sz="1200" dirty="0">
                <a:latin typeface="Arial"/>
                <a:cs typeface="Arial"/>
              </a:rPr>
              <a:t>ch</a:t>
            </a:r>
            <a:r>
              <a:rPr lang="pl-PL" sz="1200" spc="-14" dirty="0">
                <a:latin typeface="Arial"/>
                <a:cs typeface="Arial"/>
              </a:rPr>
              <a:t> </a:t>
            </a:r>
            <a:r>
              <a:rPr lang="pl-PL" sz="1200" spc="4" dirty="0">
                <a:latin typeface="Arial"/>
                <a:cs typeface="Arial"/>
              </a:rPr>
              <a:t>dopu</a:t>
            </a:r>
            <a:r>
              <a:rPr lang="pl-PL" sz="1200" dirty="0">
                <a:latin typeface="Arial"/>
                <a:cs typeface="Arial"/>
              </a:rPr>
              <a:t>s</a:t>
            </a:r>
            <a:r>
              <a:rPr lang="pl-PL" sz="1200" spc="-9" dirty="0">
                <a:latin typeface="Arial"/>
                <a:cs typeface="Arial"/>
              </a:rPr>
              <a:t>z</a:t>
            </a:r>
            <a:r>
              <a:rPr lang="pl-PL" sz="1200" dirty="0">
                <a:latin typeface="Arial"/>
                <a:cs typeface="Arial"/>
              </a:rPr>
              <a:t>c</a:t>
            </a:r>
            <a:r>
              <a:rPr lang="pl-PL" sz="1200" spc="-9" dirty="0">
                <a:latin typeface="Arial"/>
                <a:cs typeface="Arial"/>
              </a:rPr>
              <a:t>z</a:t>
            </a:r>
            <a:r>
              <a:rPr lang="pl-PL" sz="1200" dirty="0">
                <a:latin typeface="Arial"/>
                <a:cs typeface="Arial"/>
              </a:rPr>
              <a:t>a</a:t>
            </a:r>
            <a:r>
              <a:rPr lang="pl-PL" sz="1200" spc="-14" dirty="0">
                <a:latin typeface="Arial"/>
                <a:cs typeface="Arial"/>
              </a:rPr>
              <a:t> </a:t>
            </a:r>
            <a:r>
              <a:rPr lang="pl-PL" sz="1200" dirty="0">
                <a:latin typeface="Arial"/>
                <a:cs typeface="Arial"/>
              </a:rPr>
              <a:t>się</a:t>
            </a:r>
            <a:r>
              <a:rPr lang="pl-PL" sz="1200" spc="-4" dirty="0">
                <a:latin typeface="Arial"/>
                <a:cs typeface="Arial"/>
              </a:rPr>
              <a:t> </a:t>
            </a:r>
            <a:r>
              <a:rPr lang="pl-PL" sz="1200" spc="-9" dirty="0">
                <a:latin typeface="Arial"/>
                <a:cs typeface="Arial"/>
              </a:rPr>
              <a:t>z</a:t>
            </a:r>
            <a:r>
              <a:rPr lang="pl-PL" sz="1200" dirty="0">
                <a:latin typeface="Arial"/>
                <a:cs typeface="Arial"/>
              </a:rPr>
              <a:t>ło</a:t>
            </a:r>
            <a:r>
              <a:rPr lang="pl-PL" sz="1200" spc="-9" dirty="0">
                <a:latin typeface="Arial"/>
                <a:cs typeface="Arial"/>
              </a:rPr>
              <a:t>ż</a:t>
            </a:r>
            <a:r>
              <a:rPr lang="pl-PL" sz="1200" spc="4" dirty="0">
                <a:latin typeface="Arial"/>
                <a:cs typeface="Arial"/>
              </a:rPr>
              <a:t>en</a:t>
            </a:r>
            <a:r>
              <a:rPr lang="pl-PL" sz="1200" dirty="0">
                <a:latin typeface="Arial"/>
                <a:cs typeface="Arial"/>
              </a:rPr>
              <a:t>ie</a:t>
            </a:r>
            <a:r>
              <a:rPr lang="pl-PL" sz="1200" spc="-4" dirty="0">
                <a:latin typeface="Arial"/>
                <a:cs typeface="Arial"/>
              </a:rPr>
              <a:t> </a:t>
            </a:r>
            <a:r>
              <a:rPr lang="pl-PL" sz="1200" spc="-14" dirty="0">
                <a:latin typeface="Arial"/>
                <a:cs typeface="Arial"/>
              </a:rPr>
              <a:t>w</a:t>
            </a:r>
            <a:r>
              <a:rPr lang="pl-PL" sz="1200" spc="4" dirty="0">
                <a:latin typeface="Arial"/>
                <a:cs typeface="Arial"/>
              </a:rPr>
              <a:t>n</a:t>
            </a:r>
            <a:r>
              <a:rPr lang="pl-PL" sz="1200" dirty="0">
                <a:latin typeface="Arial"/>
                <a:cs typeface="Arial"/>
              </a:rPr>
              <a:t>iosku</a:t>
            </a:r>
            <a:r>
              <a:rPr lang="pl-PL" sz="1200" spc="-14" dirty="0">
                <a:latin typeface="Arial"/>
                <a:cs typeface="Arial"/>
              </a:rPr>
              <a:t> </a:t>
            </a:r>
            <a:r>
              <a:rPr lang="pl-PL" sz="1200" dirty="0">
                <a:latin typeface="Arial"/>
                <a:cs typeface="Arial"/>
              </a:rPr>
              <a:t>w </a:t>
            </a:r>
            <a:r>
              <a:rPr lang="pl-PL" sz="1200" spc="14" dirty="0">
                <a:latin typeface="Arial"/>
                <a:cs typeface="Arial"/>
              </a:rPr>
              <a:t>f</a:t>
            </a:r>
            <a:r>
              <a:rPr lang="pl-PL" sz="1200" spc="4" dirty="0">
                <a:latin typeface="Arial"/>
                <a:cs typeface="Arial"/>
              </a:rPr>
              <a:t>o</a:t>
            </a:r>
            <a:r>
              <a:rPr lang="pl-PL" sz="1200" dirty="0">
                <a:latin typeface="Arial"/>
                <a:cs typeface="Arial"/>
              </a:rPr>
              <a:t>r</a:t>
            </a:r>
            <a:r>
              <a:rPr lang="pl-PL" sz="1200" spc="4" dirty="0">
                <a:latin typeface="Arial"/>
                <a:cs typeface="Arial"/>
              </a:rPr>
              <a:t>m</a:t>
            </a:r>
            <a:r>
              <a:rPr lang="pl-PL" sz="1200" dirty="0">
                <a:latin typeface="Arial"/>
                <a:cs typeface="Arial"/>
              </a:rPr>
              <a:t>ie</a:t>
            </a:r>
            <a:r>
              <a:rPr lang="pl-PL" sz="1200" spc="-19" dirty="0">
                <a:latin typeface="Arial"/>
                <a:cs typeface="Arial"/>
              </a:rPr>
              <a:t> </a:t>
            </a:r>
            <a:r>
              <a:rPr lang="pl-PL" sz="1200" dirty="0">
                <a:latin typeface="Arial"/>
                <a:cs typeface="Arial"/>
              </a:rPr>
              <a:t>skróc</a:t>
            </a:r>
            <a:r>
              <a:rPr lang="pl-PL" sz="1200" spc="4" dirty="0">
                <a:latin typeface="Arial"/>
                <a:cs typeface="Arial"/>
              </a:rPr>
              <a:t>one</a:t>
            </a:r>
            <a:r>
              <a:rPr lang="pl-PL" sz="1200" dirty="0">
                <a:latin typeface="Arial"/>
                <a:cs typeface="Arial"/>
              </a:rPr>
              <a:t>j</a:t>
            </a:r>
            <a:r>
              <a:rPr lang="pl-PL" sz="1200" spc="-34" dirty="0">
                <a:latin typeface="Arial"/>
                <a:cs typeface="Arial"/>
              </a:rPr>
              <a:t> </a:t>
            </a:r>
            <a:r>
              <a:rPr lang="pl-PL" sz="1200" spc="-34" dirty="0" smtClean="0">
                <a:latin typeface="Arial"/>
                <a:cs typeface="Arial"/>
              </a:rPr>
              <a:t>. </a:t>
            </a:r>
            <a:r>
              <a:rPr lang="pl-PL" sz="1200" dirty="0" smtClean="0">
                <a:latin typeface="Arial"/>
                <a:cs typeface="Arial"/>
              </a:rPr>
              <a:t>W</a:t>
            </a:r>
            <a:r>
              <a:rPr lang="pl-PL" sz="1200" spc="9" dirty="0" smtClean="0">
                <a:latin typeface="Arial"/>
                <a:cs typeface="Arial"/>
              </a:rPr>
              <a:t> </a:t>
            </a:r>
            <a:r>
              <a:rPr lang="pl-PL" sz="1200" dirty="0">
                <a:latin typeface="Arial"/>
                <a:cs typeface="Arial"/>
              </a:rPr>
              <a:t>t</a:t>
            </a:r>
            <a:r>
              <a:rPr lang="pl-PL" sz="1200" spc="4" dirty="0">
                <a:latin typeface="Arial"/>
                <a:cs typeface="Arial"/>
              </a:rPr>
              <a:t>a</a:t>
            </a:r>
            <a:r>
              <a:rPr lang="pl-PL" sz="1200" dirty="0">
                <a:latin typeface="Arial"/>
                <a:cs typeface="Arial"/>
              </a:rPr>
              <a:t>kim</a:t>
            </a:r>
            <a:r>
              <a:rPr lang="pl-PL" sz="1200" spc="-4" dirty="0">
                <a:latin typeface="Arial"/>
                <a:cs typeface="Arial"/>
              </a:rPr>
              <a:t> </a:t>
            </a:r>
            <a:r>
              <a:rPr lang="pl-PL" sz="1200" spc="-14" dirty="0">
                <a:latin typeface="Arial"/>
                <a:cs typeface="Arial"/>
              </a:rPr>
              <a:t>w</a:t>
            </a:r>
            <a:r>
              <a:rPr lang="pl-PL" sz="1200" spc="-9" dirty="0">
                <a:latin typeface="Arial"/>
                <a:cs typeface="Arial"/>
              </a:rPr>
              <a:t>y</a:t>
            </a:r>
            <a:r>
              <a:rPr lang="pl-PL" sz="1200" spc="4" dirty="0">
                <a:latin typeface="Arial"/>
                <a:cs typeface="Arial"/>
              </a:rPr>
              <a:t>pad</a:t>
            </a:r>
            <a:r>
              <a:rPr lang="pl-PL" sz="1200" dirty="0">
                <a:latin typeface="Arial"/>
                <a:cs typeface="Arial"/>
              </a:rPr>
              <a:t>ku</a:t>
            </a:r>
            <a:r>
              <a:rPr lang="pl-PL" sz="1200" spc="-4" dirty="0">
                <a:latin typeface="Arial"/>
                <a:cs typeface="Arial"/>
              </a:rPr>
              <a:t> </a:t>
            </a:r>
            <a:r>
              <a:rPr lang="pl-PL" sz="1200" spc="4" dirty="0">
                <a:latin typeface="Arial"/>
                <a:cs typeface="Arial"/>
              </a:rPr>
              <a:t>p</a:t>
            </a:r>
            <a:r>
              <a:rPr lang="pl-PL" sz="1200" dirty="0">
                <a:latin typeface="Arial"/>
                <a:cs typeface="Arial"/>
              </a:rPr>
              <a:t>rosi</a:t>
            </a:r>
            <a:r>
              <a:rPr lang="pl-PL" sz="1200" spc="4" dirty="0">
                <a:latin typeface="Arial"/>
                <a:cs typeface="Arial"/>
              </a:rPr>
              <a:t>m</a:t>
            </a:r>
            <a:r>
              <a:rPr lang="pl-PL" sz="1200" dirty="0">
                <a:latin typeface="Arial"/>
                <a:cs typeface="Arial"/>
              </a:rPr>
              <a:t>y</a:t>
            </a:r>
            <a:r>
              <a:rPr lang="pl-PL" sz="1200" spc="-19" dirty="0">
                <a:latin typeface="Arial"/>
                <a:cs typeface="Arial"/>
              </a:rPr>
              <a:t> </a:t>
            </a:r>
            <a:r>
              <a:rPr lang="pl-PL" sz="1200" dirty="0">
                <a:latin typeface="Arial"/>
                <a:cs typeface="Arial"/>
              </a:rPr>
              <a:t>o</a:t>
            </a:r>
            <a:r>
              <a:rPr lang="pl-PL" sz="1200" spc="-4" dirty="0">
                <a:latin typeface="Arial"/>
                <a:cs typeface="Arial"/>
              </a:rPr>
              <a:t> </a:t>
            </a:r>
            <a:r>
              <a:rPr lang="pl-PL" sz="1200" spc="-14" dirty="0">
                <a:latin typeface="Arial"/>
                <a:cs typeface="Arial"/>
              </a:rPr>
              <a:t>w</a:t>
            </a:r>
            <a:r>
              <a:rPr lang="pl-PL" sz="1200" spc="-9" dirty="0">
                <a:latin typeface="Arial"/>
                <a:cs typeface="Arial"/>
              </a:rPr>
              <a:t>y</a:t>
            </a:r>
            <a:r>
              <a:rPr lang="pl-PL" sz="1200" spc="4" dirty="0">
                <a:latin typeface="Arial"/>
                <a:cs typeface="Arial"/>
              </a:rPr>
              <a:t>pe</a:t>
            </a:r>
            <a:r>
              <a:rPr lang="pl-PL" sz="1200" dirty="0">
                <a:latin typeface="Arial"/>
                <a:cs typeface="Arial"/>
              </a:rPr>
              <a:t>łni</a:t>
            </a:r>
            <a:r>
              <a:rPr lang="pl-PL" sz="1200" spc="4" dirty="0">
                <a:latin typeface="Arial"/>
                <a:cs typeface="Arial"/>
              </a:rPr>
              <a:t>en</a:t>
            </a:r>
            <a:r>
              <a:rPr lang="pl-PL" sz="1200" dirty="0">
                <a:latin typeface="Arial"/>
                <a:cs typeface="Arial"/>
              </a:rPr>
              <a:t>ie </a:t>
            </a:r>
            <a:r>
              <a:rPr lang="pl-PL" sz="1200" dirty="0" smtClean="0">
                <a:latin typeface="Arial"/>
                <a:cs typeface="Arial"/>
              </a:rPr>
              <a:t>n</a:t>
            </a:r>
            <a:r>
              <a:rPr lang="pl-PL" sz="1200" spc="4" dirty="0" smtClean="0">
                <a:latin typeface="Arial"/>
                <a:cs typeface="Arial"/>
              </a:rPr>
              <a:t>a</a:t>
            </a:r>
            <a:r>
              <a:rPr lang="pl-PL" sz="1200" dirty="0" smtClean="0">
                <a:latin typeface="Arial"/>
                <a:cs typeface="Arial"/>
              </a:rPr>
              <a:t>st</a:t>
            </a:r>
            <a:r>
              <a:rPr lang="pl-PL" sz="1200" spc="4" dirty="0" smtClean="0">
                <a:latin typeface="Arial"/>
                <a:cs typeface="Arial"/>
              </a:rPr>
              <a:t>ęp</a:t>
            </a:r>
            <a:r>
              <a:rPr lang="pl-PL" sz="1200" spc="-4" dirty="0" smtClean="0">
                <a:latin typeface="Arial"/>
                <a:cs typeface="Arial"/>
              </a:rPr>
              <a:t>u</a:t>
            </a:r>
            <a:r>
              <a:rPr lang="pl-PL" sz="1200" dirty="0" smtClean="0">
                <a:latin typeface="Arial"/>
                <a:cs typeface="Arial"/>
              </a:rPr>
              <a:t>j</a:t>
            </a:r>
            <a:r>
              <a:rPr lang="pl-PL" sz="1200" spc="-9" dirty="0" smtClean="0">
                <a:latin typeface="Arial"/>
                <a:cs typeface="Arial"/>
              </a:rPr>
              <a:t>ą</a:t>
            </a:r>
            <a:r>
              <a:rPr lang="pl-PL" sz="1200" dirty="0" smtClean="0">
                <a:latin typeface="Arial"/>
                <a:cs typeface="Arial"/>
              </a:rPr>
              <a:t>c</a:t>
            </a:r>
            <a:r>
              <a:rPr lang="pl-PL" sz="1200" spc="-4" dirty="0" smtClean="0">
                <a:latin typeface="Arial"/>
                <a:cs typeface="Arial"/>
              </a:rPr>
              <a:t>eg</a:t>
            </a:r>
            <a:r>
              <a:rPr lang="pl-PL" sz="1200" dirty="0" smtClean="0">
                <a:latin typeface="Arial"/>
                <a:cs typeface="Arial"/>
              </a:rPr>
              <a:t>o</a:t>
            </a:r>
            <a:r>
              <a:rPr lang="pl-PL" sz="1200" spc="-29" dirty="0" smtClean="0">
                <a:latin typeface="Arial"/>
                <a:cs typeface="Arial"/>
              </a:rPr>
              <a:t> </a:t>
            </a:r>
            <a:r>
              <a:rPr lang="pl-PL" sz="1200" spc="4" dirty="0">
                <a:latin typeface="Arial"/>
                <a:cs typeface="Arial"/>
              </a:rPr>
              <a:t>do</a:t>
            </a:r>
            <a:r>
              <a:rPr lang="pl-PL" sz="1200" dirty="0">
                <a:latin typeface="Arial"/>
                <a:cs typeface="Arial"/>
              </a:rPr>
              <a:t>k</a:t>
            </a:r>
            <a:r>
              <a:rPr lang="pl-PL" sz="1200" spc="4" dirty="0">
                <a:latin typeface="Arial"/>
                <a:cs typeface="Arial"/>
              </a:rPr>
              <a:t>um</a:t>
            </a:r>
            <a:r>
              <a:rPr lang="pl-PL" sz="1200" spc="-4" dirty="0">
                <a:latin typeface="Arial"/>
                <a:cs typeface="Arial"/>
              </a:rPr>
              <a:t>en</a:t>
            </a:r>
            <a:r>
              <a:rPr lang="pl-PL" sz="1200" dirty="0">
                <a:latin typeface="Arial"/>
                <a:cs typeface="Arial"/>
              </a:rPr>
              <a:t>tu</a:t>
            </a:r>
            <a:r>
              <a:rPr lang="pl-PL" sz="1200" spc="-24" dirty="0">
                <a:latin typeface="Arial"/>
                <a:cs typeface="Arial"/>
              </a:rPr>
              <a:t> </a:t>
            </a:r>
            <a:r>
              <a:rPr lang="pl-PL" sz="1200" dirty="0" smtClean="0">
                <a:latin typeface="Arial"/>
                <a:cs typeface="Arial"/>
              </a:rPr>
              <a:t>:</a:t>
            </a:r>
          </a:p>
          <a:p>
            <a:pPr marL="12700" marR="13586">
              <a:lnSpc>
                <a:spcPts val="1330"/>
              </a:lnSpc>
              <a:spcBef>
                <a:spcPts val="66"/>
              </a:spcBef>
            </a:pPr>
            <a:endParaRPr lang="pl-PL" sz="1200" dirty="0" smtClean="0">
              <a:latin typeface="Arial"/>
              <a:cs typeface="Arial"/>
            </a:endParaRPr>
          </a:p>
          <a:p>
            <a:pPr marL="12700" marR="13586">
              <a:lnSpc>
                <a:spcPts val="1330"/>
              </a:lnSpc>
              <a:spcBef>
                <a:spcPts val="66"/>
              </a:spcBef>
            </a:pPr>
            <a:r>
              <a:rPr lang="pl-PL" sz="1200" b="1" spc="-4" dirty="0" smtClean="0">
                <a:latin typeface="Arial"/>
                <a:cs typeface="Arial"/>
                <a:hlinkClick r:id="rId22" tooltip=" "/>
              </a:rPr>
              <a:t>D</a:t>
            </a:r>
            <a:r>
              <a:rPr lang="pl-PL" sz="1200" b="1" spc="4" dirty="0" smtClean="0">
                <a:latin typeface="Arial"/>
                <a:cs typeface="Arial"/>
                <a:hlinkClick r:id="rId22" tooltip=" "/>
              </a:rPr>
              <a:t>o</a:t>
            </a:r>
            <a:r>
              <a:rPr lang="pl-PL" sz="1200" b="1" dirty="0" smtClean="0">
                <a:latin typeface="Arial"/>
                <a:cs typeface="Arial"/>
                <a:hlinkClick r:id="rId22" tooltip=" "/>
              </a:rPr>
              <a:t>k</a:t>
            </a:r>
            <a:r>
              <a:rPr lang="pl-PL" sz="1200" b="1" spc="4" dirty="0" smtClean="0">
                <a:latin typeface="Arial"/>
                <a:cs typeface="Arial"/>
                <a:hlinkClick r:id="rId22" tooltip=" "/>
              </a:rPr>
              <a:t>ume</a:t>
            </a:r>
            <a:r>
              <a:rPr lang="pl-PL" sz="1200" b="1" spc="-4" dirty="0" smtClean="0">
                <a:latin typeface="Arial"/>
                <a:cs typeface="Arial"/>
                <a:hlinkClick r:id="rId22" tooltip=" "/>
              </a:rPr>
              <a:t>n</a:t>
            </a:r>
            <a:r>
              <a:rPr lang="pl-PL" sz="1200" b="1" dirty="0" smtClean="0">
                <a:latin typeface="Arial"/>
                <a:cs typeface="Arial"/>
                <a:hlinkClick r:id="rId22" tooltip=" "/>
              </a:rPr>
              <a:t>t</a:t>
            </a:r>
            <a:r>
              <a:rPr lang="pl-PL" sz="1200" b="1" spc="-29" dirty="0" smtClean="0">
                <a:latin typeface="Arial"/>
                <a:cs typeface="Arial"/>
                <a:hlinkClick r:id="rId22" tooltip=" "/>
              </a:rPr>
              <a:t> </a:t>
            </a:r>
            <a:r>
              <a:rPr lang="pl-PL" sz="1200" b="1" spc="4" dirty="0">
                <a:latin typeface="Arial"/>
                <a:cs typeface="Arial"/>
                <a:hlinkClick r:id="rId22" tooltip=" "/>
              </a:rPr>
              <a:t>do</a:t>
            </a:r>
            <a:r>
              <a:rPr lang="pl-PL" sz="1200" b="1" dirty="0">
                <a:latin typeface="Arial"/>
                <a:cs typeface="Arial"/>
                <a:hlinkClick r:id="rId22" tooltip=" "/>
              </a:rPr>
              <a:t>łąc</a:t>
            </a:r>
            <a:r>
              <a:rPr lang="pl-PL" sz="1200" b="1" spc="-9" dirty="0">
                <a:latin typeface="Arial"/>
                <a:cs typeface="Arial"/>
                <a:hlinkClick r:id="rId22" tooltip=" "/>
              </a:rPr>
              <a:t>z</a:t>
            </a:r>
            <a:r>
              <a:rPr lang="pl-PL" sz="1200" b="1" spc="4" dirty="0">
                <a:latin typeface="Arial"/>
                <a:cs typeface="Arial"/>
                <a:hlinkClick r:id="rId22" tooltip=" "/>
              </a:rPr>
              <a:t>an</a:t>
            </a:r>
            <a:r>
              <a:rPr lang="pl-PL" sz="1200" b="1" dirty="0">
                <a:latin typeface="Arial"/>
                <a:cs typeface="Arial"/>
                <a:hlinkClick r:id="rId22" tooltip=" "/>
              </a:rPr>
              <a:t>y</a:t>
            </a:r>
            <a:r>
              <a:rPr lang="pl-PL" sz="1200" b="1" spc="-29" dirty="0">
                <a:latin typeface="Arial"/>
                <a:cs typeface="Arial"/>
                <a:hlinkClick r:id="rId22" tooltip=" "/>
              </a:rPr>
              <a:t> </a:t>
            </a:r>
            <a:r>
              <a:rPr lang="pl-PL" sz="1200" b="1" spc="4" dirty="0">
                <a:latin typeface="Arial"/>
                <a:cs typeface="Arial"/>
                <a:hlinkClick r:id="rId22" tooltip=" "/>
              </a:rPr>
              <a:t>d</a:t>
            </a:r>
            <a:r>
              <a:rPr lang="pl-PL" sz="1200" b="1" dirty="0">
                <a:latin typeface="Arial"/>
                <a:cs typeface="Arial"/>
                <a:hlinkClick r:id="rId22" tooltip=" "/>
              </a:rPr>
              <a:t>o</a:t>
            </a:r>
            <a:r>
              <a:rPr lang="pl-PL" sz="1200" b="1" spc="-4" dirty="0">
                <a:latin typeface="Arial"/>
                <a:cs typeface="Arial"/>
                <a:hlinkClick r:id="rId22" tooltip=" "/>
              </a:rPr>
              <a:t> </a:t>
            </a:r>
            <a:r>
              <a:rPr lang="pl-PL" sz="1200" b="1" spc="-14" dirty="0">
                <a:latin typeface="Arial"/>
                <a:cs typeface="Arial"/>
                <a:hlinkClick r:id="rId22" tooltip=" "/>
              </a:rPr>
              <a:t>w</a:t>
            </a:r>
            <a:r>
              <a:rPr lang="pl-PL" sz="1200" b="1" spc="4" dirty="0">
                <a:latin typeface="Arial"/>
                <a:cs typeface="Arial"/>
                <a:hlinkClick r:id="rId22" tooltip=" "/>
              </a:rPr>
              <a:t>n</a:t>
            </a:r>
            <a:r>
              <a:rPr lang="pl-PL" sz="1200" b="1" dirty="0">
                <a:latin typeface="Arial"/>
                <a:cs typeface="Arial"/>
                <a:hlinkClick r:id="rId22" tooltip=" "/>
              </a:rPr>
              <a:t>iosku o</a:t>
            </a:r>
            <a:r>
              <a:rPr lang="pl-PL" sz="1200" b="1" spc="-4" dirty="0">
                <a:latin typeface="Arial"/>
                <a:cs typeface="Arial"/>
                <a:hlinkClick r:id="rId22" tooltip=" "/>
              </a:rPr>
              <a:t> </a:t>
            </a:r>
            <a:r>
              <a:rPr lang="pl-PL" sz="1200" b="1" spc="4" dirty="0">
                <a:latin typeface="Arial"/>
                <a:cs typeface="Arial"/>
                <a:hlinkClick r:id="rId22" tooltip=" "/>
              </a:rPr>
              <a:t>po</a:t>
            </a:r>
            <a:r>
              <a:rPr lang="pl-PL" sz="1200" b="1" spc="-9" dirty="0">
                <a:latin typeface="Arial"/>
                <a:cs typeface="Arial"/>
                <a:hlinkClick r:id="rId22" tooltip=" "/>
              </a:rPr>
              <a:t>z</a:t>
            </a:r>
            <a:r>
              <a:rPr lang="pl-PL" sz="1200" b="1" spc="-14" dirty="0">
                <a:latin typeface="Arial"/>
                <a:cs typeface="Arial"/>
                <a:hlinkClick r:id="rId22" tooltip=" "/>
              </a:rPr>
              <a:t>w</a:t>
            </a:r>
            <a:r>
              <a:rPr lang="pl-PL" sz="1200" b="1" spc="4" dirty="0">
                <a:latin typeface="Arial"/>
                <a:cs typeface="Arial"/>
                <a:hlinkClick r:id="rId22" tooltip=" "/>
              </a:rPr>
              <a:t>o</a:t>
            </a:r>
            <a:r>
              <a:rPr lang="pl-PL" sz="1200" b="1" dirty="0">
                <a:latin typeface="Arial"/>
                <a:cs typeface="Arial"/>
                <a:hlinkClick r:id="rId22" tooltip=" "/>
              </a:rPr>
              <a:t>le</a:t>
            </a:r>
            <a:r>
              <a:rPr lang="pl-PL" sz="1200" b="1" spc="4" dirty="0">
                <a:latin typeface="Arial"/>
                <a:cs typeface="Arial"/>
                <a:hlinkClick r:id="rId22" tooltip=" "/>
              </a:rPr>
              <a:t>n</a:t>
            </a:r>
            <a:r>
              <a:rPr lang="pl-PL" sz="1200" b="1" dirty="0">
                <a:latin typeface="Arial"/>
                <a:cs typeface="Arial"/>
                <a:hlinkClick r:id="rId22" tooltip=" "/>
              </a:rPr>
              <a:t>ie</a:t>
            </a:r>
            <a:r>
              <a:rPr lang="pl-PL" sz="1200" b="1" spc="-29" dirty="0">
                <a:latin typeface="Arial"/>
                <a:cs typeface="Arial"/>
                <a:hlinkClick r:id="rId22" tooltip=" "/>
              </a:rPr>
              <a:t> </a:t>
            </a:r>
            <a:r>
              <a:rPr lang="pl-PL" sz="1200" b="1" spc="4" dirty="0">
                <a:latin typeface="Arial"/>
                <a:cs typeface="Arial"/>
                <a:hlinkClick r:id="rId22" tooltip=" "/>
              </a:rPr>
              <a:t>n</a:t>
            </a:r>
            <a:r>
              <a:rPr lang="pl-PL" sz="1200" b="1" dirty="0">
                <a:latin typeface="Arial"/>
                <a:cs typeface="Arial"/>
                <a:hlinkClick r:id="rId22" tooltip=" "/>
              </a:rPr>
              <a:t>a</a:t>
            </a:r>
            <a:r>
              <a:rPr lang="pl-PL" sz="1200" b="1" spc="-14" dirty="0">
                <a:latin typeface="Arial"/>
                <a:cs typeface="Arial"/>
                <a:hlinkClick r:id="rId22" tooltip=" "/>
              </a:rPr>
              <a:t> </a:t>
            </a:r>
            <a:r>
              <a:rPr lang="pl-PL" sz="1200" b="1" spc="4" dirty="0">
                <a:latin typeface="Arial"/>
                <a:cs typeface="Arial"/>
                <a:hlinkClick r:id="rId22" tooltip=" "/>
              </a:rPr>
              <a:t>p</a:t>
            </a:r>
            <a:r>
              <a:rPr lang="pl-PL" sz="1200" b="1" dirty="0">
                <a:latin typeface="Arial"/>
                <a:cs typeface="Arial"/>
                <a:hlinkClick r:id="rId22" tooltip=" "/>
              </a:rPr>
              <a:t>roc</a:t>
            </a:r>
            <a:r>
              <a:rPr lang="pl-PL" sz="1200" b="1" spc="4" dirty="0">
                <a:latin typeface="Arial"/>
                <a:cs typeface="Arial"/>
                <a:hlinkClick r:id="rId22" tooltip=" "/>
              </a:rPr>
              <a:t>edu</a:t>
            </a:r>
            <a:r>
              <a:rPr lang="pl-PL" sz="1200" b="1" dirty="0">
                <a:latin typeface="Arial"/>
                <a:cs typeface="Arial"/>
                <a:hlinkClick r:id="rId22" tooltip=" "/>
              </a:rPr>
              <a:t>rę</a:t>
            </a:r>
            <a:r>
              <a:rPr lang="pl-PL" sz="1200" b="1" spc="-44" dirty="0">
                <a:latin typeface="Arial"/>
                <a:cs typeface="Arial"/>
                <a:hlinkClick r:id="rId22" tooltip=" "/>
              </a:rPr>
              <a:t> </a:t>
            </a:r>
            <a:r>
              <a:rPr lang="pl-PL" sz="1200" b="1" spc="-4" dirty="0" smtClean="0">
                <a:latin typeface="Arial"/>
                <a:cs typeface="Arial"/>
                <a:hlinkClick r:id="rId22" tooltip=" "/>
              </a:rPr>
              <a:t>g</a:t>
            </a:r>
            <a:r>
              <a:rPr lang="pl-PL" sz="1200" b="1" spc="4" dirty="0" smtClean="0">
                <a:latin typeface="Arial"/>
                <a:cs typeface="Arial"/>
                <a:hlinkClick r:id="rId22" tooltip=" "/>
              </a:rPr>
              <a:t>o</a:t>
            </a:r>
            <a:r>
              <a:rPr lang="pl-PL" sz="1200" b="1" dirty="0" smtClean="0">
                <a:latin typeface="Arial"/>
                <a:cs typeface="Arial"/>
                <a:hlinkClick r:id="rId22" tooltip=" "/>
              </a:rPr>
              <a:t>s</a:t>
            </a:r>
            <a:r>
              <a:rPr lang="pl-PL" sz="1200" b="1" spc="4" dirty="0" smtClean="0">
                <a:latin typeface="Arial"/>
                <a:cs typeface="Arial"/>
                <a:hlinkClick r:id="rId22" tooltip=" "/>
              </a:rPr>
              <a:t>poda</a:t>
            </a:r>
            <a:r>
              <a:rPr lang="pl-PL" sz="1200" b="1" dirty="0" smtClean="0">
                <a:latin typeface="Arial"/>
                <a:cs typeface="Arial"/>
                <a:hlinkClick r:id="rId22" tooltip=" "/>
              </a:rPr>
              <a:t>rc</a:t>
            </a:r>
            <a:r>
              <a:rPr lang="pl-PL" sz="1200" b="1" spc="-14" dirty="0" smtClean="0">
                <a:latin typeface="Arial"/>
                <a:cs typeface="Arial"/>
                <a:hlinkClick r:id="rId22" tooltip=" "/>
              </a:rPr>
              <a:t>z</a:t>
            </a:r>
            <a:r>
              <a:rPr lang="pl-PL" sz="1200" b="1" spc="4" dirty="0" smtClean="0">
                <a:latin typeface="Arial"/>
                <a:cs typeface="Arial"/>
                <a:hlinkClick r:id="rId22" tooltip=" "/>
              </a:rPr>
              <a:t>ą</a:t>
            </a:r>
            <a:endParaRPr lang="pl-PL" sz="1200" b="1" spc="4" dirty="0" smtClean="0">
              <a:latin typeface="Arial"/>
              <a:cs typeface="Arial"/>
            </a:endParaRPr>
          </a:p>
          <a:p>
            <a:pPr marL="12700" marR="13586">
              <a:lnSpc>
                <a:spcPts val="1330"/>
              </a:lnSpc>
              <a:spcBef>
                <a:spcPts val="66"/>
              </a:spcBef>
            </a:pPr>
            <a:endParaRPr lang="pl-PL" sz="1200" b="1" spc="4" dirty="0">
              <a:latin typeface="Arial"/>
              <a:cs typeface="Arial"/>
            </a:endParaRPr>
          </a:p>
          <a:p>
            <a:pPr marL="12700" marR="13586">
              <a:lnSpc>
                <a:spcPts val="1330"/>
              </a:lnSpc>
              <a:spcBef>
                <a:spcPts val="66"/>
              </a:spcBef>
            </a:pPr>
            <a:r>
              <a:rPr lang="pl-PL" sz="1200" spc="39" dirty="0">
                <a:latin typeface="Arial"/>
                <a:cs typeface="Arial"/>
              </a:rPr>
              <a:t>W</a:t>
            </a:r>
            <a:r>
              <a:rPr lang="pl-PL" sz="1200" dirty="0">
                <a:latin typeface="Arial"/>
                <a:cs typeface="Arial"/>
              </a:rPr>
              <a:t>i</a:t>
            </a:r>
            <a:r>
              <a:rPr lang="pl-PL" sz="1200" spc="-9" dirty="0">
                <a:latin typeface="Arial"/>
                <a:cs typeface="Arial"/>
              </a:rPr>
              <a:t>ę</a:t>
            </a:r>
            <a:r>
              <a:rPr lang="pl-PL" sz="1200" dirty="0">
                <a:latin typeface="Arial"/>
                <a:cs typeface="Arial"/>
              </a:rPr>
              <a:t>c</a:t>
            </a:r>
            <a:r>
              <a:rPr lang="pl-PL" sz="1200" spc="-4" dirty="0">
                <a:latin typeface="Arial"/>
                <a:cs typeface="Arial"/>
              </a:rPr>
              <a:t>e</a:t>
            </a:r>
            <a:r>
              <a:rPr lang="pl-PL" sz="1200" dirty="0">
                <a:latin typeface="Arial"/>
                <a:cs typeface="Arial"/>
              </a:rPr>
              <a:t>j</a:t>
            </a:r>
            <a:r>
              <a:rPr lang="pl-PL" sz="1200" spc="-34" dirty="0">
                <a:latin typeface="Arial"/>
                <a:cs typeface="Arial"/>
              </a:rPr>
              <a:t> </a:t>
            </a:r>
            <a:r>
              <a:rPr lang="pl-PL" sz="1200" spc="4" dirty="0">
                <a:latin typeface="Arial"/>
                <a:cs typeface="Arial"/>
              </a:rPr>
              <a:t>n</a:t>
            </a:r>
            <a:r>
              <a:rPr lang="pl-PL" sz="1200" dirty="0">
                <a:latin typeface="Arial"/>
                <a:cs typeface="Arial"/>
              </a:rPr>
              <a:t>a</a:t>
            </a:r>
            <a:r>
              <a:rPr lang="pl-PL" sz="1200" spc="-4" dirty="0">
                <a:latin typeface="Arial"/>
                <a:cs typeface="Arial"/>
              </a:rPr>
              <a:t> </a:t>
            </a:r>
            <a:r>
              <a:rPr lang="pl-PL" sz="1200" dirty="0">
                <a:latin typeface="Arial"/>
                <a:cs typeface="Arial"/>
              </a:rPr>
              <a:t>t</a:t>
            </a:r>
            <a:r>
              <a:rPr lang="pl-PL" sz="1200" spc="4" dirty="0">
                <a:latin typeface="Arial"/>
                <a:cs typeface="Arial"/>
              </a:rPr>
              <a:t>ema</a:t>
            </a:r>
            <a:r>
              <a:rPr lang="pl-PL" sz="1200" dirty="0">
                <a:latin typeface="Arial"/>
                <a:cs typeface="Arial"/>
              </a:rPr>
              <a:t>t</a:t>
            </a:r>
            <a:r>
              <a:rPr lang="pl-PL" sz="1200" spc="-9" dirty="0">
                <a:latin typeface="Arial"/>
                <a:cs typeface="Arial"/>
              </a:rPr>
              <a:t> </a:t>
            </a:r>
            <a:r>
              <a:rPr lang="pl-PL" sz="1200" b="1" dirty="0">
                <a:solidFill>
                  <a:srgbClr val="FF6600"/>
                </a:solidFill>
                <a:latin typeface="Arial"/>
                <a:cs typeface="Arial"/>
                <a:hlinkClick r:id="rId23"/>
              </a:rPr>
              <a:t>proc</a:t>
            </a:r>
            <a:r>
              <a:rPr lang="pl-PL" sz="1200" b="1" spc="4" dirty="0">
                <a:solidFill>
                  <a:srgbClr val="FF6600"/>
                </a:solidFill>
                <a:latin typeface="Arial"/>
                <a:cs typeface="Arial"/>
                <a:hlinkClick r:id="rId23"/>
              </a:rPr>
              <a:t>e</a:t>
            </a:r>
            <a:r>
              <a:rPr lang="pl-PL" sz="1200" b="1" dirty="0">
                <a:solidFill>
                  <a:srgbClr val="FF6600"/>
                </a:solidFill>
                <a:latin typeface="Arial"/>
                <a:cs typeface="Arial"/>
                <a:hlinkClick r:id="rId23"/>
              </a:rPr>
              <a:t>dur</a:t>
            </a:r>
            <a:r>
              <a:rPr lang="pl-PL" sz="1200" b="1" spc="-9" dirty="0">
                <a:solidFill>
                  <a:srgbClr val="FF6600"/>
                </a:solidFill>
                <a:latin typeface="Arial"/>
                <a:cs typeface="Arial"/>
                <a:hlinkClick r:id="rId23"/>
              </a:rPr>
              <a:t> </a:t>
            </a:r>
            <a:r>
              <a:rPr lang="pl-PL" sz="1200" b="1" dirty="0" smtClean="0">
                <a:solidFill>
                  <a:srgbClr val="FF6600"/>
                </a:solidFill>
                <a:latin typeface="Arial"/>
                <a:cs typeface="Arial"/>
                <a:hlinkClick r:id="rId23"/>
              </a:rPr>
              <a:t>specjalnych </a:t>
            </a:r>
            <a:r>
              <a:rPr lang="pl-PL" sz="1200" spc="4" dirty="0" smtClean="0">
                <a:latin typeface="Arial"/>
                <a:cs typeface="Arial"/>
              </a:rPr>
              <a:t>na stronach Ministerstwa Finansów</a:t>
            </a:r>
            <a:endParaRPr lang="pl-PL" sz="1200" dirty="0">
              <a:latin typeface="Arial"/>
              <a:cs typeface="Arial"/>
            </a:endParaRPr>
          </a:p>
        </p:txBody>
      </p:sp>
      <p:sp>
        <p:nvSpPr>
          <p:cNvPr id="10" name="object 10"/>
          <p:cNvSpPr txBox="1"/>
          <p:nvPr/>
        </p:nvSpPr>
        <p:spPr>
          <a:xfrm>
            <a:off x="10859770" y="1859311"/>
            <a:ext cx="93583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I</a:t>
            </a:r>
            <a:r>
              <a:rPr sz="2400" spc="4" dirty="0" smtClean="0">
                <a:solidFill>
                  <a:srgbClr val="FFFFFF"/>
                </a:solidFill>
                <a:latin typeface="Arial"/>
                <a:cs typeface="Arial"/>
              </a:rPr>
              <a:t>m</a:t>
            </a:r>
            <a:r>
              <a:rPr sz="2400" spc="0" dirty="0" smtClean="0">
                <a:solidFill>
                  <a:srgbClr val="FFFFFF"/>
                </a:solidFill>
                <a:latin typeface="Arial"/>
                <a:cs typeface="Arial"/>
              </a:rPr>
              <a:t>port</a:t>
            </a:r>
            <a:endParaRPr sz="2400">
              <a:latin typeface="Arial"/>
              <a:cs typeface="Arial"/>
            </a:endParaRPr>
          </a:p>
          <a:p>
            <a:pPr marL="256539" marR="11887">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9" name="object 9"/>
          <p:cNvSpPr txBox="1"/>
          <p:nvPr/>
        </p:nvSpPr>
        <p:spPr>
          <a:xfrm>
            <a:off x="519176" y="2721054"/>
            <a:ext cx="976445" cy="543617"/>
          </a:xfrm>
          <a:prstGeom prst="rect">
            <a:avLst/>
          </a:prstGeom>
        </p:spPr>
        <p:txBody>
          <a:bodyPr wrap="square" lIns="0" tIns="0" rIns="0" bIns="0" rtlCol="0">
            <a:noAutofit/>
          </a:bodyPr>
          <a:lstStyle/>
          <a:p>
            <a:pPr marL="148589" marR="161766" algn="ctr">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endParaRPr sz="1200">
              <a:latin typeface="Arial"/>
              <a:cs typeface="Arial"/>
            </a:endParaRPr>
          </a:p>
          <a:p>
            <a:pPr marL="22098" marR="34207" algn="ctr">
              <a:lnSpc>
                <a:spcPct val="95825"/>
              </a:lnSpc>
            </a:pPr>
            <a:r>
              <a:rPr sz="1200" spc="0" dirty="0" smtClean="0">
                <a:solidFill>
                  <a:srgbClr val="FFFFFF"/>
                </a:solidFill>
                <a:latin typeface="Arial"/>
                <a:cs typeface="Arial"/>
              </a:rPr>
              <a:t>st</a:t>
            </a:r>
            <a:r>
              <a:rPr sz="1200" spc="4" dirty="0" smtClean="0">
                <a:solidFill>
                  <a:srgbClr val="FFFFFF"/>
                </a:solidFill>
                <a:latin typeface="Arial"/>
                <a:cs typeface="Arial"/>
              </a:rPr>
              <a:t>anda</a:t>
            </a:r>
            <a:r>
              <a:rPr sz="1200" spc="0" dirty="0" smtClean="0">
                <a:solidFill>
                  <a:srgbClr val="FFFFFF"/>
                </a:solidFill>
                <a:latin typeface="Arial"/>
                <a:cs typeface="Arial"/>
              </a:rPr>
              <a:t>r</a:t>
            </a:r>
            <a:r>
              <a:rPr sz="1200" spc="-9" dirty="0" smtClean="0">
                <a:solidFill>
                  <a:srgbClr val="FFFFFF"/>
                </a:solidFill>
                <a:latin typeface="Arial"/>
                <a:cs typeface="Arial"/>
              </a:rPr>
              <a:t>d</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0" dirty="0" smtClean="0">
                <a:solidFill>
                  <a:srgbClr val="FFFFFF"/>
                </a:solidFill>
                <a:latin typeface="Arial"/>
                <a:cs typeface="Arial"/>
              </a:rPr>
              <a:t>a</a:t>
            </a:r>
            <a:endParaRPr sz="1200">
              <a:latin typeface="Arial"/>
              <a:cs typeface="Arial"/>
            </a:endParaRPr>
          </a:p>
          <a:p>
            <a:pPr algn="ctr">
              <a:lnSpc>
                <a:spcPct val="95825"/>
              </a:lnSpc>
              <a:spcBef>
                <a:spcPts val="60"/>
              </a:spcBef>
            </a:pPr>
            <a:r>
              <a:rPr sz="1200" spc="0" dirty="0" smtClean="0">
                <a:solidFill>
                  <a:srgbClr val="FFFFFF"/>
                </a:solidFill>
                <a:latin typeface="Arial"/>
                <a:cs typeface="Arial"/>
              </a:rPr>
              <a:t>i u</a:t>
            </a:r>
            <a:r>
              <a:rPr sz="1200" spc="4" dirty="0" smtClean="0">
                <a:solidFill>
                  <a:srgbClr val="FFFFFF"/>
                </a:solidFill>
                <a:latin typeface="Arial"/>
                <a:cs typeface="Arial"/>
              </a:rPr>
              <a:t>p</a:t>
            </a:r>
            <a:r>
              <a:rPr sz="1200" spc="-4" dirty="0" smtClean="0">
                <a:solidFill>
                  <a:srgbClr val="FFFFFF"/>
                </a:solidFill>
                <a:latin typeface="Arial"/>
                <a:cs typeface="Arial"/>
              </a:rPr>
              <a:t>r</a:t>
            </a:r>
            <a:r>
              <a:rPr sz="1200" spc="0" dirty="0" smtClean="0">
                <a:solidFill>
                  <a:srgbClr val="FFFFFF"/>
                </a:solidFill>
                <a:latin typeface="Arial"/>
                <a:cs typeface="Arial"/>
              </a:rPr>
              <a:t>os</a:t>
            </a:r>
            <a:r>
              <a:rPr sz="1200" spc="-9" dirty="0" smtClean="0">
                <a:solidFill>
                  <a:srgbClr val="FFFFFF"/>
                </a:solidFill>
                <a:latin typeface="Arial"/>
                <a:cs typeface="Arial"/>
              </a:rPr>
              <a:t>z</a:t>
            </a:r>
            <a:r>
              <a:rPr sz="1200" spc="0" dirty="0" smtClean="0">
                <a:solidFill>
                  <a:srgbClr val="FFFFFF"/>
                </a:solidFill>
                <a:latin typeface="Arial"/>
                <a:cs typeface="Arial"/>
              </a:rPr>
              <a:t>c</a:t>
            </a:r>
            <a:r>
              <a:rPr sz="1200" spc="-14" dirty="0" smtClean="0">
                <a:solidFill>
                  <a:srgbClr val="FFFFFF"/>
                </a:solidFill>
                <a:latin typeface="Arial"/>
                <a:cs typeface="Arial"/>
              </a:rPr>
              <a:t>z</a:t>
            </a:r>
            <a:r>
              <a:rPr sz="1200" spc="0" dirty="0" smtClean="0">
                <a:solidFill>
                  <a:srgbClr val="FFFFFF"/>
                </a:solidFill>
                <a:latin typeface="Arial"/>
                <a:cs typeface="Arial"/>
              </a:rPr>
              <a:t>o</a:t>
            </a:r>
            <a:r>
              <a:rPr sz="1200" spc="4" dirty="0" smtClean="0">
                <a:solidFill>
                  <a:srgbClr val="FFFFFF"/>
                </a:solidFill>
                <a:latin typeface="Arial"/>
                <a:cs typeface="Arial"/>
              </a:rPr>
              <a:t>n</a:t>
            </a:r>
            <a:r>
              <a:rPr sz="1200" spc="0" dirty="0" smtClean="0">
                <a:solidFill>
                  <a:srgbClr val="FFFFFF"/>
                </a:solidFill>
                <a:latin typeface="Arial"/>
                <a:cs typeface="Arial"/>
              </a:rPr>
              <a:t>a</a:t>
            </a:r>
            <a:endParaRPr sz="1200">
              <a:latin typeface="Arial"/>
              <a:cs typeface="Arial"/>
            </a:endParaRPr>
          </a:p>
        </p:txBody>
      </p:sp>
      <p:sp>
        <p:nvSpPr>
          <p:cNvPr id="8" name="object 8"/>
          <p:cNvSpPr txBox="1"/>
          <p:nvPr/>
        </p:nvSpPr>
        <p:spPr>
          <a:xfrm>
            <a:off x="363728" y="3656155"/>
            <a:ext cx="1297025"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O</a:t>
            </a:r>
            <a:r>
              <a:rPr sz="1200" spc="4" dirty="0" smtClean="0">
                <a:latin typeface="Arial"/>
                <a:cs typeface="Arial"/>
              </a:rPr>
              <a:t>dp</a:t>
            </a:r>
            <a:r>
              <a:rPr sz="1200" spc="0" dirty="0" smtClean="0">
                <a:latin typeface="Arial"/>
                <a:cs typeface="Arial"/>
              </a:rPr>
              <a:t>ra</a:t>
            </a:r>
            <a:r>
              <a:rPr sz="1200" spc="-14" dirty="0" smtClean="0">
                <a:latin typeface="Arial"/>
                <a:cs typeface="Arial"/>
              </a:rPr>
              <a:t>w</a:t>
            </a:r>
            <a:r>
              <a:rPr sz="1200" spc="0" dirty="0" smtClean="0">
                <a:latin typeface="Arial"/>
                <a:cs typeface="Arial"/>
              </a:rPr>
              <a:t>a</a:t>
            </a:r>
            <a:r>
              <a:rPr sz="1200" spc="-14" dirty="0" smtClean="0">
                <a:latin typeface="Arial"/>
                <a:cs typeface="Arial"/>
              </a:rPr>
              <a:t> </a:t>
            </a:r>
            <a:r>
              <a:rPr sz="1200" spc="0" dirty="0" smtClean="0">
                <a:latin typeface="Arial"/>
                <a:cs typeface="Arial"/>
              </a:rPr>
              <a:t>c</a:t>
            </a:r>
            <a:r>
              <a:rPr sz="1200" spc="-9" dirty="0" smtClean="0">
                <a:latin typeface="Arial"/>
                <a:cs typeface="Arial"/>
              </a:rPr>
              <a:t>z</a:t>
            </a:r>
            <a:r>
              <a:rPr sz="1200" spc="4" dirty="0" smtClean="0">
                <a:latin typeface="Arial"/>
                <a:cs typeface="Arial"/>
              </a:rPr>
              <a:t>a</a:t>
            </a:r>
            <a:r>
              <a:rPr sz="1200" spc="0" dirty="0" smtClean="0">
                <a:latin typeface="Arial"/>
                <a:cs typeface="Arial"/>
              </a:rPr>
              <a:t>s</a:t>
            </a:r>
            <a:r>
              <a:rPr sz="1200" spc="4" dirty="0" smtClean="0">
                <a:latin typeface="Arial"/>
                <a:cs typeface="Arial"/>
              </a:rPr>
              <a:t>o</a:t>
            </a:r>
            <a:r>
              <a:rPr sz="1200" spc="-14" dirty="0" smtClean="0">
                <a:latin typeface="Arial"/>
                <a:cs typeface="Arial"/>
              </a:rPr>
              <a:t>w</a:t>
            </a:r>
            <a:r>
              <a:rPr sz="1200" spc="0" dirty="0" smtClean="0">
                <a:latin typeface="Arial"/>
                <a:cs typeface="Arial"/>
              </a:rPr>
              <a:t>a</a:t>
            </a:r>
            <a:endParaRPr sz="1200">
              <a:latin typeface="Arial"/>
              <a:cs typeface="Arial"/>
            </a:endParaRPr>
          </a:p>
        </p:txBody>
      </p:sp>
      <p:sp>
        <p:nvSpPr>
          <p:cNvPr id="6" name="object 6"/>
          <p:cNvSpPr txBox="1"/>
          <p:nvPr/>
        </p:nvSpPr>
        <p:spPr>
          <a:xfrm>
            <a:off x="377444" y="4408376"/>
            <a:ext cx="1271270"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b</a:t>
            </a:r>
            <a:r>
              <a:rPr sz="1200" spc="0" dirty="0" smtClean="0">
                <a:solidFill>
                  <a:srgbClr val="FFFFFF"/>
                </a:solidFill>
                <a:latin typeface="Arial"/>
                <a:cs typeface="Arial"/>
              </a:rPr>
              <a:t>iorc</a:t>
            </a:r>
            <a:r>
              <a:rPr sz="1200" spc="-14" dirty="0" smtClean="0">
                <a:solidFill>
                  <a:srgbClr val="FFFFFF"/>
                </a:solidFill>
                <a:latin typeface="Arial"/>
                <a:cs typeface="Arial"/>
              </a:rPr>
              <a:t>z</a:t>
            </a:r>
            <a:r>
              <a:rPr sz="1200" spc="0" dirty="0" smtClean="0">
                <a:solidFill>
                  <a:srgbClr val="FFFFFF"/>
                </a:solidFill>
                <a:latin typeface="Arial"/>
                <a:cs typeface="Arial"/>
              </a:rPr>
              <a:t>a</a:t>
            </a:r>
            <a:endParaRPr sz="1200">
              <a:latin typeface="Arial"/>
              <a:cs typeface="Arial"/>
            </a:endParaRPr>
          </a:p>
        </p:txBody>
      </p:sp>
      <p:sp>
        <p:nvSpPr>
          <p:cNvPr id="5" name="object 5"/>
          <p:cNvSpPr txBox="1"/>
          <p:nvPr/>
        </p:nvSpPr>
        <p:spPr>
          <a:xfrm>
            <a:off x="1936495" y="5148158"/>
            <a:ext cx="8674631" cy="727017"/>
          </a:xfrm>
          <a:prstGeom prst="rect">
            <a:avLst/>
          </a:prstGeom>
        </p:spPr>
        <p:txBody>
          <a:bodyPr wrap="square" lIns="0" tIns="0" rIns="0" bIns="0" rtlCol="0">
            <a:noAutofit/>
          </a:bodyPr>
          <a:lstStyle/>
          <a:p>
            <a:pPr marL="12700" marR="13586">
              <a:lnSpc>
                <a:spcPts val="1330"/>
              </a:lnSpc>
              <a:spcBef>
                <a:spcPts val="66"/>
              </a:spcBef>
            </a:pPr>
            <a:endParaRPr sz="1200" dirty="0">
              <a:latin typeface="Arial"/>
              <a:cs typeface="Arial"/>
            </a:endParaRPr>
          </a:p>
        </p:txBody>
      </p:sp>
      <p:sp>
        <p:nvSpPr>
          <p:cNvPr id="3" name="object 3">
            <a:hlinkClick r:id="" action="ppaction://hlinkshowjump?jump=firstslide"/>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4</a:t>
            </a:r>
            <a:r>
              <a:rPr lang="pl-PL" sz="1600" spc="-4" dirty="0" smtClean="0">
                <a:latin typeface="Calibri"/>
                <a:cs typeface="Calibri"/>
              </a:rPr>
              <a:t>2</a:t>
            </a:r>
            <a:endParaRPr sz="1600" dirty="0">
              <a:latin typeface="Calibri"/>
              <a:cs typeface="Calibri"/>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bject 50"/>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0" name="object 30"/>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1" name="object 31"/>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2" name="object 32"/>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4" name="object 34"/>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146304"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0" name="object 40">
            <a:hlinkClick r:id="rId3" action="ppaction://hlinksldjump"/>
          </p:cNvPr>
          <p:cNvSpPr/>
          <p:nvPr/>
        </p:nvSpPr>
        <p:spPr>
          <a:xfrm>
            <a:off x="0" y="2450592"/>
            <a:ext cx="2065020" cy="1063752"/>
          </a:xfrm>
          <a:prstGeom prst="rect">
            <a:avLst/>
          </a:prstGeom>
          <a:blipFill>
            <a:blip r:embed="rId4" cstate="print"/>
            <a:stretch>
              <a:fillRect/>
            </a:stretch>
          </a:blipFill>
        </p:spPr>
        <p:txBody>
          <a:bodyPr wrap="square" lIns="0" tIns="0" rIns="0" bIns="0" rtlCol="0">
            <a:noAutofit/>
          </a:bodyPr>
          <a:lstStyle/>
          <a:p>
            <a:endParaRPr/>
          </a:p>
        </p:txBody>
      </p:sp>
      <p:sp>
        <p:nvSpPr>
          <p:cNvPr id="41" name="object 41">
            <a:hlinkClick r:id="rId3" action="ppaction://hlinksldjump"/>
          </p:cNvPr>
          <p:cNvSpPr/>
          <p:nvPr/>
        </p:nvSpPr>
        <p:spPr>
          <a:xfrm>
            <a:off x="4779264" y="345948"/>
            <a:ext cx="2154936" cy="1231391"/>
          </a:xfrm>
          <a:prstGeom prst="rect">
            <a:avLst/>
          </a:prstGeom>
          <a:blipFill>
            <a:blip r:embed="rId5" cstate="print"/>
            <a:stretch>
              <a:fillRect/>
            </a:stretch>
          </a:blipFill>
        </p:spPr>
        <p:txBody>
          <a:bodyPr wrap="square" lIns="0" tIns="0" rIns="0" bIns="0" rtlCol="0">
            <a:noAutofit/>
          </a:bodyPr>
          <a:lstStyle/>
          <a:p>
            <a:endParaRPr/>
          </a:p>
        </p:txBody>
      </p:sp>
      <p:sp>
        <p:nvSpPr>
          <p:cNvPr id="42" name="object 42">
            <a:hlinkClick r:id="rId6" action="ppaction://hlinksldjump"/>
          </p:cNvPr>
          <p:cNvSpPr/>
          <p:nvPr/>
        </p:nvSpPr>
        <p:spPr>
          <a:xfrm>
            <a:off x="0" y="3198876"/>
            <a:ext cx="2100072" cy="1062228"/>
          </a:xfrm>
          <a:prstGeom prst="rect">
            <a:avLst/>
          </a:prstGeom>
          <a:blipFill>
            <a:blip r:embed="rId7" cstate="print"/>
            <a:stretch>
              <a:fillRect/>
            </a:stretch>
          </a:blipFill>
        </p:spPr>
        <p:txBody>
          <a:bodyPr wrap="square" lIns="0" tIns="0" rIns="0" bIns="0" rtlCol="0">
            <a:noAutofit/>
          </a:bodyPr>
          <a:lstStyle/>
          <a:p>
            <a:endParaRPr/>
          </a:p>
        </p:txBody>
      </p:sp>
      <p:sp>
        <p:nvSpPr>
          <p:cNvPr id="43" name="object 43">
            <a:hlinkClick r:id="rId8" action="ppaction://hlinksldjump"/>
          </p:cNvPr>
          <p:cNvSpPr/>
          <p:nvPr/>
        </p:nvSpPr>
        <p:spPr>
          <a:xfrm>
            <a:off x="0" y="3942588"/>
            <a:ext cx="2100072" cy="1063752"/>
          </a:xfrm>
          <a:prstGeom prst="rect">
            <a:avLst/>
          </a:prstGeom>
          <a:blipFill>
            <a:blip r:embed="rId9" cstate="print"/>
            <a:stretch>
              <a:fillRect/>
            </a:stretch>
          </a:blipFill>
        </p:spPr>
        <p:txBody>
          <a:bodyPr wrap="square" lIns="0" tIns="0" rIns="0" bIns="0" rtlCol="0">
            <a:noAutofit/>
          </a:bodyPr>
          <a:lstStyle/>
          <a:p>
            <a:endParaRPr/>
          </a:p>
        </p:txBody>
      </p:sp>
      <p:sp>
        <p:nvSpPr>
          <p:cNvPr id="44" name="object 44">
            <a:hlinkClick r:id="rId10" action="ppaction://hlinksldjump"/>
          </p:cNvPr>
          <p:cNvSpPr/>
          <p:nvPr/>
        </p:nvSpPr>
        <p:spPr>
          <a:xfrm>
            <a:off x="0" y="336803"/>
            <a:ext cx="2052827" cy="1232916"/>
          </a:xfrm>
          <a:prstGeom prst="rect">
            <a:avLst/>
          </a:prstGeom>
          <a:blipFill>
            <a:blip r:embed="rId11" cstate="print"/>
            <a:stretch>
              <a:fillRect/>
            </a:stretch>
          </a:blipFill>
        </p:spPr>
        <p:txBody>
          <a:bodyPr wrap="square" lIns="0" tIns="0" rIns="0" bIns="0" rtlCol="0">
            <a:noAutofit/>
          </a:bodyPr>
          <a:lstStyle/>
          <a:p>
            <a:endParaRPr/>
          </a:p>
        </p:txBody>
      </p:sp>
      <p:sp>
        <p:nvSpPr>
          <p:cNvPr id="45" name="object 45">
            <a:hlinkClick r:id="rId12" action="ppaction://hlinksldjump"/>
          </p:cNvPr>
          <p:cNvSpPr/>
          <p:nvPr/>
        </p:nvSpPr>
        <p:spPr>
          <a:xfrm>
            <a:off x="3151632" y="336803"/>
            <a:ext cx="2154936" cy="1232916"/>
          </a:xfrm>
          <a:prstGeom prst="rect">
            <a:avLst/>
          </a:prstGeom>
          <a:blipFill>
            <a:blip r:embed="rId13" cstate="print"/>
            <a:stretch>
              <a:fillRect/>
            </a:stretch>
          </a:blipFill>
        </p:spPr>
        <p:txBody>
          <a:bodyPr wrap="square" lIns="0" tIns="0" rIns="0" bIns="0" rtlCol="0">
            <a:noAutofit/>
          </a:bodyPr>
          <a:lstStyle/>
          <a:p>
            <a:endParaRPr/>
          </a:p>
        </p:txBody>
      </p:sp>
      <p:sp>
        <p:nvSpPr>
          <p:cNvPr id="46" name="object 46">
            <a:hlinkClick r:id="rId14" action="ppaction://hlinksldjump"/>
          </p:cNvPr>
          <p:cNvSpPr/>
          <p:nvPr/>
        </p:nvSpPr>
        <p:spPr>
          <a:xfrm>
            <a:off x="6406896" y="336803"/>
            <a:ext cx="2153411" cy="1232916"/>
          </a:xfrm>
          <a:prstGeom prst="rect">
            <a:avLst/>
          </a:prstGeom>
          <a:blipFill>
            <a:blip r:embed="rId15" cstate="print"/>
            <a:stretch>
              <a:fillRect/>
            </a:stretch>
          </a:blipFill>
        </p:spPr>
        <p:txBody>
          <a:bodyPr wrap="square" lIns="0" tIns="0" rIns="0" bIns="0" rtlCol="0">
            <a:noAutofit/>
          </a:bodyPr>
          <a:lstStyle/>
          <a:p>
            <a:endParaRPr/>
          </a:p>
        </p:txBody>
      </p:sp>
      <p:sp>
        <p:nvSpPr>
          <p:cNvPr id="47" name="object 47">
            <a:hlinkClick r:id="rId16" action="ppaction://hlinksldjump"/>
          </p:cNvPr>
          <p:cNvSpPr/>
          <p:nvPr/>
        </p:nvSpPr>
        <p:spPr>
          <a:xfrm>
            <a:off x="1525524" y="336803"/>
            <a:ext cx="2153412" cy="1232916"/>
          </a:xfrm>
          <a:prstGeom prst="rect">
            <a:avLst/>
          </a:prstGeom>
          <a:blipFill>
            <a:blip r:embed="rId17" cstate="print"/>
            <a:stretch>
              <a:fillRect/>
            </a:stretch>
          </a:blipFill>
        </p:spPr>
        <p:txBody>
          <a:bodyPr wrap="square" lIns="0" tIns="0" rIns="0" bIns="0" rtlCol="0">
            <a:noAutofit/>
          </a:bodyPr>
          <a:lstStyle/>
          <a:p>
            <a:endParaRPr/>
          </a:p>
        </p:txBody>
      </p:sp>
      <p:sp>
        <p:nvSpPr>
          <p:cNvPr id="48" name="object 48">
            <a:hlinkClick r:id="rId18" action="ppaction://hlinksldjump"/>
          </p:cNvPr>
          <p:cNvSpPr/>
          <p:nvPr/>
        </p:nvSpPr>
        <p:spPr>
          <a:xfrm>
            <a:off x="8033004" y="336803"/>
            <a:ext cx="2154936" cy="1232916"/>
          </a:xfrm>
          <a:prstGeom prst="rect">
            <a:avLst/>
          </a:prstGeom>
          <a:blipFill>
            <a:blip r:embed="rId19" cstate="print"/>
            <a:stretch>
              <a:fillRect/>
            </a:stretch>
          </a:blipFill>
        </p:spPr>
        <p:txBody>
          <a:bodyPr wrap="square" lIns="0" tIns="0" rIns="0" bIns="0" rtlCol="0">
            <a:noAutofit/>
          </a:bodyPr>
          <a:lstStyle/>
          <a:p>
            <a:endParaRPr/>
          </a:p>
        </p:txBody>
      </p:sp>
      <p:sp>
        <p:nvSpPr>
          <p:cNvPr id="49" name="object 49">
            <a:hlinkClick r:id="rId20" action="ppaction://hlinksldjump"/>
          </p:cNvPr>
          <p:cNvSpPr/>
          <p:nvPr/>
        </p:nvSpPr>
        <p:spPr>
          <a:xfrm>
            <a:off x="9660636" y="336803"/>
            <a:ext cx="2154935" cy="1232916"/>
          </a:xfrm>
          <a:prstGeom prst="rect">
            <a:avLst/>
          </a:prstGeom>
          <a:blipFill>
            <a:blip r:embed="rId21" cstate="print"/>
            <a:stretch>
              <a:fillRect/>
            </a:stretch>
          </a:blipFill>
        </p:spPr>
        <p:txBody>
          <a:bodyPr wrap="square" lIns="0" tIns="0" rIns="0" bIns="0" rtlCol="0">
            <a:noAutofit/>
          </a:bodyPr>
          <a:lstStyle/>
          <a:p>
            <a:endParaRPr/>
          </a:p>
        </p:txBody>
      </p:sp>
      <p:sp>
        <p:nvSpPr>
          <p:cNvPr id="27" name="object 27"/>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28" name="object 28"/>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5" name="object 25"/>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6" name="object 26">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3" name="object 23"/>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4" name="object 24">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1" name="object 21"/>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2" name="object 22"/>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0" name="object 20"/>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19" name="object 19"/>
          <p:cNvSpPr txBox="1"/>
          <p:nvPr/>
        </p:nvSpPr>
        <p:spPr>
          <a:xfrm>
            <a:off x="3750691" y="690705"/>
            <a:ext cx="955483" cy="543560"/>
          </a:xfrm>
          <a:prstGeom prst="rect">
            <a:avLst/>
          </a:prstGeom>
        </p:spPr>
        <p:txBody>
          <a:bodyPr wrap="square" lIns="0" tIns="0" rIns="0" bIns="0" rtlCol="0">
            <a:noAutofit/>
          </a:bodyPr>
          <a:lstStyle/>
          <a:p>
            <a:pPr marL="150114" marR="148118" algn="ctr">
              <a:lnSpc>
                <a:spcPts val="1325"/>
              </a:lnSpc>
              <a:spcBef>
                <a:spcPts val="66"/>
              </a:spcBef>
            </a:pPr>
            <a:r>
              <a:rPr sz="1200" spc="-119"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ry</a:t>
            </a:r>
            <a:r>
              <a:rPr sz="1200" spc="-9" dirty="0" smtClean="0">
                <a:solidFill>
                  <a:srgbClr val="FFFFFF"/>
                </a:solidFill>
                <a:latin typeface="Arial"/>
                <a:cs typeface="Arial"/>
              </a:rPr>
              <a:t> </a:t>
            </a:r>
            <a:r>
              <a:rPr sz="1200" spc="0" dirty="0" smtClean="0">
                <a:solidFill>
                  <a:srgbClr val="FFFFFF"/>
                </a:solidFill>
                <a:latin typeface="Arial"/>
                <a:cs typeface="Arial"/>
              </a:rPr>
              <a:t>o</a:t>
            </a:r>
            <a:endParaRPr sz="1200">
              <a:latin typeface="Arial"/>
              <a:cs typeface="Arial"/>
            </a:endParaRPr>
          </a:p>
          <a:p>
            <a:pPr indent="457" algn="ctr">
              <a:lnSpc>
                <a:spcPct val="100041"/>
              </a:lnSpc>
            </a:pPr>
            <a:r>
              <a:rPr sz="1200" spc="0" dirty="0" smtClean="0">
                <a:solidFill>
                  <a:srgbClr val="FFFFFF"/>
                </a:solidFill>
                <a:latin typeface="Arial"/>
                <a:cs typeface="Arial"/>
              </a:rPr>
              <a:t>s</a:t>
            </a:r>
            <a:r>
              <a:rPr sz="1200" spc="4" dirty="0" smtClean="0">
                <a:solidFill>
                  <a:srgbClr val="FFFFFF"/>
                </a:solidFill>
                <a:latin typeface="Arial"/>
                <a:cs typeface="Arial"/>
              </a:rPr>
              <a:t>pe</a:t>
            </a:r>
            <a:r>
              <a:rPr sz="1200" spc="0" dirty="0" smtClean="0">
                <a:solidFill>
                  <a:srgbClr val="FFFFFF"/>
                </a:solidFill>
                <a:latin typeface="Arial"/>
                <a:cs typeface="Arial"/>
              </a:rPr>
              <a:t>cjal</a:t>
            </a:r>
            <a:r>
              <a:rPr sz="1200" spc="4" dirty="0" smtClean="0">
                <a:solidFill>
                  <a:srgbClr val="FFFFFF"/>
                </a:solidFill>
                <a:latin typeface="Arial"/>
                <a:cs typeface="Arial"/>
              </a:rPr>
              <a:t>n</a:t>
            </a:r>
            <a:r>
              <a:rPr sz="1200" spc="-9" dirty="0" smtClean="0">
                <a:solidFill>
                  <a:srgbClr val="FFFFFF"/>
                </a:solidFill>
                <a:latin typeface="Arial"/>
                <a:cs typeface="Arial"/>
              </a:rPr>
              <a:t>y</a:t>
            </a:r>
            <a:r>
              <a:rPr sz="1200" spc="0" dirty="0" smtClean="0">
                <a:solidFill>
                  <a:srgbClr val="FFFFFF"/>
                </a:solidFill>
                <a:latin typeface="Arial"/>
                <a:cs typeface="Arial"/>
              </a:rPr>
              <a:t>ch </a:t>
            </a:r>
            <a:r>
              <a:rPr sz="1200" spc="-14" dirty="0" smtClean="0">
                <a:solidFill>
                  <a:srgbClr val="FFFFFF"/>
                </a:solidFill>
                <a:latin typeface="Arial"/>
                <a:cs typeface="Arial"/>
              </a:rPr>
              <a:t>w</a:t>
            </a:r>
            <a:r>
              <a:rPr sz="1200" spc="-9" dirty="0" smtClean="0">
                <a:solidFill>
                  <a:srgbClr val="FFFFFF"/>
                </a:solidFill>
                <a:latin typeface="Arial"/>
                <a:cs typeface="Arial"/>
              </a:rPr>
              <a:t>y</a:t>
            </a:r>
            <a:r>
              <a:rPr sz="1200" spc="4" dirty="0" smtClean="0">
                <a:solidFill>
                  <a:srgbClr val="FFFFFF"/>
                </a:solidFill>
                <a:latin typeface="Arial"/>
                <a:cs typeface="Arial"/>
              </a:rPr>
              <a:t>ma</a:t>
            </a:r>
            <a:r>
              <a:rPr sz="1200" spc="-4" dirty="0" smtClean="0">
                <a:solidFill>
                  <a:srgbClr val="FFFFFF"/>
                </a:solidFill>
                <a:latin typeface="Arial"/>
                <a:cs typeface="Arial"/>
              </a:rPr>
              <a:t>g</a:t>
            </a:r>
            <a:r>
              <a:rPr sz="1200" spc="4" dirty="0" smtClean="0">
                <a:solidFill>
                  <a:srgbClr val="FFFFFF"/>
                </a:solidFill>
                <a:latin typeface="Arial"/>
                <a:cs typeface="Arial"/>
              </a:rPr>
              <a:t>an</a:t>
            </a:r>
            <a:r>
              <a:rPr sz="1200" spc="0" dirty="0" smtClean="0">
                <a:solidFill>
                  <a:srgbClr val="FFFFFF"/>
                </a:solidFill>
                <a:latin typeface="Arial"/>
                <a:cs typeface="Arial"/>
              </a:rPr>
              <a:t>iach</a:t>
            </a:r>
            <a:endParaRPr sz="1200">
              <a:latin typeface="Arial"/>
              <a:cs typeface="Arial"/>
            </a:endParaRPr>
          </a:p>
        </p:txBody>
      </p:sp>
      <p:sp>
        <p:nvSpPr>
          <p:cNvPr id="18" name="object 18"/>
          <p:cNvSpPr txBox="1"/>
          <p:nvPr/>
        </p:nvSpPr>
        <p:spPr>
          <a:xfrm>
            <a:off x="5478526" y="698706"/>
            <a:ext cx="766324" cy="543617"/>
          </a:xfrm>
          <a:prstGeom prst="rect">
            <a:avLst/>
          </a:prstGeom>
        </p:spPr>
        <p:txBody>
          <a:bodyPr wrap="square" lIns="0" tIns="0" rIns="0" bIns="0" rtlCol="0">
            <a:noAutofit/>
          </a:bodyPr>
          <a:lstStyle/>
          <a:p>
            <a:pPr marL="73913" marR="85451" algn="ctr">
              <a:lnSpc>
                <a:spcPts val="1325"/>
              </a:lnSpc>
              <a:spcBef>
                <a:spcPts val="66"/>
              </a:spcBef>
            </a:pPr>
            <a:r>
              <a:rPr sz="1200" spc="0" dirty="0" smtClean="0">
                <a:latin typeface="Arial"/>
                <a:cs typeface="Arial"/>
              </a:rPr>
              <a:t>Ro</a:t>
            </a:r>
            <a:r>
              <a:rPr sz="1200" spc="4" dirty="0" smtClean="0">
                <a:latin typeface="Arial"/>
                <a:cs typeface="Arial"/>
              </a:rPr>
              <a:t>d</a:t>
            </a:r>
            <a:r>
              <a:rPr sz="1200" spc="-9" dirty="0" smtClean="0">
                <a:latin typeface="Arial"/>
                <a:cs typeface="Arial"/>
              </a:rPr>
              <a:t>z</a:t>
            </a:r>
            <a:r>
              <a:rPr sz="1200" spc="4" dirty="0" smtClean="0">
                <a:latin typeface="Arial"/>
                <a:cs typeface="Arial"/>
              </a:rPr>
              <a:t>a</a:t>
            </a:r>
            <a:r>
              <a:rPr sz="1200" spc="0" dirty="0" smtClean="0">
                <a:latin typeface="Arial"/>
                <a:cs typeface="Arial"/>
              </a:rPr>
              <a:t>je</a:t>
            </a:r>
            <a:endParaRPr sz="1200">
              <a:latin typeface="Arial"/>
              <a:cs typeface="Arial"/>
            </a:endParaRPr>
          </a:p>
          <a:p>
            <a:pPr marL="104394" marR="112579" algn="ctr">
              <a:lnSpc>
                <a:spcPct val="95825"/>
              </a:lnSpc>
            </a:pPr>
            <a:r>
              <a:rPr sz="1200" spc="4" dirty="0" smtClean="0">
                <a:latin typeface="Arial"/>
                <a:cs typeface="Arial"/>
              </a:rPr>
              <a:t>odp</a:t>
            </a:r>
            <a:r>
              <a:rPr sz="1200" spc="0" dirty="0" smtClean="0">
                <a:latin typeface="Arial"/>
                <a:cs typeface="Arial"/>
              </a:rPr>
              <a:t>raw</a:t>
            </a:r>
            <a:endParaRPr sz="1200">
              <a:latin typeface="Arial"/>
              <a:cs typeface="Arial"/>
            </a:endParaRPr>
          </a:p>
          <a:p>
            <a:pPr algn="ctr">
              <a:lnSpc>
                <a:spcPct val="95825"/>
              </a:lnSpc>
              <a:spcBef>
                <a:spcPts val="60"/>
              </a:spcBef>
            </a:pPr>
            <a:r>
              <a:rPr sz="1200" spc="0" dirty="0" smtClean="0">
                <a:latin typeface="Arial"/>
                <a:cs typeface="Arial"/>
              </a:rPr>
              <a:t>w im</a:t>
            </a:r>
            <a:r>
              <a:rPr sz="1200" spc="4" dirty="0" smtClean="0">
                <a:latin typeface="Arial"/>
                <a:cs typeface="Arial"/>
              </a:rPr>
              <a:t>p</a:t>
            </a:r>
            <a:r>
              <a:rPr sz="1200" spc="0" dirty="0" smtClean="0">
                <a:latin typeface="Arial"/>
                <a:cs typeface="Arial"/>
              </a:rPr>
              <a:t>orc</a:t>
            </a:r>
            <a:r>
              <a:rPr sz="1200" spc="-4" dirty="0" smtClean="0">
                <a:latin typeface="Arial"/>
                <a:cs typeface="Arial"/>
              </a:rPr>
              <a:t>i</a:t>
            </a:r>
            <a:r>
              <a:rPr sz="1200" spc="0" dirty="0" smtClean="0">
                <a:latin typeface="Arial"/>
                <a:cs typeface="Arial"/>
              </a:rPr>
              <a:t>e</a:t>
            </a:r>
            <a:endParaRPr sz="1200">
              <a:latin typeface="Arial"/>
              <a:cs typeface="Arial"/>
            </a:endParaRPr>
          </a:p>
        </p:txBody>
      </p:sp>
      <p:sp>
        <p:nvSpPr>
          <p:cNvPr id="17" name="object 17"/>
          <p:cNvSpPr txBox="1"/>
          <p:nvPr/>
        </p:nvSpPr>
        <p:spPr>
          <a:xfrm>
            <a:off x="464007" y="782145"/>
            <a:ext cx="1032459"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Pr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a:p>
            <a:pPr marL="93726" marR="103022" algn="ctr">
              <a:lnSpc>
                <a:spcPct val="95825"/>
              </a:lnSpc>
            </a:pPr>
            <a:r>
              <a:rPr sz="1200" spc="4" dirty="0" smtClean="0">
                <a:solidFill>
                  <a:srgbClr val="FFFFFF"/>
                </a:solidFill>
                <a:latin typeface="Arial"/>
                <a:cs typeface="Arial"/>
              </a:rPr>
              <a:t>d</a:t>
            </a:r>
            <a:r>
              <a:rPr sz="1200" spc="0" dirty="0" smtClean="0">
                <a:solidFill>
                  <a:srgbClr val="FFFFFF"/>
                </a:solidFill>
                <a:latin typeface="Arial"/>
                <a:cs typeface="Arial"/>
              </a:rPr>
              <a:t>o</a:t>
            </a:r>
            <a:r>
              <a:rPr sz="1200" spc="-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p:txBody>
      </p:sp>
      <p:sp>
        <p:nvSpPr>
          <p:cNvPr id="16" name="object 16"/>
          <p:cNvSpPr txBox="1"/>
          <p:nvPr/>
        </p:nvSpPr>
        <p:spPr>
          <a:xfrm>
            <a:off x="2204085" y="782145"/>
            <a:ext cx="819861" cy="360679"/>
          </a:xfrm>
          <a:prstGeom prst="rect">
            <a:avLst/>
          </a:prstGeom>
        </p:spPr>
        <p:txBody>
          <a:bodyPr wrap="square" lIns="0" tIns="0" rIns="0" bIns="0" rtlCol="0">
            <a:noAutofit/>
          </a:bodyPr>
          <a:lstStyle/>
          <a:p>
            <a:pPr marL="12700">
              <a:lnSpc>
                <a:spcPts val="1325"/>
              </a:lnSpc>
              <a:spcBef>
                <a:spcPts val="66"/>
              </a:spcBef>
            </a:pPr>
            <a:r>
              <a:rPr sz="1200" spc="29" dirty="0" smtClean="0">
                <a:solidFill>
                  <a:srgbClr val="FFFFFF"/>
                </a:solidFill>
                <a:latin typeface="Arial"/>
                <a:cs typeface="Arial"/>
              </a:rPr>
              <a:t>W</a:t>
            </a:r>
            <a:r>
              <a:rPr sz="1200" spc="-9" dirty="0" smtClean="0">
                <a:solidFill>
                  <a:srgbClr val="FFFFFF"/>
                </a:solidFill>
                <a:latin typeface="Arial"/>
                <a:cs typeface="Arial"/>
              </a:rPr>
              <a:t>y</a:t>
            </a:r>
            <a:r>
              <a:rPr sz="1200" spc="4" dirty="0" smtClean="0">
                <a:solidFill>
                  <a:srgbClr val="FFFFFF"/>
                </a:solidFill>
                <a:latin typeface="Arial"/>
                <a:cs typeface="Arial"/>
              </a:rPr>
              <a:t>m</a:t>
            </a:r>
            <a:r>
              <a:rPr sz="1200" spc="-4" dirty="0" smtClean="0">
                <a:solidFill>
                  <a:srgbClr val="FFFFFF"/>
                </a:solidFill>
                <a:latin typeface="Arial"/>
                <a:cs typeface="Arial"/>
              </a:rPr>
              <a:t>ag</a:t>
            </a:r>
            <a:r>
              <a:rPr sz="1200" spc="4" dirty="0" smtClean="0">
                <a:solidFill>
                  <a:srgbClr val="FFFFFF"/>
                </a:solidFill>
                <a:latin typeface="Arial"/>
                <a:cs typeface="Arial"/>
              </a:rPr>
              <a:t>a</a:t>
            </a:r>
            <a:r>
              <a:rPr sz="1200" spc="-4" dirty="0" smtClean="0">
                <a:solidFill>
                  <a:srgbClr val="FFFFFF"/>
                </a:solidFill>
                <a:latin typeface="Arial"/>
                <a:cs typeface="Arial"/>
              </a:rPr>
              <a:t>n</a:t>
            </a:r>
            <a:r>
              <a:rPr sz="1200" spc="0" dirty="0" smtClean="0">
                <a:solidFill>
                  <a:srgbClr val="FFFFFF"/>
                </a:solidFill>
                <a:latin typeface="Arial"/>
                <a:cs typeface="Arial"/>
              </a:rPr>
              <a:t>e</a:t>
            </a:r>
            <a:endParaRPr sz="1200">
              <a:latin typeface="Arial"/>
              <a:cs typeface="Arial"/>
            </a:endParaRPr>
          </a:p>
          <a:p>
            <a:pPr marL="24891" marR="22860">
              <a:lnSpc>
                <a:spcPct val="95825"/>
              </a:lnSpc>
            </a:pP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en</a:t>
            </a:r>
            <a:r>
              <a:rPr sz="1200" spc="0" dirty="0" smtClean="0">
                <a:solidFill>
                  <a:srgbClr val="FFFFFF"/>
                </a:solidFill>
                <a:latin typeface="Arial"/>
                <a:cs typeface="Arial"/>
              </a:rPr>
              <a:t>ty</a:t>
            </a:r>
            <a:endParaRPr sz="1200">
              <a:latin typeface="Arial"/>
              <a:cs typeface="Arial"/>
            </a:endParaRPr>
          </a:p>
        </p:txBody>
      </p:sp>
      <p:sp>
        <p:nvSpPr>
          <p:cNvPr id="15" name="object 15"/>
          <p:cNvSpPr txBox="1"/>
          <p:nvPr/>
        </p:nvSpPr>
        <p:spPr>
          <a:xfrm>
            <a:off x="6968744" y="782145"/>
            <a:ext cx="1041095"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p</a:t>
            </a:r>
            <a:r>
              <a:rPr sz="1200" spc="0" dirty="0" smtClean="0">
                <a:solidFill>
                  <a:srgbClr val="FFFFFF"/>
                </a:solidFill>
                <a:latin typeface="Arial"/>
                <a:cs typeface="Arial"/>
              </a:rPr>
              <a:t>łac</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cła</a:t>
            </a:r>
            <a:r>
              <a:rPr sz="1200" spc="-4" dirty="0" smtClean="0">
                <a:solidFill>
                  <a:srgbClr val="FFFFFF"/>
                </a:solidFill>
                <a:latin typeface="Arial"/>
                <a:cs typeface="Arial"/>
              </a:rPr>
              <a:t> </a:t>
            </a:r>
            <a:r>
              <a:rPr lang="pl-PL" sz="1200" spc="-4" dirty="0" smtClean="0">
                <a:solidFill>
                  <a:srgbClr val="FFFFFF"/>
                </a:solidFill>
                <a:latin typeface="Arial"/>
                <a:cs typeface="Arial"/>
              </a:rPr>
              <a:t>i</a:t>
            </a:r>
            <a:endParaRPr sz="1200" dirty="0">
              <a:latin typeface="Arial"/>
              <a:cs typeface="Arial"/>
            </a:endParaRPr>
          </a:p>
          <a:p>
            <a:pPr marL="218948" marR="229819" algn="ctr">
              <a:lnSpc>
                <a:spcPct val="95825"/>
              </a:lnSpc>
            </a:pPr>
            <a:r>
              <a:rPr sz="1200" spc="4" dirty="0" smtClean="0">
                <a:solidFill>
                  <a:srgbClr val="FFFFFF"/>
                </a:solidFill>
                <a:latin typeface="Arial"/>
                <a:cs typeface="Arial"/>
              </a:rPr>
              <a:t>poda</a:t>
            </a:r>
            <a:r>
              <a:rPr sz="1200" spc="0" dirty="0" smtClean="0">
                <a:solidFill>
                  <a:srgbClr val="FFFFFF"/>
                </a:solidFill>
                <a:latin typeface="Arial"/>
                <a:cs typeface="Arial"/>
              </a:rPr>
              <a:t>tku</a:t>
            </a:r>
            <a:endParaRPr sz="1200" dirty="0">
              <a:latin typeface="Arial"/>
              <a:cs typeface="Arial"/>
            </a:endParaRPr>
          </a:p>
        </p:txBody>
      </p:sp>
      <p:sp>
        <p:nvSpPr>
          <p:cNvPr id="14" name="object 14"/>
          <p:cNvSpPr txBox="1"/>
          <p:nvPr/>
        </p:nvSpPr>
        <p:spPr>
          <a:xfrm>
            <a:off x="8527542" y="782145"/>
            <a:ext cx="1179626" cy="360679"/>
          </a:xfrm>
          <a:prstGeom prst="rect">
            <a:avLst/>
          </a:prstGeom>
        </p:spPr>
        <p:txBody>
          <a:bodyPr wrap="square" lIns="0" tIns="0" rIns="0" bIns="0" rtlCol="0">
            <a:noAutofit/>
          </a:bodyPr>
          <a:lstStyle/>
          <a:p>
            <a:pPr algn="ctr">
              <a:lnSpc>
                <a:spcPts val="1325"/>
              </a:lnSpc>
              <a:spcBef>
                <a:spcPts val="66"/>
              </a:spcBef>
            </a:pPr>
            <a:r>
              <a:rPr sz="1200" spc="4" dirty="0" smtClean="0">
                <a:solidFill>
                  <a:srgbClr val="FFFFFF"/>
                </a:solidFill>
                <a:latin typeface="Arial"/>
                <a:cs typeface="Arial"/>
              </a:rPr>
              <a:t>Ko</a:t>
            </a:r>
            <a:r>
              <a:rPr sz="1200" spc="0" dirty="0" smtClean="0">
                <a:solidFill>
                  <a:srgbClr val="FFFFFF"/>
                </a:solidFill>
                <a:latin typeface="Arial"/>
                <a:cs typeface="Arial"/>
              </a:rPr>
              <a:t>re</a:t>
            </a:r>
            <a:r>
              <a:rPr sz="1200" spc="4" dirty="0" smtClean="0">
                <a:solidFill>
                  <a:srgbClr val="FFFFFF"/>
                </a:solidFill>
                <a:latin typeface="Arial"/>
                <a:cs typeface="Arial"/>
              </a:rPr>
              <a:t>k</a:t>
            </a:r>
            <a:r>
              <a:rPr sz="1200" spc="0" dirty="0" smtClean="0">
                <a:solidFill>
                  <a:srgbClr val="FFFFFF"/>
                </a:solidFill>
                <a:latin typeface="Arial"/>
                <a:cs typeface="Arial"/>
              </a:rPr>
              <a:t>ta</a:t>
            </a:r>
            <a:r>
              <a:rPr sz="1200" spc="-1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680" marR="371398"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3" name="object 13"/>
          <p:cNvSpPr txBox="1"/>
          <p:nvPr/>
        </p:nvSpPr>
        <p:spPr>
          <a:xfrm>
            <a:off x="10176510" y="873585"/>
            <a:ext cx="1145844"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M</a:t>
            </a:r>
            <a:r>
              <a:rPr sz="1200" spc="4" dirty="0" smtClean="0">
                <a:solidFill>
                  <a:srgbClr val="FFFFFF"/>
                </a:solidFill>
                <a:latin typeface="Arial"/>
                <a:cs typeface="Arial"/>
              </a:rPr>
              <a:t>a</a:t>
            </a:r>
            <a:r>
              <a:rPr sz="1200" spc="-4" dirty="0" smtClean="0">
                <a:solidFill>
                  <a:srgbClr val="FFFFFF"/>
                </a:solidFill>
                <a:latin typeface="Arial"/>
                <a:cs typeface="Arial"/>
              </a:rPr>
              <a:t>g</a:t>
            </a:r>
            <a:r>
              <a:rPr sz="1200" spc="4" dirty="0" smtClean="0">
                <a:solidFill>
                  <a:srgbClr val="FFFFFF"/>
                </a:solidFill>
                <a:latin typeface="Arial"/>
                <a:cs typeface="Arial"/>
              </a:rPr>
              <a:t>a</a:t>
            </a:r>
            <a:r>
              <a:rPr sz="1200" spc="-9" dirty="0" smtClean="0">
                <a:solidFill>
                  <a:srgbClr val="FFFFFF"/>
                </a:solidFill>
                <a:latin typeface="Arial"/>
                <a:cs typeface="Arial"/>
              </a:rPr>
              <a:t>zy</a:t>
            </a:r>
            <a:r>
              <a:rPr sz="1200" spc="4" dirty="0" smtClean="0">
                <a:solidFill>
                  <a:srgbClr val="FFFFFF"/>
                </a:solidFill>
                <a:latin typeface="Arial"/>
                <a:cs typeface="Arial"/>
              </a:rPr>
              <a:t>no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p:txBody>
      </p:sp>
      <p:sp>
        <p:nvSpPr>
          <p:cNvPr id="12" name="object 12"/>
          <p:cNvSpPr txBox="1"/>
          <p:nvPr/>
        </p:nvSpPr>
        <p:spPr>
          <a:xfrm>
            <a:off x="10859770" y="1859311"/>
            <a:ext cx="93583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I</a:t>
            </a:r>
            <a:r>
              <a:rPr sz="2400" spc="4" dirty="0" smtClean="0">
                <a:solidFill>
                  <a:srgbClr val="FFFFFF"/>
                </a:solidFill>
                <a:latin typeface="Arial"/>
                <a:cs typeface="Arial"/>
              </a:rPr>
              <a:t>m</a:t>
            </a:r>
            <a:r>
              <a:rPr sz="2400" spc="0" dirty="0" smtClean="0">
                <a:solidFill>
                  <a:srgbClr val="FFFFFF"/>
                </a:solidFill>
                <a:latin typeface="Arial"/>
                <a:cs typeface="Arial"/>
              </a:rPr>
              <a:t>port</a:t>
            </a:r>
            <a:endParaRPr sz="2400">
              <a:latin typeface="Arial"/>
              <a:cs typeface="Arial"/>
            </a:endParaRPr>
          </a:p>
          <a:p>
            <a:pPr marL="256539" marR="11887">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10" name="object 10"/>
          <p:cNvSpPr txBox="1"/>
          <p:nvPr/>
        </p:nvSpPr>
        <p:spPr>
          <a:xfrm>
            <a:off x="2160000" y="1800000"/>
            <a:ext cx="7920000" cy="4500000"/>
          </a:xfrm>
          <a:prstGeom prst="rect">
            <a:avLst/>
          </a:prstGeom>
        </p:spPr>
        <p:txBody>
          <a:bodyPr wrap="square" lIns="0" tIns="0" rIns="0" bIns="0" rtlCol="0">
            <a:noAutofit/>
          </a:bodyPr>
          <a:lstStyle/>
          <a:p>
            <a:pPr marL="12700" marR="26286">
              <a:lnSpc>
                <a:spcPts val="1325"/>
              </a:lnSpc>
              <a:spcBef>
                <a:spcPts val="66"/>
              </a:spcBef>
            </a:pPr>
            <a:r>
              <a:rPr lang="pl-PL" sz="1400" b="1" dirty="0" smtClean="0">
                <a:latin typeface="Arial"/>
                <a:cs typeface="Arial"/>
              </a:rPr>
              <a:t>O</a:t>
            </a:r>
            <a:r>
              <a:rPr lang="pl-PL" sz="1400" b="1" spc="4" dirty="0" smtClean="0">
                <a:latin typeface="Arial"/>
                <a:cs typeface="Arial"/>
              </a:rPr>
              <a:t>d</a:t>
            </a:r>
            <a:r>
              <a:rPr lang="pl-PL" sz="1400" b="1" dirty="0" smtClean="0">
                <a:latin typeface="Arial"/>
                <a:cs typeface="Arial"/>
              </a:rPr>
              <a:t>pr</a:t>
            </a:r>
            <a:r>
              <a:rPr lang="pl-PL" sz="1400" b="1" spc="4" dirty="0" smtClean="0">
                <a:latin typeface="Arial"/>
                <a:cs typeface="Arial"/>
              </a:rPr>
              <a:t>a</a:t>
            </a:r>
            <a:r>
              <a:rPr lang="pl-PL" sz="1400" b="1" spc="25" dirty="0" smtClean="0">
                <a:latin typeface="Arial"/>
                <a:cs typeface="Arial"/>
              </a:rPr>
              <a:t>w</a:t>
            </a:r>
            <a:r>
              <a:rPr lang="pl-PL" sz="1400" b="1" dirty="0" smtClean="0">
                <a:latin typeface="Arial"/>
                <a:cs typeface="Arial"/>
              </a:rPr>
              <a:t>a</a:t>
            </a:r>
            <a:r>
              <a:rPr lang="pl-PL" sz="1400" b="1" spc="-45" dirty="0" smtClean="0">
                <a:latin typeface="Arial"/>
                <a:cs typeface="Arial"/>
              </a:rPr>
              <a:t> </a:t>
            </a:r>
            <a:r>
              <a:rPr lang="pl-PL" sz="1400" b="1" dirty="0">
                <a:latin typeface="Arial"/>
                <a:cs typeface="Arial"/>
              </a:rPr>
              <a:t>z</a:t>
            </a:r>
            <a:r>
              <a:rPr lang="pl-PL" sz="1400" b="1" spc="4" dirty="0">
                <a:latin typeface="Arial"/>
                <a:cs typeface="Arial"/>
              </a:rPr>
              <a:t>b</a:t>
            </a:r>
            <a:r>
              <a:rPr lang="pl-PL" sz="1400" b="1" dirty="0">
                <a:latin typeface="Arial"/>
                <a:cs typeface="Arial"/>
              </a:rPr>
              <a:t>ior</a:t>
            </a:r>
            <a:r>
              <a:rPr lang="pl-PL" sz="1400" b="1" spc="4" dirty="0">
                <a:latin typeface="Arial"/>
                <a:cs typeface="Arial"/>
              </a:rPr>
              <a:t>c</a:t>
            </a:r>
            <a:r>
              <a:rPr lang="pl-PL" sz="1400" b="1" dirty="0">
                <a:latin typeface="Arial"/>
                <a:cs typeface="Arial"/>
              </a:rPr>
              <a:t>za</a:t>
            </a:r>
            <a:r>
              <a:rPr lang="pl-PL" sz="1400" b="1" spc="-26" dirty="0">
                <a:latin typeface="Arial"/>
                <a:cs typeface="Arial"/>
              </a:rPr>
              <a:t> </a:t>
            </a:r>
            <a:r>
              <a:rPr lang="pl-PL" sz="1400" b="1" dirty="0">
                <a:latin typeface="Arial"/>
                <a:cs typeface="Arial"/>
              </a:rPr>
              <a:t>(na</a:t>
            </a:r>
            <a:r>
              <a:rPr lang="pl-PL" sz="1400" b="1" spc="5" dirty="0">
                <a:latin typeface="Arial"/>
                <a:cs typeface="Arial"/>
              </a:rPr>
              <a:t> </a:t>
            </a:r>
            <a:r>
              <a:rPr lang="pl-PL" sz="1400" b="1" dirty="0">
                <a:latin typeface="Arial"/>
                <a:cs typeface="Arial"/>
              </a:rPr>
              <a:t>z</a:t>
            </a:r>
            <a:r>
              <a:rPr lang="pl-PL" sz="1400" b="1" spc="4" dirty="0">
                <a:latin typeface="Arial"/>
                <a:cs typeface="Arial"/>
              </a:rPr>
              <a:t>b</a:t>
            </a:r>
            <a:r>
              <a:rPr lang="pl-PL" sz="1400" b="1" dirty="0">
                <a:latin typeface="Arial"/>
                <a:cs typeface="Arial"/>
              </a:rPr>
              <a:t>ior</a:t>
            </a:r>
            <a:r>
              <a:rPr lang="pl-PL" sz="1400" b="1" spc="4" dirty="0">
                <a:latin typeface="Arial"/>
                <a:cs typeface="Arial"/>
              </a:rPr>
              <a:t>c</a:t>
            </a:r>
            <a:r>
              <a:rPr lang="pl-PL" sz="1400" b="1" spc="14" dirty="0">
                <a:latin typeface="Arial"/>
                <a:cs typeface="Arial"/>
              </a:rPr>
              <a:t>z</a:t>
            </a:r>
            <a:r>
              <a:rPr lang="pl-PL" sz="1400" b="1" spc="-34" dirty="0">
                <a:latin typeface="Arial"/>
                <a:cs typeface="Arial"/>
              </a:rPr>
              <a:t>y</a:t>
            </a:r>
            <a:r>
              <a:rPr lang="pl-PL" sz="1400" b="1" dirty="0">
                <a:latin typeface="Arial"/>
                <a:cs typeface="Arial"/>
              </a:rPr>
              <a:t>m</a:t>
            </a:r>
            <a:r>
              <a:rPr lang="pl-PL" sz="1400" b="1" spc="-3" dirty="0">
                <a:latin typeface="Arial"/>
                <a:cs typeface="Arial"/>
              </a:rPr>
              <a:t> </a:t>
            </a:r>
            <a:r>
              <a:rPr lang="pl-PL" sz="1400" b="1" dirty="0">
                <a:latin typeface="Arial"/>
                <a:cs typeface="Arial"/>
              </a:rPr>
              <a:t>z</a:t>
            </a:r>
            <a:r>
              <a:rPr lang="pl-PL" sz="1400" b="1" spc="4" dirty="0">
                <a:latin typeface="Arial"/>
                <a:cs typeface="Arial"/>
              </a:rPr>
              <a:t>g</a:t>
            </a:r>
            <a:r>
              <a:rPr lang="pl-PL" sz="1400" b="1" dirty="0">
                <a:latin typeface="Arial"/>
                <a:cs typeface="Arial"/>
              </a:rPr>
              <a:t>ło</a:t>
            </a:r>
            <a:r>
              <a:rPr lang="pl-PL" sz="1400" b="1" spc="4" dirty="0">
                <a:latin typeface="Arial"/>
                <a:cs typeface="Arial"/>
              </a:rPr>
              <a:t>s</a:t>
            </a:r>
            <a:r>
              <a:rPr lang="pl-PL" sz="1400" b="1" dirty="0">
                <a:latin typeface="Arial"/>
                <a:cs typeface="Arial"/>
              </a:rPr>
              <a:t>z</a:t>
            </a:r>
            <a:r>
              <a:rPr lang="pl-PL" sz="1400" b="1" spc="4" dirty="0">
                <a:latin typeface="Arial"/>
                <a:cs typeface="Arial"/>
              </a:rPr>
              <a:t>e</a:t>
            </a:r>
            <a:r>
              <a:rPr lang="pl-PL" sz="1400" b="1" dirty="0">
                <a:latin typeface="Arial"/>
                <a:cs typeface="Arial"/>
              </a:rPr>
              <a:t>niu</a:t>
            </a:r>
            <a:r>
              <a:rPr lang="pl-PL" sz="1400" b="1" spc="-16" dirty="0">
                <a:latin typeface="Arial"/>
                <a:cs typeface="Arial"/>
              </a:rPr>
              <a:t> </a:t>
            </a:r>
            <a:r>
              <a:rPr lang="pl-PL" sz="1400" b="1" dirty="0">
                <a:latin typeface="Arial"/>
                <a:cs typeface="Arial"/>
              </a:rPr>
              <a:t>cel</a:t>
            </a:r>
            <a:r>
              <a:rPr lang="pl-PL" sz="1400" b="1" spc="4" dirty="0">
                <a:latin typeface="Arial"/>
                <a:cs typeface="Arial"/>
              </a:rPr>
              <a:t>n</a:t>
            </a:r>
            <a:r>
              <a:rPr lang="pl-PL" sz="1400" b="1" spc="-34" dirty="0">
                <a:latin typeface="Arial"/>
                <a:cs typeface="Arial"/>
              </a:rPr>
              <a:t>y</a:t>
            </a:r>
            <a:r>
              <a:rPr lang="pl-PL" sz="1400" b="1" dirty="0">
                <a:latin typeface="Arial"/>
                <a:cs typeface="Arial"/>
              </a:rPr>
              <a:t>m)</a:t>
            </a:r>
          </a:p>
          <a:p>
            <a:pPr marL="12700" marR="26286">
              <a:lnSpc>
                <a:spcPts val="1325"/>
              </a:lnSpc>
              <a:spcBef>
                <a:spcPts val="66"/>
              </a:spcBef>
            </a:pPr>
            <a:endParaRPr lang="pl-PL" sz="1200" spc="4" dirty="0">
              <a:latin typeface="Arial"/>
              <a:cs typeface="Arial"/>
            </a:endParaRPr>
          </a:p>
          <a:p>
            <a:pPr marL="12700" marR="26286">
              <a:lnSpc>
                <a:spcPts val="1325"/>
              </a:lnSpc>
              <a:spcBef>
                <a:spcPts val="66"/>
              </a:spcBef>
            </a:pPr>
            <a:r>
              <a:rPr sz="1200" spc="4" dirty="0" err="1" smtClean="0">
                <a:latin typeface="Arial"/>
                <a:cs typeface="Arial"/>
              </a:rPr>
              <a:t>P</a:t>
            </a:r>
            <a:r>
              <a:rPr sz="1200" spc="0" dirty="0" err="1" smtClean="0">
                <a:latin typeface="Arial"/>
                <a:cs typeface="Arial"/>
              </a:rPr>
              <a:t>r</a:t>
            </a:r>
            <a:r>
              <a:rPr sz="1200" spc="-14" dirty="0" err="1" smtClean="0">
                <a:latin typeface="Arial"/>
                <a:cs typeface="Arial"/>
              </a:rPr>
              <a:t>z</a:t>
            </a:r>
            <a:r>
              <a:rPr sz="1200" spc="4" dirty="0" err="1" smtClean="0">
                <a:latin typeface="Arial"/>
                <a:cs typeface="Arial"/>
              </a:rPr>
              <a:t>e</a:t>
            </a:r>
            <a:r>
              <a:rPr sz="1200" spc="0" dirty="0" err="1" smtClean="0">
                <a:latin typeface="Arial"/>
                <a:cs typeface="Arial"/>
              </a:rPr>
              <a:t>s</a:t>
            </a:r>
            <a:r>
              <a:rPr sz="1200" spc="-4" dirty="0" err="1" smtClean="0">
                <a:latin typeface="Arial"/>
                <a:cs typeface="Arial"/>
              </a:rPr>
              <a:t>y</a:t>
            </a:r>
            <a:r>
              <a:rPr sz="1200" spc="0" dirty="0" err="1" smtClean="0">
                <a:latin typeface="Arial"/>
                <a:cs typeface="Arial"/>
              </a:rPr>
              <a:t>łki</a:t>
            </a:r>
            <a:r>
              <a:rPr sz="1200" spc="9" dirty="0" smtClean="0">
                <a:latin typeface="Arial"/>
                <a:cs typeface="Arial"/>
              </a:rPr>
              <a:t> </a:t>
            </a:r>
            <a:r>
              <a:rPr sz="1200" spc="0" dirty="0" smtClean="0">
                <a:latin typeface="Arial"/>
                <a:cs typeface="Arial"/>
              </a:rPr>
              <a:t>o </a:t>
            </a:r>
            <a:r>
              <a:rPr sz="1200" spc="-9" dirty="0" smtClean="0">
                <a:latin typeface="Arial"/>
                <a:cs typeface="Arial"/>
              </a:rPr>
              <a:t>w</a:t>
            </a:r>
            <a:r>
              <a:rPr sz="1200" spc="4" dirty="0" smtClean="0">
                <a:latin typeface="Arial"/>
                <a:cs typeface="Arial"/>
              </a:rPr>
              <a:t>a</a:t>
            </a:r>
            <a:r>
              <a:rPr sz="1200" spc="0" dirty="0" smtClean="0">
                <a:latin typeface="Arial"/>
                <a:cs typeface="Arial"/>
              </a:rPr>
              <a:t>rt</a:t>
            </a:r>
            <a:r>
              <a:rPr sz="1200" spc="4" dirty="0" smtClean="0">
                <a:latin typeface="Arial"/>
                <a:cs typeface="Arial"/>
              </a:rPr>
              <a:t>o</a:t>
            </a:r>
            <a:r>
              <a:rPr sz="1200" spc="0" dirty="0" smtClean="0">
                <a:latin typeface="Arial"/>
                <a:cs typeface="Arial"/>
              </a:rPr>
              <a:t>ś</a:t>
            </a:r>
            <a:r>
              <a:rPr sz="1200" spc="4" dirty="0" smtClean="0">
                <a:latin typeface="Arial"/>
                <a:cs typeface="Arial"/>
              </a:rPr>
              <a:t>c</a:t>
            </a:r>
            <a:r>
              <a:rPr sz="1200" spc="0" dirty="0" smtClean="0">
                <a:latin typeface="Arial"/>
                <a:cs typeface="Arial"/>
              </a:rPr>
              <a:t>i</a:t>
            </a:r>
            <a:r>
              <a:rPr sz="1200" spc="-14" dirty="0" smtClean="0">
                <a:latin typeface="Arial"/>
                <a:cs typeface="Arial"/>
              </a:rPr>
              <a:t> </a:t>
            </a:r>
            <a:r>
              <a:rPr sz="1200" b="1" spc="0" dirty="0" smtClean="0">
                <a:latin typeface="Arial"/>
                <a:cs typeface="Arial"/>
              </a:rPr>
              <a:t>do</a:t>
            </a:r>
            <a:r>
              <a:rPr sz="1200" b="1" spc="9" dirty="0" smtClean="0">
                <a:latin typeface="Arial"/>
                <a:cs typeface="Arial"/>
              </a:rPr>
              <a:t> </a:t>
            </a:r>
            <a:r>
              <a:rPr sz="1200" b="1" spc="4" dirty="0" smtClean="0">
                <a:latin typeface="Arial"/>
                <a:cs typeface="Arial"/>
              </a:rPr>
              <a:t>2</a:t>
            </a:r>
            <a:r>
              <a:rPr sz="1200" b="1" spc="0" dirty="0" smtClean="0">
                <a:latin typeface="Arial"/>
                <a:cs typeface="Arial"/>
              </a:rPr>
              <a:t>2</a:t>
            </a:r>
            <a:r>
              <a:rPr sz="1200" b="1" spc="-4" dirty="0" smtClean="0">
                <a:latin typeface="Arial"/>
                <a:cs typeface="Arial"/>
              </a:rPr>
              <a:t> </a:t>
            </a:r>
            <a:r>
              <a:rPr sz="1200" b="1" spc="0" dirty="0" smtClean="0">
                <a:latin typeface="Arial"/>
                <a:cs typeface="Arial"/>
              </a:rPr>
              <a:t>EUR</a:t>
            </a:r>
            <a:r>
              <a:rPr sz="1200" b="1" spc="-9" dirty="0" smtClean="0">
                <a:latin typeface="Arial"/>
                <a:cs typeface="Arial"/>
              </a:rPr>
              <a:t> </a:t>
            </a:r>
            <a:r>
              <a:rPr sz="1200" spc="9" dirty="0" smtClean="0">
                <a:latin typeface="Arial"/>
                <a:cs typeface="Arial"/>
              </a:rPr>
              <a:t>m</a:t>
            </a:r>
            <a:r>
              <a:rPr sz="1200" spc="4" dirty="0" smtClean="0">
                <a:latin typeface="Arial"/>
                <a:cs typeface="Arial"/>
              </a:rPr>
              <a:t>o</a:t>
            </a:r>
            <a:r>
              <a:rPr sz="1200" spc="-4" dirty="0" smtClean="0">
                <a:latin typeface="Arial"/>
                <a:cs typeface="Arial"/>
              </a:rPr>
              <a:t>g</a:t>
            </a:r>
            <a:r>
              <a:rPr sz="1200" spc="0" dirty="0" smtClean="0">
                <a:latin typeface="Arial"/>
                <a:cs typeface="Arial"/>
              </a:rPr>
              <a:t>ą</a:t>
            </a:r>
            <a:r>
              <a:rPr sz="1200" spc="-14" dirty="0" smtClean="0">
                <a:latin typeface="Arial"/>
                <a:cs typeface="Arial"/>
              </a:rPr>
              <a:t> </a:t>
            </a:r>
            <a:r>
              <a:rPr sz="1200" spc="-9" dirty="0" smtClean="0">
                <a:latin typeface="Arial"/>
                <a:cs typeface="Arial"/>
              </a:rPr>
              <a:t>z</a:t>
            </a:r>
            <a:r>
              <a:rPr sz="1200" spc="4" dirty="0" smtClean="0">
                <a:latin typeface="Arial"/>
                <a:cs typeface="Arial"/>
              </a:rPr>
              <a:t>o</a:t>
            </a:r>
            <a:r>
              <a:rPr sz="1200" spc="0" dirty="0" smtClean="0">
                <a:latin typeface="Arial"/>
                <a:cs typeface="Arial"/>
              </a:rPr>
              <a:t>s</a:t>
            </a:r>
            <a:r>
              <a:rPr sz="1200" spc="4" dirty="0" smtClean="0">
                <a:latin typeface="Arial"/>
                <a:cs typeface="Arial"/>
              </a:rPr>
              <a:t>ta</a:t>
            </a:r>
            <a:r>
              <a:rPr sz="1200" spc="0" dirty="0" smtClean="0">
                <a:latin typeface="Arial"/>
                <a:cs typeface="Arial"/>
              </a:rPr>
              <a:t>ć</a:t>
            </a:r>
            <a:r>
              <a:rPr sz="1200" spc="4" dirty="0" smtClean="0">
                <a:latin typeface="Arial"/>
                <a:cs typeface="Arial"/>
              </a:rPr>
              <a:t> dopu</a:t>
            </a:r>
            <a:r>
              <a:rPr sz="1200" spc="0" dirty="0" smtClean="0">
                <a:latin typeface="Arial"/>
                <a:cs typeface="Arial"/>
              </a:rPr>
              <a:t>s</a:t>
            </a:r>
            <a:r>
              <a:rPr sz="1200" spc="-4" dirty="0" smtClean="0">
                <a:latin typeface="Arial"/>
                <a:cs typeface="Arial"/>
              </a:rPr>
              <a:t>z</a:t>
            </a:r>
            <a:r>
              <a:rPr sz="1200" spc="0" dirty="0" smtClean="0">
                <a:latin typeface="Arial"/>
                <a:cs typeface="Arial"/>
              </a:rPr>
              <a:t>c</a:t>
            </a:r>
            <a:r>
              <a:rPr sz="1200" spc="-4" dirty="0" smtClean="0">
                <a:latin typeface="Arial"/>
                <a:cs typeface="Arial"/>
              </a:rPr>
              <a:t>z</a:t>
            </a:r>
            <a:r>
              <a:rPr sz="1200" spc="4" dirty="0" smtClean="0">
                <a:latin typeface="Arial"/>
                <a:cs typeface="Arial"/>
              </a:rPr>
              <a:t>on</a:t>
            </a:r>
            <a:r>
              <a:rPr sz="1200" spc="0" dirty="0" smtClean="0">
                <a:latin typeface="Arial"/>
                <a:cs typeface="Arial"/>
              </a:rPr>
              <a:t>e</a:t>
            </a:r>
            <a:r>
              <a:rPr sz="1200" spc="-24" dirty="0" smtClean="0">
                <a:latin typeface="Arial"/>
                <a:cs typeface="Arial"/>
              </a:rPr>
              <a:t> </a:t>
            </a:r>
            <a:r>
              <a:rPr sz="1200" spc="4" dirty="0" smtClean="0">
                <a:latin typeface="Arial"/>
                <a:cs typeface="Arial"/>
              </a:rPr>
              <a:t>d</a:t>
            </a:r>
            <a:r>
              <a:rPr sz="1200" spc="0" dirty="0" smtClean="0">
                <a:latin typeface="Arial"/>
                <a:cs typeface="Arial"/>
              </a:rPr>
              <a:t>o</a:t>
            </a:r>
            <a:r>
              <a:rPr sz="1200" spc="-14" dirty="0" smtClean="0">
                <a:latin typeface="Arial"/>
                <a:cs typeface="Arial"/>
              </a:rPr>
              <a:t> </a:t>
            </a:r>
            <a:r>
              <a:rPr sz="1200" spc="4" dirty="0" smtClean="0">
                <a:latin typeface="Arial"/>
                <a:cs typeface="Arial"/>
              </a:rPr>
              <a:t>ob</a:t>
            </a:r>
            <a:r>
              <a:rPr sz="1200" spc="0" dirty="0" smtClean="0">
                <a:latin typeface="Arial"/>
                <a:cs typeface="Arial"/>
              </a:rPr>
              <a:t>ro</a:t>
            </a:r>
            <a:r>
              <a:rPr sz="1200" spc="4" dirty="0" smtClean="0">
                <a:latin typeface="Arial"/>
                <a:cs typeface="Arial"/>
              </a:rPr>
              <a:t>t</a:t>
            </a:r>
            <a:r>
              <a:rPr sz="1200" spc="0" dirty="0" smtClean="0">
                <a:latin typeface="Arial"/>
                <a:cs typeface="Arial"/>
              </a:rPr>
              <a:t>u</a:t>
            </a:r>
            <a:r>
              <a:rPr sz="1200" spc="-14" dirty="0" smtClean="0">
                <a:latin typeface="Arial"/>
                <a:cs typeface="Arial"/>
              </a:rPr>
              <a:t> </a:t>
            </a:r>
            <a:r>
              <a:rPr sz="1200" spc="0" dirty="0" smtClean="0">
                <a:latin typeface="Arial"/>
                <a:cs typeface="Arial"/>
              </a:rPr>
              <a:t>w </a:t>
            </a:r>
            <a:r>
              <a:rPr sz="1200" spc="14" dirty="0" smtClean="0">
                <a:latin typeface="Arial"/>
                <a:cs typeface="Arial"/>
              </a:rPr>
              <a:t>f</a:t>
            </a:r>
            <a:r>
              <a:rPr sz="1200" spc="4" dirty="0" smtClean="0">
                <a:latin typeface="Arial"/>
                <a:cs typeface="Arial"/>
              </a:rPr>
              <a:t>o</a:t>
            </a:r>
            <a:r>
              <a:rPr sz="1200" spc="0" dirty="0" smtClean="0">
                <a:latin typeface="Arial"/>
                <a:cs typeface="Arial"/>
              </a:rPr>
              <a:t>r</a:t>
            </a:r>
            <a:r>
              <a:rPr sz="1200" spc="4" dirty="0" smtClean="0">
                <a:latin typeface="Arial"/>
                <a:cs typeface="Arial"/>
              </a:rPr>
              <a:t>m</a:t>
            </a:r>
            <a:r>
              <a:rPr sz="1200" spc="0" dirty="0" smtClean="0">
                <a:latin typeface="Arial"/>
                <a:cs typeface="Arial"/>
              </a:rPr>
              <a:t>ie</a:t>
            </a:r>
            <a:r>
              <a:rPr sz="1200" spc="-29" dirty="0" smtClean="0">
                <a:latin typeface="Arial"/>
                <a:cs typeface="Arial"/>
              </a:rPr>
              <a:t> </a:t>
            </a:r>
            <a:r>
              <a:rPr sz="1200" spc="-9" dirty="0" smtClean="0">
                <a:latin typeface="Arial"/>
                <a:cs typeface="Arial"/>
              </a:rPr>
              <a:t>z</a:t>
            </a:r>
            <a:r>
              <a:rPr sz="1200" spc="4" dirty="0" smtClean="0">
                <a:latin typeface="Arial"/>
                <a:cs typeface="Arial"/>
              </a:rPr>
              <a:t>b</a:t>
            </a:r>
            <a:r>
              <a:rPr sz="1200" spc="0" dirty="0" smtClean="0">
                <a:latin typeface="Arial"/>
                <a:cs typeface="Arial"/>
              </a:rPr>
              <a:t>i</a:t>
            </a:r>
            <a:r>
              <a:rPr sz="1200" spc="4" dirty="0" smtClean="0">
                <a:latin typeface="Arial"/>
                <a:cs typeface="Arial"/>
              </a:rPr>
              <a:t>o</a:t>
            </a:r>
            <a:r>
              <a:rPr sz="1200" spc="0" dirty="0" smtClean="0">
                <a:latin typeface="Arial"/>
                <a:cs typeface="Arial"/>
              </a:rPr>
              <a:t>rc</a:t>
            </a:r>
            <a:r>
              <a:rPr sz="1200" spc="-9" dirty="0" smtClean="0">
                <a:latin typeface="Arial"/>
                <a:cs typeface="Arial"/>
              </a:rPr>
              <a:t>z</a:t>
            </a:r>
            <a:r>
              <a:rPr sz="1200" spc="4" dirty="0" smtClean="0">
                <a:latin typeface="Arial"/>
                <a:cs typeface="Arial"/>
              </a:rPr>
              <a:t>e</a:t>
            </a:r>
            <a:r>
              <a:rPr sz="1200" spc="0" dirty="0" smtClean="0">
                <a:latin typeface="Arial"/>
                <a:cs typeface="Arial"/>
              </a:rPr>
              <a:t>j w c</a:t>
            </a:r>
            <a:r>
              <a:rPr sz="1200" spc="9" dirty="0" smtClean="0">
                <a:latin typeface="Arial"/>
                <a:cs typeface="Arial"/>
              </a:rPr>
              <a:t>e</a:t>
            </a:r>
            <a:r>
              <a:rPr sz="1200" spc="4" dirty="0" smtClean="0">
                <a:latin typeface="Arial"/>
                <a:cs typeface="Arial"/>
              </a:rPr>
              <a:t>n</a:t>
            </a:r>
            <a:r>
              <a:rPr sz="1200" spc="0" dirty="0" smtClean="0">
                <a:latin typeface="Arial"/>
                <a:cs typeface="Arial"/>
              </a:rPr>
              <a:t>tr</a:t>
            </a:r>
            <a:r>
              <a:rPr sz="1200" spc="4" dirty="0" smtClean="0">
                <a:latin typeface="Arial"/>
                <a:cs typeface="Arial"/>
              </a:rPr>
              <a:t>a</a:t>
            </a:r>
            <a:r>
              <a:rPr sz="1200" spc="0" dirty="0" smtClean="0">
                <a:latin typeface="Arial"/>
                <a:cs typeface="Arial"/>
              </a:rPr>
              <a:t>l</a:t>
            </a:r>
            <a:r>
              <a:rPr sz="1200" spc="4" dirty="0" smtClean="0">
                <a:latin typeface="Arial"/>
                <a:cs typeface="Arial"/>
              </a:rPr>
              <a:t>n</a:t>
            </a:r>
            <a:r>
              <a:rPr sz="1200" spc="-9" dirty="0" smtClean="0">
                <a:latin typeface="Arial"/>
                <a:cs typeface="Arial"/>
              </a:rPr>
              <a:t>y</a:t>
            </a:r>
            <a:r>
              <a:rPr sz="1200" spc="0" dirty="0" smtClean="0">
                <a:latin typeface="Arial"/>
                <a:cs typeface="Arial"/>
              </a:rPr>
              <a:t>m</a:t>
            </a:r>
            <a:endParaRPr sz="1200" dirty="0">
              <a:latin typeface="Arial"/>
              <a:cs typeface="Arial"/>
            </a:endParaRPr>
          </a:p>
          <a:p>
            <a:pPr marL="12700">
              <a:lnSpc>
                <a:spcPct val="95825"/>
              </a:lnSpc>
            </a:pPr>
            <a:r>
              <a:rPr sz="1200" spc="9" dirty="0" smtClean="0">
                <a:latin typeface="Arial"/>
                <a:cs typeface="Arial"/>
              </a:rPr>
              <a:t>m</a:t>
            </a:r>
            <a:r>
              <a:rPr sz="1200" spc="4" dirty="0" smtClean="0">
                <a:latin typeface="Arial"/>
                <a:cs typeface="Arial"/>
              </a:rPr>
              <a:t>a</a:t>
            </a:r>
            <a:r>
              <a:rPr sz="1200" spc="-4" dirty="0" smtClean="0">
                <a:latin typeface="Arial"/>
                <a:cs typeface="Arial"/>
              </a:rPr>
              <a:t>g</a:t>
            </a:r>
            <a:r>
              <a:rPr sz="1200" spc="4" dirty="0" smtClean="0">
                <a:latin typeface="Arial"/>
                <a:cs typeface="Arial"/>
              </a:rPr>
              <a:t>a</a:t>
            </a:r>
            <a:r>
              <a:rPr sz="1200" spc="-9" dirty="0" smtClean="0">
                <a:latin typeface="Arial"/>
                <a:cs typeface="Arial"/>
              </a:rPr>
              <a:t>zy</a:t>
            </a:r>
            <a:r>
              <a:rPr sz="1200" spc="4" dirty="0" smtClean="0">
                <a:latin typeface="Arial"/>
                <a:cs typeface="Arial"/>
              </a:rPr>
              <a:t>n</a:t>
            </a:r>
            <a:r>
              <a:rPr sz="1200" spc="0" dirty="0" smtClean="0">
                <a:latin typeface="Arial"/>
                <a:cs typeface="Arial"/>
              </a:rPr>
              <a:t>ie</a:t>
            </a:r>
            <a:r>
              <a:rPr sz="1200" spc="-25"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ła</a:t>
            </a:r>
            <a:r>
              <a:rPr sz="1200" spc="4" dirty="0" smtClean="0">
                <a:latin typeface="Arial"/>
                <a:cs typeface="Arial"/>
              </a:rPr>
              <a:t>dun</a:t>
            </a:r>
            <a:r>
              <a:rPr sz="1200" spc="0" dirty="0" smtClean="0">
                <a:latin typeface="Arial"/>
                <a:cs typeface="Arial"/>
              </a:rPr>
              <a:t>k</a:t>
            </a:r>
            <a:r>
              <a:rPr sz="1200" spc="-4" dirty="0" smtClean="0">
                <a:latin typeface="Arial"/>
                <a:cs typeface="Arial"/>
              </a:rPr>
              <a:t>o</a:t>
            </a:r>
            <a:r>
              <a:rPr sz="1200" spc="-14" dirty="0" smtClean="0">
                <a:latin typeface="Arial"/>
                <a:cs typeface="Arial"/>
              </a:rPr>
              <a:t>w</a:t>
            </a:r>
            <a:r>
              <a:rPr sz="1200" spc="-9" dirty="0" smtClean="0">
                <a:latin typeface="Arial"/>
                <a:cs typeface="Arial"/>
              </a:rPr>
              <a:t>y</a:t>
            </a:r>
            <a:r>
              <a:rPr sz="1200" spc="0" dirty="0" smtClean="0">
                <a:latin typeface="Arial"/>
                <a:cs typeface="Arial"/>
              </a:rPr>
              <a:t>m</a:t>
            </a:r>
            <a:r>
              <a:rPr sz="1200" spc="-24" dirty="0" smtClean="0">
                <a:latin typeface="Arial"/>
                <a:cs typeface="Arial"/>
              </a:rPr>
              <a:t> </a:t>
            </a:r>
            <a:r>
              <a:rPr sz="1200" spc="9" dirty="0" smtClean="0">
                <a:latin typeface="Arial"/>
                <a:cs typeface="Arial"/>
              </a:rPr>
              <a:t>T</a:t>
            </a:r>
            <a:r>
              <a:rPr sz="1200" spc="0" dirty="0" smtClean="0">
                <a:latin typeface="Arial"/>
                <a:cs typeface="Arial"/>
              </a:rPr>
              <a:t>NT</a:t>
            </a:r>
            <a:r>
              <a:rPr sz="1200" spc="-24" dirty="0" smtClean="0">
                <a:latin typeface="Arial"/>
                <a:cs typeface="Arial"/>
              </a:rPr>
              <a:t> </a:t>
            </a:r>
            <a:r>
              <a:rPr sz="1200" spc="0" dirty="0" smtClean="0">
                <a:latin typeface="Arial"/>
                <a:cs typeface="Arial"/>
              </a:rPr>
              <a:t>w</a:t>
            </a:r>
            <a:r>
              <a:rPr sz="1200" spc="9" dirty="0" smtClean="0">
                <a:latin typeface="Arial"/>
                <a:cs typeface="Arial"/>
              </a:rPr>
              <a:t> </a:t>
            </a:r>
            <a:r>
              <a:rPr sz="1200" spc="4" dirty="0" smtClean="0">
                <a:latin typeface="Arial"/>
                <a:cs typeface="Arial"/>
              </a:rPr>
              <a:t>L</a:t>
            </a:r>
            <a:r>
              <a:rPr sz="1200" spc="0" dirty="0" smtClean="0">
                <a:latin typeface="Arial"/>
                <a:cs typeface="Arial"/>
              </a:rPr>
              <a:t>ie</a:t>
            </a:r>
            <a:r>
              <a:rPr sz="1200" spc="-4" dirty="0" smtClean="0">
                <a:latin typeface="Arial"/>
                <a:cs typeface="Arial"/>
              </a:rPr>
              <a:t>g</a:t>
            </a:r>
            <a:r>
              <a:rPr sz="1200" spc="0" dirty="0" smtClean="0">
                <a:latin typeface="Arial"/>
                <a:cs typeface="Arial"/>
              </a:rPr>
              <a:t>e</a:t>
            </a:r>
            <a:r>
              <a:rPr sz="1200" spc="-14" dirty="0" smtClean="0">
                <a:latin typeface="Arial"/>
                <a:cs typeface="Arial"/>
              </a:rPr>
              <a:t> </a:t>
            </a:r>
            <a:r>
              <a:rPr sz="1200" spc="0" dirty="0" smtClean="0">
                <a:latin typeface="Arial"/>
                <a:cs typeface="Arial"/>
              </a:rPr>
              <a:t>(B</a:t>
            </a:r>
            <a:r>
              <a:rPr sz="1200" spc="4" dirty="0" smtClean="0">
                <a:latin typeface="Arial"/>
                <a:cs typeface="Arial"/>
              </a:rPr>
              <a:t>e</a:t>
            </a:r>
            <a:r>
              <a:rPr sz="1200" spc="0" dirty="0" smtClean="0">
                <a:latin typeface="Arial"/>
                <a:cs typeface="Arial"/>
              </a:rPr>
              <a:t>l</a:t>
            </a:r>
            <a:r>
              <a:rPr sz="1200" spc="-9" dirty="0" smtClean="0">
                <a:latin typeface="Arial"/>
                <a:cs typeface="Arial"/>
              </a:rPr>
              <a:t>g</a:t>
            </a:r>
            <a:r>
              <a:rPr sz="1200" spc="0" dirty="0" smtClean="0">
                <a:latin typeface="Arial"/>
                <a:cs typeface="Arial"/>
              </a:rPr>
              <a:t>ia)</a:t>
            </a:r>
            <a:r>
              <a:rPr sz="1200" spc="-19" dirty="0" smtClean="0">
                <a:latin typeface="Arial"/>
                <a:cs typeface="Arial"/>
              </a:rPr>
              <a:t> </a:t>
            </a:r>
            <a:r>
              <a:rPr sz="1200" spc="0" dirty="0" smtClean="0">
                <a:latin typeface="Arial"/>
                <a:cs typeface="Arial"/>
              </a:rPr>
              <a:t>lub w P</a:t>
            </a:r>
            <a:r>
              <a:rPr sz="1200" spc="4" dirty="0" smtClean="0">
                <a:latin typeface="Arial"/>
                <a:cs typeface="Arial"/>
              </a:rPr>
              <a:t>o</a:t>
            </a:r>
            <a:r>
              <a:rPr sz="1200" spc="0" dirty="0" smtClean="0">
                <a:latin typeface="Arial"/>
                <a:cs typeface="Arial"/>
              </a:rPr>
              <a:t>lsce.</a:t>
            </a:r>
            <a:r>
              <a:rPr sz="1200" spc="-14" dirty="0" smtClean="0">
                <a:latin typeface="Arial"/>
                <a:cs typeface="Arial"/>
              </a:rPr>
              <a:t> </a:t>
            </a:r>
            <a:r>
              <a:rPr sz="1200" spc="0" dirty="0" smtClean="0">
                <a:latin typeface="Arial"/>
                <a:cs typeface="Arial"/>
              </a:rPr>
              <a:t>W</a:t>
            </a:r>
            <a:r>
              <a:rPr sz="1200" spc="9" dirty="0" smtClean="0">
                <a:latin typeface="Arial"/>
                <a:cs typeface="Arial"/>
              </a:rPr>
              <a:t> </a:t>
            </a:r>
            <a:r>
              <a:rPr sz="1200" spc="0" dirty="0" smtClean="0">
                <a:latin typeface="Arial"/>
                <a:cs typeface="Arial"/>
              </a:rPr>
              <a:t>t</a:t>
            </a:r>
            <a:r>
              <a:rPr sz="1200" spc="4" dirty="0" smtClean="0">
                <a:latin typeface="Arial"/>
                <a:cs typeface="Arial"/>
              </a:rPr>
              <a:t>a</a:t>
            </a:r>
            <a:r>
              <a:rPr sz="1200" spc="0" dirty="0" smtClean="0">
                <a:latin typeface="Arial"/>
                <a:cs typeface="Arial"/>
              </a:rPr>
              <a:t>kim</a:t>
            </a:r>
            <a:r>
              <a:rPr sz="1200" spc="-4"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9" dirty="0" smtClean="0">
                <a:latin typeface="Arial"/>
                <a:cs typeface="Arial"/>
              </a:rPr>
              <a:t>y</a:t>
            </a:r>
            <a:r>
              <a:rPr sz="1200" spc="4" dirty="0" smtClean="0">
                <a:latin typeface="Arial"/>
                <a:cs typeface="Arial"/>
              </a:rPr>
              <a:t>pad</a:t>
            </a:r>
            <a:r>
              <a:rPr sz="1200" spc="0" dirty="0" smtClean="0">
                <a:latin typeface="Arial"/>
                <a:cs typeface="Arial"/>
              </a:rPr>
              <a:t>ku</a:t>
            </a:r>
            <a:r>
              <a:rPr sz="1200" spc="-14" dirty="0" smtClean="0">
                <a:latin typeface="Arial"/>
                <a:cs typeface="Arial"/>
              </a:rPr>
              <a:t> </a:t>
            </a:r>
            <a:r>
              <a:rPr sz="1200" spc="0" dirty="0" smtClean="0">
                <a:latin typeface="Arial"/>
                <a:cs typeface="Arial"/>
              </a:rPr>
              <a:t>są</a:t>
            </a:r>
            <a:r>
              <a:rPr sz="1200" spc="-4" dirty="0" smtClean="0">
                <a:latin typeface="Arial"/>
                <a:cs typeface="Arial"/>
              </a:rPr>
              <a:t> </a:t>
            </a:r>
            <a:r>
              <a:rPr sz="1200" spc="4" dirty="0" smtClean="0">
                <a:latin typeface="Arial"/>
                <a:cs typeface="Arial"/>
              </a:rPr>
              <a:t>on</a:t>
            </a:r>
            <a:r>
              <a:rPr sz="1200" spc="0" dirty="0" smtClean="0">
                <a:latin typeface="Arial"/>
                <a:cs typeface="Arial"/>
              </a:rPr>
              <a:t>e</a:t>
            </a:r>
            <a:r>
              <a:rPr sz="1200" spc="-14" dirty="0" smtClean="0">
                <a:latin typeface="Arial"/>
                <a:cs typeface="Arial"/>
              </a:rPr>
              <a:t> </a:t>
            </a:r>
            <a:r>
              <a:rPr sz="1200" spc="-9" dirty="0" smtClean="0">
                <a:latin typeface="Arial"/>
                <a:cs typeface="Arial"/>
              </a:rPr>
              <a:t>z</a:t>
            </a:r>
            <a:r>
              <a:rPr sz="1200" spc="-14" dirty="0" smtClean="0">
                <a:latin typeface="Arial"/>
                <a:cs typeface="Arial"/>
              </a:rPr>
              <a:t>w</a:t>
            </a:r>
            <a:r>
              <a:rPr sz="1200" spc="4" dirty="0" smtClean="0">
                <a:latin typeface="Arial"/>
                <a:cs typeface="Arial"/>
              </a:rPr>
              <a:t>o</a:t>
            </a:r>
            <a:r>
              <a:rPr sz="1200" spc="0" dirty="0" smtClean="0">
                <a:latin typeface="Arial"/>
                <a:cs typeface="Arial"/>
              </a:rPr>
              <a:t>lni</a:t>
            </a:r>
            <a:r>
              <a:rPr sz="1200" spc="4" dirty="0" smtClean="0">
                <a:latin typeface="Arial"/>
                <a:cs typeface="Arial"/>
              </a:rPr>
              <a:t>on</a:t>
            </a:r>
            <a:r>
              <a:rPr sz="1200" spc="0" dirty="0" smtClean="0">
                <a:latin typeface="Arial"/>
                <a:cs typeface="Arial"/>
              </a:rPr>
              <a:t>e</a:t>
            </a:r>
            <a:r>
              <a:rPr sz="1200" spc="-14" dirty="0" smtClean="0">
                <a:latin typeface="Arial"/>
                <a:cs typeface="Arial"/>
              </a:rPr>
              <a:t> </a:t>
            </a:r>
            <a:r>
              <a:rPr sz="1200" spc="0" dirty="0" smtClean="0">
                <a:latin typeface="Arial"/>
                <a:cs typeface="Arial"/>
              </a:rPr>
              <a:t>z cła</a:t>
            </a:r>
            <a:r>
              <a:rPr sz="1200" spc="-4" dirty="0" smtClean="0">
                <a:latin typeface="Arial"/>
                <a:cs typeface="Arial"/>
              </a:rPr>
              <a:t> </a:t>
            </a:r>
            <a:r>
              <a:rPr sz="1200" spc="0" dirty="0" smtClean="0">
                <a:latin typeface="Arial"/>
                <a:cs typeface="Arial"/>
              </a:rPr>
              <a:t>i</a:t>
            </a:r>
            <a:endParaRPr sz="1200" dirty="0">
              <a:latin typeface="Arial"/>
              <a:cs typeface="Arial"/>
            </a:endParaRPr>
          </a:p>
          <a:p>
            <a:pPr marL="12700" marR="26286">
              <a:lnSpc>
                <a:spcPct val="95825"/>
              </a:lnSpc>
              <a:spcBef>
                <a:spcPts val="60"/>
              </a:spcBef>
            </a:pPr>
            <a:r>
              <a:rPr sz="1200" spc="-79" dirty="0" smtClean="0">
                <a:latin typeface="Arial"/>
                <a:cs typeface="Arial"/>
              </a:rPr>
              <a:t>VA</a:t>
            </a:r>
            <a:r>
              <a:rPr sz="1200" spc="0" dirty="0" smtClean="0">
                <a:latin typeface="Arial"/>
                <a:cs typeface="Arial"/>
              </a:rPr>
              <a:t>T</a:t>
            </a:r>
            <a:r>
              <a:rPr lang="pl-PL" sz="1200" spc="0" dirty="0" smtClean="0">
                <a:latin typeface="Arial"/>
                <a:cs typeface="Arial"/>
              </a:rPr>
              <a:t>,</a:t>
            </a:r>
            <a:r>
              <a:rPr sz="1200" spc="-29" dirty="0" smtClean="0">
                <a:latin typeface="Arial"/>
                <a:cs typeface="Arial"/>
              </a:rPr>
              <a:t> </a:t>
            </a:r>
            <a:r>
              <a:rPr sz="1200" spc="0" dirty="0" smtClean="0">
                <a:latin typeface="Arial"/>
                <a:cs typeface="Arial"/>
              </a:rPr>
              <a:t>a</a:t>
            </a:r>
            <a:r>
              <a:rPr sz="1200" spc="4" dirty="0" smtClean="0">
                <a:latin typeface="Arial"/>
                <a:cs typeface="Arial"/>
              </a:rPr>
              <a:t> </a:t>
            </a:r>
            <a:r>
              <a:rPr sz="1200" spc="-4" dirty="0" smtClean="0">
                <a:latin typeface="Arial"/>
                <a:cs typeface="Arial"/>
              </a:rPr>
              <a:t>zg</a:t>
            </a:r>
            <a:r>
              <a:rPr sz="1200" spc="0" dirty="0" smtClean="0">
                <a:latin typeface="Arial"/>
                <a:cs typeface="Arial"/>
              </a:rPr>
              <a:t>ł</a:t>
            </a:r>
            <a:r>
              <a:rPr sz="1200" spc="4" dirty="0" smtClean="0">
                <a:latin typeface="Arial"/>
                <a:cs typeface="Arial"/>
              </a:rPr>
              <a:t>o</a:t>
            </a:r>
            <a:r>
              <a:rPr sz="1200" spc="0" dirty="0" smtClean="0">
                <a:latin typeface="Arial"/>
                <a:cs typeface="Arial"/>
              </a:rPr>
              <a:t>s</a:t>
            </a:r>
            <a:r>
              <a:rPr sz="1200" spc="-4" dirty="0" smtClean="0">
                <a:latin typeface="Arial"/>
                <a:cs typeface="Arial"/>
              </a:rPr>
              <a:t>z</a:t>
            </a:r>
            <a:r>
              <a:rPr sz="1200" spc="4" dirty="0" smtClean="0">
                <a:latin typeface="Arial"/>
                <a:cs typeface="Arial"/>
              </a:rPr>
              <a:t>en</a:t>
            </a:r>
            <a:r>
              <a:rPr sz="1200" spc="0" dirty="0" smtClean="0">
                <a:latin typeface="Arial"/>
                <a:cs typeface="Arial"/>
              </a:rPr>
              <a:t>ie</a:t>
            </a:r>
            <a:r>
              <a:rPr sz="1200" spc="-4" dirty="0" smtClean="0">
                <a:latin typeface="Arial"/>
                <a:cs typeface="Arial"/>
              </a:rPr>
              <a:t> </a:t>
            </a:r>
            <a:r>
              <a:rPr sz="1200" spc="0" dirty="0" smtClean="0">
                <a:latin typeface="Arial"/>
                <a:cs typeface="Arial"/>
              </a:rPr>
              <a:t>c</a:t>
            </a:r>
            <a:r>
              <a:rPr sz="1200" spc="9" dirty="0" smtClean="0">
                <a:latin typeface="Arial"/>
                <a:cs typeface="Arial"/>
              </a:rPr>
              <a:t>e</a:t>
            </a:r>
            <a:r>
              <a:rPr sz="1200" spc="0" dirty="0" smtClean="0">
                <a:latin typeface="Arial"/>
                <a:cs typeface="Arial"/>
              </a:rPr>
              <a:t>l</a:t>
            </a:r>
            <a:r>
              <a:rPr sz="1200" spc="4" dirty="0" smtClean="0">
                <a:latin typeface="Arial"/>
                <a:cs typeface="Arial"/>
              </a:rPr>
              <a:t>n</a:t>
            </a:r>
            <a:r>
              <a:rPr sz="1200" spc="0" dirty="0" smtClean="0">
                <a:latin typeface="Arial"/>
                <a:cs typeface="Arial"/>
              </a:rPr>
              <a:t>e</a:t>
            </a:r>
            <a:r>
              <a:rPr sz="1200" spc="-25" dirty="0" smtClean="0">
                <a:latin typeface="Arial"/>
                <a:cs typeface="Arial"/>
              </a:rPr>
              <a:t> </a:t>
            </a:r>
            <a:r>
              <a:rPr sz="1200" spc="9" dirty="0" smtClean="0">
                <a:latin typeface="Arial"/>
                <a:cs typeface="Arial"/>
              </a:rPr>
              <a:t>m</a:t>
            </a:r>
            <a:r>
              <a:rPr sz="1200" spc="0" dirty="0" smtClean="0">
                <a:latin typeface="Arial"/>
                <a:cs typeface="Arial"/>
              </a:rPr>
              <a:t>a </a:t>
            </a:r>
            <a:r>
              <a:rPr sz="1200" spc="9" dirty="0" smtClean="0">
                <a:latin typeface="Arial"/>
                <a:cs typeface="Arial"/>
              </a:rPr>
              <a:t>m</a:t>
            </a:r>
            <a:r>
              <a:rPr sz="1200" spc="0" dirty="0" smtClean="0">
                <a:latin typeface="Arial"/>
                <a:cs typeface="Arial"/>
              </a:rPr>
              <a:t>i</a:t>
            </a:r>
            <a:r>
              <a:rPr sz="1200" spc="4" dirty="0" smtClean="0">
                <a:latin typeface="Arial"/>
                <a:cs typeface="Arial"/>
              </a:rPr>
              <a:t>e</a:t>
            </a:r>
            <a:r>
              <a:rPr sz="1200" spc="0" dirty="0" smtClean="0">
                <a:latin typeface="Arial"/>
                <a:cs typeface="Arial"/>
              </a:rPr>
              <a:t>jsce</a:t>
            </a:r>
            <a:r>
              <a:rPr sz="1200" spc="-24" dirty="0" smtClean="0">
                <a:latin typeface="Arial"/>
                <a:cs typeface="Arial"/>
              </a:rPr>
              <a:t> </a:t>
            </a:r>
            <a:r>
              <a:rPr sz="1200" spc="0" dirty="0" smtClean="0">
                <a:latin typeface="Arial"/>
                <a:cs typeface="Arial"/>
              </a:rPr>
              <a:t>„</a:t>
            </a:r>
            <a:r>
              <a:rPr sz="1200" spc="-14" dirty="0" smtClean="0">
                <a:latin typeface="Arial"/>
                <a:cs typeface="Arial"/>
              </a:rPr>
              <a:t>w</a:t>
            </a:r>
            <a:r>
              <a:rPr sz="1200" spc="4" dirty="0" smtClean="0">
                <a:latin typeface="Arial"/>
                <a:cs typeface="Arial"/>
              </a:rPr>
              <a:t>e</a:t>
            </a:r>
            <a:r>
              <a:rPr sz="1200" spc="-9" dirty="0" smtClean="0">
                <a:latin typeface="Arial"/>
                <a:cs typeface="Arial"/>
              </a:rPr>
              <a:t>w</a:t>
            </a:r>
            <a:r>
              <a:rPr sz="1200" spc="4" dirty="0" smtClean="0">
                <a:latin typeface="Arial"/>
                <a:cs typeface="Arial"/>
              </a:rPr>
              <a:t>ną</a:t>
            </a:r>
            <a:r>
              <a:rPr sz="1200" spc="0" dirty="0" smtClean="0">
                <a:latin typeface="Arial"/>
                <a:cs typeface="Arial"/>
              </a:rPr>
              <a:t>trz</a:t>
            </a:r>
            <a:r>
              <a:rPr sz="1200" spc="-54" dirty="0" smtClean="0">
                <a:latin typeface="Arial"/>
                <a:cs typeface="Arial"/>
              </a:rPr>
              <a:t> </a:t>
            </a:r>
            <a:r>
              <a:rPr sz="1200" spc="9" dirty="0" smtClean="0">
                <a:latin typeface="Arial"/>
                <a:cs typeface="Arial"/>
              </a:rPr>
              <a:t>T</a:t>
            </a:r>
            <a:r>
              <a:rPr sz="1200" spc="0" dirty="0" smtClean="0">
                <a:latin typeface="Arial"/>
                <a:cs typeface="Arial"/>
              </a:rPr>
              <a:t>N</a:t>
            </a:r>
            <a:r>
              <a:rPr sz="1200" spc="4" dirty="0" smtClean="0">
                <a:latin typeface="Arial"/>
                <a:cs typeface="Arial"/>
              </a:rPr>
              <a:t>T</a:t>
            </a:r>
            <a:r>
              <a:rPr sz="1200" spc="0" dirty="0" smtClean="0">
                <a:latin typeface="Arial"/>
                <a:cs typeface="Arial"/>
              </a:rPr>
              <a:t>”.</a:t>
            </a:r>
            <a:r>
              <a:rPr sz="1200" spc="-4" dirty="0" smtClean="0">
                <a:latin typeface="Arial"/>
                <a:cs typeface="Arial"/>
              </a:rPr>
              <a:t> </a:t>
            </a:r>
            <a:r>
              <a:rPr sz="1200" b="1" spc="0" dirty="0" smtClean="0">
                <a:latin typeface="Arial"/>
                <a:cs typeface="Arial"/>
              </a:rPr>
              <a:t>O</a:t>
            </a:r>
            <a:r>
              <a:rPr sz="1200" b="1" spc="4" dirty="0" smtClean="0">
                <a:latin typeface="Arial"/>
                <a:cs typeface="Arial"/>
              </a:rPr>
              <a:t>db</a:t>
            </a:r>
            <a:r>
              <a:rPr sz="1200" b="1" spc="0" dirty="0" smtClean="0">
                <a:latin typeface="Arial"/>
                <a:cs typeface="Arial"/>
              </a:rPr>
              <a:t>iorca</a:t>
            </a:r>
            <a:r>
              <a:rPr sz="1200" b="1" spc="-14" dirty="0" smtClean="0">
                <a:latin typeface="Arial"/>
                <a:cs typeface="Arial"/>
              </a:rPr>
              <a:t> </a:t>
            </a:r>
            <a:r>
              <a:rPr sz="1200" b="1" spc="4" dirty="0" smtClean="0">
                <a:latin typeface="Arial"/>
                <a:cs typeface="Arial"/>
              </a:rPr>
              <a:t>n</a:t>
            </a:r>
            <a:r>
              <a:rPr sz="1200" b="1" spc="0" dirty="0" smtClean="0">
                <a:latin typeface="Arial"/>
                <a:cs typeface="Arial"/>
              </a:rPr>
              <a:t>ie</a:t>
            </a:r>
            <a:r>
              <a:rPr sz="1200" b="1" spc="-19" dirty="0" smtClean="0">
                <a:latin typeface="Arial"/>
                <a:cs typeface="Arial"/>
              </a:rPr>
              <a:t> </a:t>
            </a:r>
            <a:r>
              <a:rPr sz="1200" b="1" spc="4" dirty="0" smtClean="0">
                <a:latin typeface="Arial"/>
                <a:cs typeface="Arial"/>
              </a:rPr>
              <a:t>o</a:t>
            </a:r>
            <a:r>
              <a:rPr sz="1200" b="1" spc="0" dirty="0" smtClean="0">
                <a:latin typeface="Arial"/>
                <a:cs typeface="Arial"/>
              </a:rPr>
              <a:t>tr</a:t>
            </a:r>
            <a:r>
              <a:rPr sz="1200" b="1" spc="-14" dirty="0" smtClean="0">
                <a:latin typeface="Arial"/>
                <a:cs typeface="Arial"/>
              </a:rPr>
              <a:t>z</a:t>
            </a:r>
            <a:r>
              <a:rPr sz="1200" b="1" spc="-9" dirty="0" smtClean="0">
                <a:latin typeface="Arial"/>
                <a:cs typeface="Arial"/>
              </a:rPr>
              <a:t>y</a:t>
            </a:r>
            <a:r>
              <a:rPr sz="1200" b="1" spc="4" dirty="0" smtClean="0">
                <a:latin typeface="Arial"/>
                <a:cs typeface="Arial"/>
              </a:rPr>
              <a:t>mu</a:t>
            </a:r>
            <a:r>
              <a:rPr sz="1200" b="1" spc="0" dirty="0" smtClean="0">
                <a:latin typeface="Arial"/>
                <a:cs typeface="Arial"/>
              </a:rPr>
              <a:t>je</a:t>
            </a:r>
            <a:r>
              <a:rPr sz="1200" b="1" spc="-4" dirty="0" smtClean="0">
                <a:latin typeface="Arial"/>
                <a:cs typeface="Arial"/>
              </a:rPr>
              <a:t> </a:t>
            </a:r>
            <a:r>
              <a:rPr sz="1200" b="1" spc="-9" dirty="0" smtClean="0">
                <a:latin typeface="Arial"/>
                <a:cs typeface="Arial"/>
              </a:rPr>
              <a:t>ż</a:t>
            </a:r>
            <a:r>
              <a:rPr sz="1200" b="1" spc="4" dirty="0" smtClean="0">
                <a:latin typeface="Arial"/>
                <a:cs typeface="Arial"/>
              </a:rPr>
              <a:t>adne</a:t>
            </a:r>
            <a:r>
              <a:rPr sz="1200" b="1" spc="-4" dirty="0" smtClean="0">
                <a:latin typeface="Arial"/>
                <a:cs typeface="Arial"/>
              </a:rPr>
              <a:t>g</a:t>
            </a:r>
            <a:r>
              <a:rPr sz="1200" b="1" spc="0" dirty="0" smtClean="0">
                <a:latin typeface="Arial"/>
                <a:cs typeface="Arial"/>
              </a:rPr>
              <a:t>o</a:t>
            </a:r>
            <a:r>
              <a:rPr sz="1200" b="1" spc="-14" dirty="0" smtClean="0">
                <a:latin typeface="Arial"/>
                <a:cs typeface="Arial"/>
              </a:rPr>
              <a:t> </a:t>
            </a:r>
            <a:r>
              <a:rPr sz="1200" b="1" spc="4" dirty="0" smtClean="0">
                <a:latin typeface="Arial"/>
                <a:cs typeface="Arial"/>
              </a:rPr>
              <a:t>do</a:t>
            </a:r>
            <a:r>
              <a:rPr sz="1200" b="1" spc="0" dirty="0" smtClean="0">
                <a:latin typeface="Arial"/>
                <a:cs typeface="Arial"/>
              </a:rPr>
              <a:t>k</a:t>
            </a:r>
            <a:r>
              <a:rPr sz="1200" b="1" spc="4" dirty="0" smtClean="0">
                <a:latin typeface="Arial"/>
                <a:cs typeface="Arial"/>
              </a:rPr>
              <a:t>um</a:t>
            </a:r>
            <a:r>
              <a:rPr sz="1200" b="1" spc="-4" dirty="0" smtClean="0">
                <a:latin typeface="Arial"/>
                <a:cs typeface="Arial"/>
              </a:rPr>
              <a:t>en</a:t>
            </a:r>
            <a:r>
              <a:rPr sz="1200" b="1" spc="0" dirty="0" smtClean="0">
                <a:latin typeface="Arial"/>
                <a:cs typeface="Arial"/>
              </a:rPr>
              <a:t>tu</a:t>
            </a:r>
            <a:r>
              <a:rPr sz="1200" b="1" spc="-25" dirty="0" smtClean="0">
                <a:latin typeface="Arial"/>
                <a:cs typeface="Arial"/>
              </a:rPr>
              <a:t> </a:t>
            </a:r>
            <a:r>
              <a:rPr sz="1200" b="1" spc="0" dirty="0" err="1" smtClean="0">
                <a:latin typeface="Arial"/>
                <a:cs typeface="Arial"/>
              </a:rPr>
              <a:t>c</a:t>
            </a:r>
            <a:r>
              <a:rPr sz="1200" b="1" spc="4" dirty="0" err="1" smtClean="0">
                <a:latin typeface="Arial"/>
                <a:cs typeface="Arial"/>
              </a:rPr>
              <a:t>e</a:t>
            </a:r>
            <a:r>
              <a:rPr sz="1200" b="1" spc="0" dirty="0" err="1" smtClean="0">
                <a:latin typeface="Arial"/>
                <a:cs typeface="Arial"/>
              </a:rPr>
              <a:t>ln</a:t>
            </a:r>
            <a:r>
              <a:rPr sz="1200" b="1" spc="4" dirty="0" err="1" smtClean="0">
                <a:latin typeface="Arial"/>
                <a:cs typeface="Arial"/>
              </a:rPr>
              <a:t>e</a:t>
            </a:r>
            <a:r>
              <a:rPr sz="1200" b="1" spc="-4" dirty="0" err="1" smtClean="0">
                <a:latin typeface="Arial"/>
                <a:cs typeface="Arial"/>
              </a:rPr>
              <a:t>g</a:t>
            </a:r>
            <a:r>
              <a:rPr sz="1200" b="1" spc="4" dirty="0" err="1" smtClean="0">
                <a:latin typeface="Arial"/>
                <a:cs typeface="Arial"/>
              </a:rPr>
              <a:t>o</a:t>
            </a:r>
            <a:r>
              <a:rPr sz="1200" b="1" spc="0" dirty="0" smtClean="0">
                <a:latin typeface="Arial"/>
                <a:cs typeface="Arial"/>
              </a:rPr>
              <a:t>.</a:t>
            </a:r>
            <a:endParaRPr lang="pl-PL" sz="1200" b="1" spc="0" dirty="0" smtClean="0">
              <a:latin typeface="Arial"/>
              <a:cs typeface="Arial"/>
            </a:endParaRPr>
          </a:p>
          <a:p>
            <a:pPr marL="12700" marR="26286">
              <a:lnSpc>
                <a:spcPct val="95825"/>
              </a:lnSpc>
              <a:spcBef>
                <a:spcPts val="60"/>
              </a:spcBef>
            </a:pPr>
            <a:endParaRPr lang="pl-PL" sz="1200" b="1" dirty="0">
              <a:latin typeface="Arial"/>
              <a:cs typeface="Arial"/>
            </a:endParaRPr>
          </a:p>
          <a:p>
            <a:pPr marL="12700" marR="13586">
              <a:lnSpc>
                <a:spcPts val="1330"/>
              </a:lnSpc>
              <a:spcBef>
                <a:spcPts val="66"/>
              </a:spcBef>
            </a:pPr>
            <a:r>
              <a:rPr lang="pl-PL" sz="1200" b="1" dirty="0">
                <a:latin typeface="Arial"/>
                <a:cs typeface="Arial"/>
              </a:rPr>
              <a:t>U</a:t>
            </a:r>
            <a:r>
              <a:rPr lang="pl-PL" sz="1200" b="1" spc="25" dirty="0">
                <a:latin typeface="Arial"/>
                <a:cs typeface="Arial"/>
              </a:rPr>
              <a:t>w</a:t>
            </a:r>
            <a:r>
              <a:rPr lang="pl-PL" sz="1200" b="1" spc="4" dirty="0">
                <a:latin typeface="Arial"/>
                <a:cs typeface="Arial"/>
              </a:rPr>
              <a:t>a</a:t>
            </a:r>
            <a:r>
              <a:rPr lang="pl-PL" sz="1200" b="1" dirty="0">
                <a:latin typeface="Arial"/>
                <a:cs typeface="Arial"/>
              </a:rPr>
              <a:t>ga!</a:t>
            </a:r>
            <a:endParaRPr lang="pl-PL" sz="1200" dirty="0">
              <a:latin typeface="Arial"/>
              <a:cs typeface="Arial"/>
            </a:endParaRPr>
          </a:p>
          <a:p>
            <a:pPr marL="12700">
              <a:lnSpc>
                <a:spcPct val="100041"/>
              </a:lnSpc>
            </a:pPr>
            <a:r>
              <a:rPr lang="pl-PL" sz="1200" b="1" dirty="0">
                <a:latin typeface="Arial"/>
                <a:cs typeface="Arial"/>
              </a:rPr>
              <a:t>W</a:t>
            </a:r>
            <a:r>
              <a:rPr lang="pl-PL" sz="1200" b="1" spc="9" dirty="0">
                <a:latin typeface="Arial"/>
                <a:cs typeface="Arial"/>
              </a:rPr>
              <a:t> </a:t>
            </a:r>
            <a:r>
              <a:rPr lang="pl-PL" sz="1200" b="1" dirty="0">
                <a:latin typeface="Arial"/>
                <a:cs typeface="Arial"/>
              </a:rPr>
              <a:t>p</a:t>
            </a:r>
            <a:r>
              <a:rPr lang="pl-PL" sz="1200" b="1" spc="4" dirty="0">
                <a:latin typeface="Arial"/>
                <a:cs typeface="Arial"/>
              </a:rPr>
              <a:t>r</a:t>
            </a:r>
            <a:r>
              <a:rPr lang="pl-PL" sz="1200" b="1" dirty="0">
                <a:latin typeface="Arial"/>
                <a:cs typeface="Arial"/>
              </a:rPr>
              <a:t>z</a:t>
            </a:r>
            <a:r>
              <a:rPr lang="pl-PL" sz="1200" b="1" spc="-25" dirty="0">
                <a:latin typeface="Arial"/>
                <a:cs typeface="Arial"/>
              </a:rPr>
              <a:t>y</a:t>
            </a:r>
            <a:r>
              <a:rPr lang="pl-PL" sz="1200" b="1" dirty="0">
                <a:latin typeface="Arial"/>
                <a:cs typeface="Arial"/>
              </a:rPr>
              <a:t>p</a:t>
            </a:r>
            <a:r>
              <a:rPr lang="pl-PL" sz="1200" b="1" spc="4" dirty="0">
                <a:latin typeface="Arial"/>
                <a:cs typeface="Arial"/>
              </a:rPr>
              <a:t>a</a:t>
            </a:r>
            <a:r>
              <a:rPr lang="pl-PL" sz="1200" b="1" dirty="0">
                <a:latin typeface="Arial"/>
                <a:cs typeface="Arial"/>
              </a:rPr>
              <a:t>d</a:t>
            </a:r>
            <a:r>
              <a:rPr lang="pl-PL" sz="1200" b="1" spc="4" dirty="0">
                <a:latin typeface="Arial"/>
                <a:cs typeface="Arial"/>
              </a:rPr>
              <a:t>k</a:t>
            </a:r>
            <a:r>
              <a:rPr lang="pl-PL" sz="1200" b="1" dirty="0">
                <a:latin typeface="Arial"/>
                <a:cs typeface="Arial"/>
              </a:rPr>
              <a:t>u,</a:t>
            </a:r>
            <a:r>
              <a:rPr lang="pl-PL" sz="1200" b="1" spc="29" dirty="0">
                <a:latin typeface="Arial"/>
                <a:cs typeface="Arial"/>
              </a:rPr>
              <a:t> </a:t>
            </a:r>
            <a:r>
              <a:rPr lang="pl-PL" sz="1200" b="1" dirty="0">
                <a:latin typeface="Arial"/>
                <a:cs typeface="Arial"/>
              </a:rPr>
              <a:t>gdy</a:t>
            </a:r>
            <a:r>
              <a:rPr lang="pl-PL" sz="1200" b="1" spc="9" dirty="0">
                <a:latin typeface="Arial"/>
                <a:cs typeface="Arial"/>
              </a:rPr>
              <a:t> </a:t>
            </a:r>
            <a:r>
              <a:rPr lang="pl-PL" sz="1200" b="1" spc="29" dirty="0">
                <a:latin typeface="Arial"/>
                <a:cs typeface="Arial"/>
              </a:rPr>
              <a:t>w</a:t>
            </a:r>
            <a:r>
              <a:rPr lang="pl-PL" sz="1200" b="1" spc="4" dirty="0">
                <a:latin typeface="Arial"/>
                <a:cs typeface="Arial"/>
              </a:rPr>
              <a:t>a</a:t>
            </a:r>
            <a:r>
              <a:rPr lang="pl-PL" sz="1200" b="1" dirty="0">
                <a:latin typeface="Arial"/>
                <a:cs typeface="Arial"/>
              </a:rPr>
              <a:t>rto</a:t>
            </a:r>
            <a:r>
              <a:rPr lang="pl-PL" sz="1200" b="1" spc="4" dirty="0">
                <a:latin typeface="Arial"/>
                <a:cs typeface="Arial"/>
              </a:rPr>
              <a:t>ś</a:t>
            </a:r>
            <a:r>
              <a:rPr lang="pl-PL" sz="1200" b="1" dirty="0">
                <a:latin typeface="Arial"/>
                <a:cs typeface="Arial"/>
              </a:rPr>
              <a:t>ć</a:t>
            </a:r>
            <a:r>
              <a:rPr lang="pl-PL" sz="1200" b="1" spc="-24" dirty="0">
                <a:latin typeface="Arial"/>
                <a:cs typeface="Arial"/>
              </a:rPr>
              <a:t> </a:t>
            </a:r>
            <a:r>
              <a:rPr lang="pl-PL" sz="1200" b="1" dirty="0">
                <a:latin typeface="Arial"/>
                <a:cs typeface="Arial"/>
              </a:rPr>
              <a:t>pr</a:t>
            </a:r>
            <a:r>
              <a:rPr lang="pl-PL" sz="1200" b="1" spc="4" dirty="0">
                <a:latin typeface="Arial"/>
                <a:cs typeface="Arial"/>
              </a:rPr>
              <a:t>zes</a:t>
            </a:r>
            <a:r>
              <a:rPr lang="pl-PL" sz="1200" b="1" spc="-29" dirty="0">
                <a:latin typeface="Arial"/>
                <a:cs typeface="Arial"/>
              </a:rPr>
              <a:t>y</a:t>
            </a:r>
            <a:r>
              <a:rPr lang="pl-PL" sz="1200" b="1" dirty="0">
                <a:latin typeface="Arial"/>
                <a:cs typeface="Arial"/>
              </a:rPr>
              <a:t>ł</a:t>
            </a:r>
            <a:r>
              <a:rPr lang="pl-PL" sz="1200" b="1" spc="9" dirty="0">
                <a:latin typeface="Arial"/>
                <a:cs typeface="Arial"/>
              </a:rPr>
              <a:t>k</a:t>
            </a:r>
            <a:r>
              <a:rPr lang="pl-PL" sz="1200" b="1" dirty="0">
                <a:latin typeface="Arial"/>
                <a:cs typeface="Arial"/>
              </a:rPr>
              <a:t>i</a:t>
            </a:r>
            <a:r>
              <a:rPr lang="pl-PL" sz="1200" b="1" spc="4" dirty="0">
                <a:latin typeface="Arial"/>
                <a:cs typeface="Arial"/>
              </a:rPr>
              <a:t> </a:t>
            </a:r>
            <a:r>
              <a:rPr lang="pl-PL" sz="1200" b="1" dirty="0">
                <a:latin typeface="Arial"/>
                <a:cs typeface="Arial"/>
              </a:rPr>
              <a:t>zo</a:t>
            </a:r>
            <a:r>
              <a:rPr lang="pl-PL" sz="1200" b="1" spc="4" dirty="0">
                <a:latin typeface="Arial"/>
                <a:cs typeface="Arial"/>
              </a:rPr>
              <a:t>s</a:t>
            </a:r>
            <a:r>
              <a:rPr lang="pl-PL" sz="1200" b="1" dirty="0">
                <a:latin typeface="Arial"/>
                <a:cs typeface="Arial"/>
              </a:rPr>
              <a:t>ta</a:t>
            </a:r>
            <a:r>
              <a:rPr lang="pl-PL" sz="1200" b="1" spc="4" dirty="0">
                <a:latin typeface="Arial"/>
                <a:cs typeface="Arial"/>
              </a:rPr>
              <a:t>ł</a:t>
            </a:r>
            <a:r>
              <a:rPr lang="pl-PL" sz="1200" b="1" dirty="0">
                <a:latin typeface="Arial"/>
                <a:cs typeface="Arial"/>
              </a:rPr>
              <a:t>a z</a:t>
            </a:r>
            <a:r>
              <a:rPr lang="pl-PL" sz="1200" b="1" spc="9" dirty="0">
                <a:latin typeface="Arial"/>
                <a:cs typeface="Arial"/>
              </a:rPr>
              <a:t>a</a:t>
            </a:r>
            <a:r>
              <a:rPr lang="pl-PL" sz="1200" b="1" dirty="0">
                <a:latin typeface="Arial"/>
                <a:cs typeface="Arial"/>
              </a:rPr>
              <a:t>ni</a:t>
            </a:r>
            <a:r>
              <a:rPr lang="pl-PL" sz="1200" b="1" spc="4" dirty="0">
                <a:latin typeface="Arial"/>
                <a:cs typeface="Arial"/>
              </a:rPr>
              <a:t>ż</a:t>
            </a:r>
            <a:r>
              <a:rPr lang="pl-PL" sz="1200" b="1" dirty="0">
                <a:latin typeface="Arial"/>
                <a:cs typeface="Arial"/>
              </a:rPr>
              <a:t>ona</a:t>
            </a:r>
            <a:r>
              <a:rPr lang="pl-PL" sz="1200" b="1" spc="9" dirty="0">
                <a:latin typeface="Arial"/>
                <a:cs typeface="Arial"/>
              </a:rPr>
              <a:t> </a:t>
            </a:r>
            <a:r>
              <a:rPr lang="pl-PL" sz="1200" b="1" dirty="0">
                <a:latin typeface="Arial"/>
                <a:cs typeface="Arial"/>
              </a:rPr>
              <a:t>p</a:t>
            </a:r>
            <a:r>
              <a:rPr lang="pl-PL" sz="1200" b="1" spc="4" dirty="0">
                <a:latin typeface="Arial"/>
                <a:cs typeface="Arial"/>
              </a:rPr>
              <a:t>r</a:t>
            </a:r>
            <a:r>
              <a:rPr lang="pl-PL" sz="1200" b="1" dirty="0">
                <a:latin typeface="Arial"/>
                <a:cs typeface="Arial"/>
              </a:rPr>
              <a:t>z</a:t>
            </a:r>
            <a:r>
              <a:rPr lang="pl-PL" sz="1200" b="1" spc="9" dirty="0">
                <a:latin typeface="Arial"/>
                <a:cs typeface="Arial"/>
              </a:rPr>
              <a:t>e</a:t>
            </a:r>
            <a:r>
              <a:rPr lang="pl-PL" sz="1200" b="1" dirty="0">
                <a:latin typeface="Arial"/>
                <a:cs typeface="Arial"/>
              </a:rPr>
              <a:t>z</a:t>
            </a:r>
            <a:r>
              <a:rPr lang="pl-PL" sz="1200" b="1" spc="-4" dirty="0">
                <a:latin typeface="Arial"/>
                <a:cs typeface="Arial"/>
              </a:rPr>
              <a:t> </a:t>
            </a:r>
            <a:r>
              <a:rPr lang="pl-PL" sz="1200" b="1" dirty="0">
                <a:latin typeface="Arial"/>
                <a:cs typeface="Arial"/>
              </a:rPr>
              <a:t>n</a:t>
            </a:r>
            <a:r>
              <a:rPr lang="pl-PL" sz="1200" b="1" spc="4" dirty="0">
                <a:latin typeface="Arial"/>
                <a:cs typeface="Arial"/>
              </a:rPr>
              <a:t>a</a:t>
            </a:r>
            <a:r>
              <a:rPr lang="pl-PL" sz="1200" b="1" dirty="0">
                <a:latin typeface="Arial"/>
                <a:cs typeface="Arial"/>
              </a:rPr>
              <a:t>d</a:t>
            </a:r>
            <a:r>
              <a:rPr lang="pl-PL" sz="1200" b="1" spc="4" dirty="0">
                <a:latin typeface="Arial"/>
                <a:cs typeface="Arial"/>
              </a:rPr>
              <a:t>a</a:t>
            </a:r>
            <a:r>
              <a:rPr lang="pl-PL" sz="1200" b="1" spc="29" dirty="0">
                <a:latin typeface="Arial"/>
                <a:cs typeface="Arial"/>
              </a:rPr>
              <a:t>w</a:t>
            </a:r>
            <a:r>
              <a:rPr lang="pl-PL" sz="1200" b="1" spc="4" dirty="0">
                <a:latin typeface="Arial"/>
                <a:cs typeface="Arial"/>
              </a:rPr>
              <a:t>c</a:t>
            </a:r>
            <a:r>
              <a:rPr lang="pl-PL" sz="1200" b="1" spc="-4" dirty="0">
                <a:latin typeface="Arial"/>
                <a:cs typeface="Arial"/>
              </a:rPr>
              <a:t>ę</a:t>
            </a:r>
            <a:r>
              <a:rPr lang="pl-PL" sz="1200" b="1" dirty="0">
                <a:latin typeface="Arial"/>
                <a:cs typeface="Arial"/>
              </a:rPr>
              <a:t>,</a:t>
            </a:r>
            <a:r>
              <a:rPr lang="pl-PL" sz="1200" b="1" spc="-29" dirty="0">
                <a:latin typeface="Arial"/>
                <a:cs typeface="Arial"/>
              </a:rPr>
              <a:t> </a:t>
            </a:r>
            <a:r>
              <a:rPr lang="pl-PL" sz="1200" b="1" dirty="0">
                <a:latin typeface="Arial"/>
                <a:cs typeface="Arial"/>
              </a:rPr>
              <a:t>m</a:t>
            </a:r>
            <a:r>
              <a:rPr lang="pl-PL" sz="1200" b="1" spc="4" dirty="0">
                <a:latin typeface="Arial"/>
                <a:cs typeface="Arial"/>
              </a:rPr>
              <a:t>o</a:t>
            </a:r>
            <a:r>
              <a:rPr lang="pl-PL" sz="1200" b="1" dirty="0">
                <a:latin typeface="Arial"/>
                <a:cs typeface="Arial"/>
              </a:rPr>
              <a:t>że ona</a:t>
            </a:r>
            <a:r>
              <a:rPr lang="pl-PL" sz="1200" b="1" spc="25" dirty="0">
                <a:latin typeface="Arial"/>
                <a:cs typeface="Arial"/>
              </a:rPr>
              <a:t> </a:t>
            </a:r>
            <a:r>
              <a:rPr lang="pl-PL" sz="1200" b="1" dirty="0">
                <a:latin typeface="Arial"/>
                <a:cs typeface="Arial"/>
              </a:rPr>
              <a:t>zo</a:t>
            </a:r>
            <a:r>
              <a:rPr lang="pl-PL" sz="1200" b="1" spc="4" dirty="0">
                <a:latin typeface="Arial"/>
                <a:cs typeface="Arial"/>
              </a:rPr>
              <a:t>s</a:t>
            </a:r>
            <a:r>
              <a:rPr lang="pl-PL" sz="1200" b="1" dirty="0">
                <a:latin typeface="Arial"/>
                <a:cs typeface="Arial"/>
              </a:rPr>
              <a:t>tać</a:t>
            </a:r>
            <a:r>
              <a:rPr lang="pl-PL" sz="1200" b="1" spc="-9" dirty="0">
                <a:latin typeface="Arial"/>
                <a:cs typeface="Arial"/>
              </a:rPr>
              <a:t> </a:t>
            </a:r>
            <a:r>
              <a:rPr lang="pl-PL" sz="1200" b="1" dirty="0">
                <a:latin typeface="Arial"/>
                <a:cs typeface="Arial"/>
              </a:rPr>
              <a:t>z</a:t>
            </a:r>
            <a:r>
              <a:rPr lang="pl-PL" sz="1200" b="1" spc="9" dirty="0">
                <a:latin typeface="Arial"/>
                <a:cs typeface="Arial"/>
              </a:rPr>
              <a:t>a</a:t>
            </a:r>
            <a:r>
              <a:rPr lang="pl-PL" sz="1200" b="1" dirty="0">
                <a:latin typeface="Arial"/>
                <a:cs typeface="Arial"/>
              </a:rPr>
              <a:t>trz</a:t>
            </a:r>
            <a:r>
              <a:rPr lang="pl-PL" sz="1200" b="1" spc="-29" dirty="0">
                <a:latin typeface="Arial"/>
                <a:cs typeface="Arial"/>
              </a:rPr>
              <a:t>y</a:t>
            </a:r>
            <a:r>
              <a:rPr lang="pl-PL" sz="1200" b="1" dirty="0">
                <a:latin typeface="Arial"/>
                <a:cs typeface="Arial"/>
              </a:rPr>
              <a:t>m</a:t>
            </a:r>
            <a:r>
              <a:rPr lang="pl-PL" sz="1200" b="1" spc="9" dirty="0">
                <a:latin typeface="Arial"/>
                <a:cs typeface="Arial"/>
              </a:rPr>
              <a:t>a</a:t>
            </a:r>
            <a:r>
              <a:rPr lang="pl-PL" sz="1200" b="1" dirty="0">
                <a:latin typeface="Arial"/>
                <a:cs typeface="Arial"/>
              </a:rPr>
              <a:t>na pr</a:t>
            </a:r>
            <a:r>
              <a:rPr lang="pl-PL" sz="1200" b="1" spc="4" dirty="0">
                <a:latin typeface="Arial"/>
                <a:cs typeface="Arial"/>
              </a:rPr>
              <a:t>ze</a:t>
            </a:r>
            <a:r>
              <a:rPr lang="pl-PL" sz="1200" b="1" dirty="0">
                <a:latin typeface="Arial"/>
                <a:cs typeface="Arial"/>
              </a:rPr>
              <a:t>z</a:t>
            </a:r>
            <a:r>
              <a:rPr lang="pl-PL" sz="1200" b="1" spc="-4" dirty="0">
                <a:latin typeface="Arial"/>
                <a:cs typeface="Arial"/>
              </a:rPr>
              <a:t> </a:t>
            </a:r>
            <a:r>
              <a:rPr lang="pl-PL" sz="1200" b="1" dirty="0">
                <a:latin typeface="Arial"/>
                <a:cs typeface="Arial"/>
              </a:rPr>
              <a:t>org</a:t>
            </a:r>
            <a:r>
              <a:rPr lang="pl-PL" sz="1200" b="1" spc="9" dirty="0">
                <a:latin typeface="Arial"/>
                <a:cs typeface="Arial"/>
              </a:rPr>
              <a:t>a</a:t>
            </a:r>
            <a:r>
              <a:rPr lang="pl-PL" sz="1200" b="1" dirty="0">
                <a:latin typeface="Arial"/>
                <a:cs typeface="Arial"/>
              </a:rPr>
              <a:t>ny</a:t>
            </a:r>
            <a:r>
              <a:rPr lang="pl-PL" sz="1200" b="1" spc="9" dirty="0">
                <a:latin typeface="Arial"/>
                <a:cs typeface="Arial"/>
              </a:rPr>
              <a:t> </a:t>
            </a:r>
            <a:r>
              <a:rPr lang="pl-PL" sz="1200" b="1" spc="4" dirty="0">
                <a:latin typeface="Arial"/>
                <a:cs typeface="Arial"/>
              </a:rPr>
              <a:t>ce</a:t>
            </a:r>
            <a:r>
              <a:rPr lang="pl-PL" sz="1200" b="1" dirty="0">
                <a:latin typeface="Arial"/>
                <a:cs typeface="Arial"/>
              </a:rPr>
              <a:t>lne</a:t>
            </a:r>
            <a:r>
              <a:rPr lang="pl-PL" sz="1200" b="1" spc="-9" dirty="0">
                <a:latin typeface="Arial"/>
                <a:cs typeface="Arial"/>
              </a:rPr>
              <a:t> </a:t>
            </a:r>
            <a:r>
              <a:rPr lang="pl-PL" sz="1200" b="1" dirty="0">
                <a:latin typeface="Arial"/>
                <a:cs typeface="Arial"/>
              </a:rPr>
              <a:t>w</a:t>
            </a:r>
            <a:r>
              <a:rPr lang="pl-PL" sz="1200" b="1" spc="4" dirty="0">
                <a:latin typeface="Arial"/>
                <a:cs typeface="Arial"/>
              </a:rPr>
              <a:t> </a:t>
            </a:r>
            <a:r>
              <a:rPr lang="pl-PL" sz="1200" b="1" dirty="0">
                <a:latin typeface="Arial"/>
                <a:cs typeface="Arial"/>
              </a:rPr>
              <a:t>pi</a:t>
            </a:r>
            <a:r>
              <a:rPr lang="pl-PL" sz="1200" b="1" spc="9" dirty="0">
                <a:latin typeface="Arial"/>
                <a:cs typeface="Arial"/>
              </a:rPr>
              <a:t>e</a:t>
            </a:r>
            <a:r>
              <a:rPr lang="pl-PL" sz="1200" b="1" dirty="0">
                <a:latin typeface="Arial"/>
                <a:cs typeface="Arial"/>
              </a:rPr>
              <a:t>r</a:t>
            </a:r>
            <a:r>
              <a:rPr lang="pl-PL" sz="1200" b="1" spc="29" dirty="0">
                <a:latin typeface="Arial"/>
                <a:cs typeface="Arial"/>
              </a:rPr>
              <a:t>w</a:t>
            </a:r>
            <a:r>
              <a:rPr lang="pl-PL" sz="1200" b="1" spc="4" dirty="0">
                <a:latin typeface="Arial"/>
                <a:cs typeface="Arial"/>
              </a:rPr>
              <a:t>s</a:t>
            </a:r>
            <a:r>
              <a:rPr lang="pl-PL" sz="1200" b="1" dirty="0">
                <a:latin typeface="Arial"/>
                <a:cs typeface="Arial"/>
              </a:rPr>
              <a:t>z</a:t>
            </a:r>
            <a:r>
              <a:rPr lang="pl-PL" sz="1200" b="1" spc="-25" dirty="0">
                <a:latin typeface="Arial"/>
                <a:cs typeface="Arial"/>
              </a:rPr>
              <a:t>y</a:t>
            </a:r>
            <a:r>
              <a:rPr lang="pl-PL" sz="1200" b="1" dirty="0">
                <a:latin typeface="Arial"/>
                <a:cs typeface="Arial"/>
              </a:rPr>
              <a:t>m</a:t>
            </a:r>
            <a:r>
              <a:rPr lang="pl-PL" sz="1200" b="1" spc="-4" dirty="0">
                <a:latin typeface="Arial"/>
                <a:cs typeface="Arial"/>
              </a:rPr>
              <a:t> </a:t>
            </a:r>
            <a:r>
              <a:rPr lang="pl-PL" sz="1200" b="1" dirty="0">
                <a:latin typeface="Arial"/>
                <a:cs typeface="Arial"/>
              </a:rPr>
              <a:t>pun</a:t>
            </a:r>
            <a:r>
              <a:rPr lang="pl-PL" sz="1200" b="1" spc="4" dirty="0">
                <a:latin typeface="Arial"/>
                <a:cs typeface="Arial"/>
              </a:rPr>
              <a:t>kc</a:t>
            </a:r>
            <a:r>
              <a:rPr lang="pl-PL" sz="1200" b="1" dirty="0">
                <a:latin typeface="Arial"/>
                <a:cs typeface="Arial"/>
              </a:rPr>
              <a:t>ie </a:t>
            </a:r>
            <a:r>
              <a:rPr lang="pl-PL" sz="1200" b="1" spc="29" dirty="0">
                <a:latin typeface="Arial"/>
                <a:cs typeface="Arial"/>
              </a:rPr>
              <a:t>w</a:t>
            </a:r>
            <a:r>
              <a:rPr lang="pl-PL" sz="1200" b="1" spc="4" dirty="0">
                <a:latin typeface="Arial"/>
                <a:cs typeface="Arial"/>
              </a:rPr>
              <a:t>e</a:t>
            </a:r>
            <a:r>
              <a:rPr lang="pl-PL" sz="1200" b="1" spc="-9" dirty="0">
                <a:latin typeface="Arial"/>
                <a:cs typeface="Arial"/>
              </a:rPr>
              <a:t>j</a:t>
            </a:r>
            <a:r>
              <a:rPr lang="pl-PL" sz="1200" b="1" spc="4" dirty="0">
                <a:latin typeface="Arial"/>
                <a:cs typeface="Arial"/>
              </a:rPr>
              <a:t>śc</a:t>
            </a:r>
            <a:r>
              <a:rPr lang="pl-PL" sz="1200" b="1" dirty="0">
                <a:latin typeface="Arial"/>
                <a:cs typeface="Arial"/>
              </a:rPr>
              <a:t>ia na</a:t>
            </a:r>
            <a:r>
              <a:rPr lang="pl-PL" sz="1200" b="1" spc="-24" dirty="0">
                <a:latin typeface="Arial"/>
                <a:cs typeface="Arial"/>
              </a:rPr>
              <a:t> </a:t>
            </a:r>
            <a:r>
              <a:rPr lang="pl-PL" sz="1200" b="1" dirty="0">
                <a:latin typeface="Arial"/>
                <a:cs typeface="Arial"/>
              </a:rPr>
              <a:t>te</a:t>
            </a:r>
            <a:r>
              <a:rPr lang="pl-PL" sz="1200" b="1" spc="4" dirty="0">
                <a:latin typeface="Arial"/>
                <a:cs typeface="Arial"/>
              </a:rPr>
              <a:t>re</a:t>
            </a:r>
            <a:r>
              <a:rPr lang="pl-PL" sz="1200" b="1" dirty="0">
                <a:latin typeface="Arial"/>
                <a:cs typeface="Arial"/>
              </a:rPr>
              <a:t>n</a:t>
            </a:r>
            <a:r>
              <a:rPr lang="pl-PL" sz="1200" b="1" spc="-4" dirty="0">
                <a:latin typeface="Arial"/>
                <a:cs typeface="Arial"/>
              </a:rPr>
              <a:t> </a:t>
            </a:r>
            <a:r>
              <a:rPr lang="pl-PL" sz="1200" b="1" dirty="0">
                <a:latin typeface="Arial"/>
                <a:cs typeface="Arial"/>
              </a:rPr>
              <a:t>U</a:t>
            </a:r>
            <a:r>
              <a:rPr lang="pl-PL" sz="1200" b="1" spc="4" dirty="0">
                <a:latin typeface="Arial"/>
                <a:cs typeface="Arial"/>
              </a:rPr>
              <a:t>E</a:t>
            </a:r>
            <a:r>
              <a:rPr lang="pl-PL" sz="1200" b="1" dirty="0">
                <a:latin typeface="Arial"/>
                <a:cs typeface="Arial"/>
              </a:rPr>
              <a:t>,</a:t>
            </a:r>
            <a:r>
              <a:rPr lang="pl-PL" sz="1200" b="1" spc="4" dirty="0">
                <a:latin typeface="Arial"/>
                <a:cs typeface="Arial"/>
              </a:rPr>
              <a:t> </a:t>
            </a:r>
            <a:r>
              <a:rPr lang="pl-PL" sz="1200" b="1" dirty="0">
                <a:latin typeface="Arial"/>
                <a:cs typeface="Arial"/>
              </a:rPr>
              <a:t>t</a:t>
            </a:r>
            <a:r>
              <a:rPr lang="pl-PL" sz="1200" b="1" spc="-14" dirty="0">
                <a:latin typeface="Arial"/>
                <a:cs typeface="Arial"/>
              </a:rPr>
              <a:t>j</a:t>
            </a:r>
            <a:r>
              <a:rPr lang="pl-PL" sz="1200" b="1" dirty="0">
                <a:latin typeface="Arial"/>
                <a:cs typeface="Arial"/>
              </a:rPr>
              <a:t>.</a:t>
            </a:r>
            <a:r>
              <a:rPr lang="pl-PL" sz="1200" b="1" spc="29" dirty="0">
                <a:latin typeface="Arial"/>
                <a:cs typeface="Arial"/>
              </a:rPr>
              <a:t> </a:t>
            </a:r>
            <a:r>
              <a:rPr lang="pl-PL" sz="1200" b="1" dirty="0">
                <a:latin typeface="Arial"/>
                <a:cs typeface="Arial"/>
              </a:rPr>
              <a:t>w</a:t>
            </a:r>
            <a:r>
              <a:rPr lang="pl-PL" sz="1200" b="1" spc="-49" dirty="0">
                <a:latin typeface="Arial"/>
                <a:cs typeface="Arial"/>
              </a:rPr>
              <a:t> </a:t>
            </a:r>
            <a:r>
              <a:rPr lang="pl-PL" sz="1200" b="1" dirty="0" err="1">
                <a:latin typeface="Arial"/>
                <a:cs typeface="Arial"/>
              </a:rPr>
              <a:t>Li</a:t>
            </a:r>
            <a:r>
              <a:rPr lang="pl-PL" sz="1200" b="1" spc="4" dirty="0" err="1">
                <a:latin typeface="Arial"/>
                <a:cs typeface="Arial"/>
              </a:rPr>
              <a:t>e</a:t>
            </a:r>
            <a:r>
              <a:rPr lang="pl-PL" sz="1200" b="1" dirty="0" err="1">
                <a:latin typeface="Arial"/>
                <a:cs typeface="Arial"/>
              </a:rPr>
              <a:t>ge</a:t>
            </a:r>
            <a:r>
              <a:rPr lang="pl-PL" sz="1200" b="1" spc="9" dirty="0">
                <a:latin typeface="Arial"/>
                <a:cs typeface="Arial"/>
              </a:rPr>
              <a:t> </a:t>
            </a:r>
            <a:r>
              <a:rPr lang="pl-PL" sz="1200" b="1" dirty="0">
                <a:latin typeface="Arial"/>
                <a:cs typeface="Arial"/>
              </a:rPr>
              <a:t>(</a:t>
            </a:r>
            <a:r>
              <a:rPr lang="pl-PL" sz="1200" b="1" spc="-4" dirty="0">
                <a:latin typeface="Arial"/>
                <a:cs typeface="Arial"/>
              </a:rPr>
              <a:t>B</a:t>
            </a:r>
            <a:r>
              <a:rPr lang="pl-PL" sz="1200" b="1" spc="4" dirty="0">
                <a:latin typeface="Arial"/>
                <a:cs typeface="Arial"/>
              </a:rPr>
              <a:t>e</a:t>
            </a:r>
            <a:r>
              <a:rPr lang="pl-PL" sz="1200" b="1" dirty="0">
                <a:latin typeface="Arial"/>
                <a:cs typeface="Arial"/>
              </a:rPr>
              <a:t>lgi</a:t>
            </a:r>
            <a:r>
              <a:rPr lang="pl-PL" sz="1200" b="1" spc="4" dirty="0">
                <a:latin typeface="Arial"/>
                <a:cs typeface="Arial"/>
              </a:rPr>
              <a:t>a</a:t>
            </a:r>
            <a:r>
              <a:rPr lang="pl-PL" sz="1200" b="1" dirty="0">
                <a:latin typeface="Arial"/>
                <a:cs typeface="Arial"/>
              </a:rPr>
              <a:t>).</a:t>
            </a:r>
            <a:r>
              <a:rPr lang="pl-PL" sz="1200" b="1" spc="-4" dirty="0">
                <a:latin typeface="Arial"/>
                <a:cs typeface="Arial"/>
              </a:rPr>
              <a:t> </a:t>
            </a:r>
            <a:r>
              <a:rPr lang="pl-PL" sz="1200" spc="-4" dirty="0" smtClean="0">
                <a:latin typeface="Arial"/>
                <a:cs typeface="Arial"/>
              </a:rPr>
              <a:t>O</a:t>
            </a:r>
            <a:r>
              <a:rPr lang="pl-PL" sz="1200" dirty="0" smtClean="0">
                <a:latin typeface="Arial"/>
                <a:cs typeface="Arial"/>
              </a:rPr>
              <a:t>tr</a:t>
            </a:r>
            <a:r>
              <a:rPr lang="pl-PL" sz="1200" spc="-9" dirty="0" smtClean="0">
                <a:latin typeface="Arial"/>
                <a:cs typeface="Arial"/>
              </a:rPr>
              <a:t>zy</a:t>
            </a:r>
            <a:r>
              <a:rPr lang="pl-PL" sz="1200" spc="9" dirty="0" smtClean="0">
                <a:latin typeface="Arial"/>
                <a:cs typeface="Arial"/>
              </a:rPr>
              <a:t>m</a:t>
            </a:r>
            <a:r>
              <a:rPr lang="pl-PL" sz="1200" dirty="0" smtClean="0">
                <a:latin typeface="Arial"/>
                <a:cs typeface="Arial"/>
              </a:rPr>
              <a:t>asz wówczas</a:t>
            </a:r>
            <a:r>
              <a:rPr lang="pl-PL" sz="1200" spc="4" dirty="0" smtClean="0">
                <a:latin typeface="Arial"/>
                <a:cs typeface="Arial"/>
              </a:rPr>
              <a:t> </a:t>
            </a:r>
            <a:r>
              <a:rPr lang="pl-PL" sz="1200" dirty="0">
                <a:latin typeface="Arial"/>
                <a:cs typeface="Arial"/>
              </a:rPr>
              <a:t>in</a:t>
            </a:r>
            <a:r>
              <a:rPr lang="pl-PL" sz="1200" spc="14" dirty="0">
                <a:latin typeface="Arial"/>
                <a:cs typeface="Arial"/>
              </a:rPr>
              <a:t>f</a:t>
            </a:r>
            <a:r>
              <a:rPr lang="pl-PL" sz="1200" spc="4" dirty="0">
                <a:latin typeface="Arial"/>
                <a:cs typeface="Arial"/>
              </a:rPr>
              <a:t>o</a:t>
            </a:r>
            <a:r>
              <a:rPr lang="pl-PL" sz="1200" dirty="0">
                <a:latin typeface="Arial"/>
                <a:cs typeface="Arial"/>
              </a:rPr>
              <a:t>r</a:t>
            </a:r>
            <a:r>
              <a:rPr lang="pl-PL" sz="1200" spc="4" dirty="0">
                <a:latin typeface="Arial"/>
                <a:cs typeface="Arial"/>
              </a:rPr>
              <a:t>ma</a:t>
            </a:r>
            <a:r>
              <a:rPr lang="pl-PL" sz="1200" dirty="0">
                <a:latin typeface="Arial"/>
                <a:cs typeface="Arial"/>
              </a:rPr>
              <a:t>c</a:t>
            </a:r>
            <a:r>
              <a:rPr lang="pl-PL" sz="1200" spc="-14" dirty="0">
                <a:latin typeface="Arial"/>
                <a:cs typeface="Arial"/>
              </a:rPr>
              <a:t>j</a:t>
            </a:r>
            <a:r>
              <a:rPr lang="pl-PL" sz="1200" dirty="0">
                <a:latin typeface="Arial"/>
                <a:cs typeface="Arial"/>
              </a:rPr>
              <a:t>ę</a:t>
            </a:r>
            <a:r>
              <a:rPr lang="pl-PL" sz="1200" spc="-29" dirty="0">
                <a:latin typeface="Arial"/>
                <a:cs typeface="Arial"/>
              </a:rPr>
              <a:t> </a:t>
            </a:r>
            <a:r>
              <a:rPr lang="pl-PL" sz="1200" dirty="0">
                <a:latin typeface="Arial"/>
                <a:cs typeface="Arial"/>
              </a:rPr>
              <a:t>o</a:t>
            </a:r>
            <a:r>
              <a:rPr lang="pl-PL" sz="1200" spc="-4" dirty="0">
                <a:latin typeface="Arial"/>
                <a:cs typeface="Arial"/>
              </a:rPr>
              <a:t> </a:t>
            </a:r>
            <a:r>
              <a:rPr lang="pl-PL" sz="1200" dirty="0">
                <a:latin typeface="Arial"/>
                <a:cs typeface="Arial"/>
              </a:rPr>
              <a:t>t</a:t>
            </a:r>
            <a:r>
              <a:rPr lang="pl-PL" sz="1200" spc="4" dirty="0">
                <a:latin typeface="Arial"/>
                <a:cs typeface="Arial"/>
              </a:rPr>
              <a:t>a</a:t>
            </a:r>
            <a:r>
              <a:rPr lang="pl-PL" sz="1200" dirty="0">
                <a:latin typeface="Arial"/>
                <a:cs typeface="Arial"/>
              </a:rPr>
              <a:t>kim</a:t>
            </a:r>
            <a:r>
              <a:rPr lang="pl-PL" sz="1200" spc="-4" dirty="0">
                <a:latin typeface="Arial"/>
                <a:cs typeface="Arial"/>
              </a:rPr>
              <a:t> </a:t>
            </a:r>
            <a:r>
              <a:rPr lang="pl-PL" sz="1200" spc="-9" dirty="0">
                <a:latin typeface="Arial"/>
                <a:cs typeface="Arial"/>
              </a:rPr>
              <a:t>z</a:t>
            </a:r>
            <a:r>
              <a:rPr lang="pl-PL" sz="1200" spc="4" dirty="0">
                <a:latin typeface="Arial"/>
                <a:cs typeface="Arial"/>
              </a:rPr>
              <a:t>da</a:t>
            </a:r>
            <a:r>
              <a:rPr lang="pl-PL" sz="1200" dirty="0">
                <a:latin typeface="Arial"/>
                <a:cs typeface="Arial"/>
              </a:rPr>
              <a:t>r</a:t>
            </a:r>
            <a:r>
              <a:rPr lang="pl-PL" sz="1200" spc="-14" dirty="0">
                <a:latin typeface="Arial"/>
                <a:cs typeface="Arial"/>
              </a:rPr>
              <a:t>z</a:t>
            </a:r>
            <a:r>
              <a:rPr lang="pl-PL" sz="1200" spc="4" dirty="0">
                <a:latin typeface="Arial"/>
                <a:cs typeface="Arial"/>
              </a:rPr>
              <a:t>en</a:t>
            </a:r>
            <a:r>
              <a:rPr lang="pl-PL" sz="1200" dirty="0">
                <a:latin typeface="Arial"/>
                <a:cs typeface="Arial"/>
              </a:rPr>
              <a:t>iu</a:t>
            </a:r>
            <a:r>
              <a:rPr lang="pl-PL" sz="1200" spc="-19" dirty="0">
                <a:latin typeface="Arial"/>
                <a:cs typeface="Arial"/>
              </a:rPr>
              <a:t> </a:t>
            </a:r>
            <a:r>
              <a:rPr lang="pl-PL" sz="1200" dirty="0">
                <a:latin typeface="Arial"/>
                <a:cs typeface="Arial"/>
              </a:rPr>
              <a:t>i</a:t>
            </a:r>
            <a:r>
              <a:rPr lang="pl-PL" sz="1200" spc="19" dirty="0">
                <a:latin typeface="Arial"/>
                <a:cs typeface="Arial"/>
              </a:rPr>
              <a:t> </a:t>
            </a:r>
            <a:r>
              <a:rPr lang="pl-PL" sz="1200" spc="-9" dirty="0">
                <a:latin typeface="Arial"/>
                <a:cs typeface="Arial"/>
              </a:rPr>
              <a:t>z</a:t>
            </a:r>
            <a:r>
              <a:rPr lang="pl-PL" sz="1200" spc="4" dirty="0">
                <a:latin typeface="Arial"/>
                <a:cs typeface="Arial"/>
              </a:rPr>
              <a:t>o</a:t>
            </a:r>
            <a:r>
              <a:rPr lang="pl-PL" sz="1200" dirty="0">
                <a:latin typeface="Arial"/>
                <a:cs typeface="Arial"/>
              </a:rPr>
              <a:t>st</a:t>
            </a:r>
            <a:r>
              <a:rPr lang="pl-PL" sz="1200" spc="4" dirty="0">
                <a:latin typeface="Arial"/>
                <a:cs typeface="Arial"/>
              </a:rPr>
              <a:t>an</a:t>
            </a:r>
            <a:r>
              <a:rPr lang="pl-PL" sz="1200" dirty="0">
                <a:latin typeface="Arial"/>
                <a:cs typeface="Arial"/>
              </a:rPr>
              <a:t>i</a:t>
            </a:r>
            <a:r>
              <a:rPr lang="pl-PL" sz="1200" spc="4" dirty="0">
                <a:latin typeface="Arial"/>
                <a:cs typeface="Arial"/>
              </a:rPr>
              <a:t>e</a:t>
            </a:r>
            <a:r>
              <a:rPr lang="pl-PL" sz="1200" dirty="0">
                <a:latin typeface="Arial"/>
                <a:cs typeface="Arial"/>
              </a:rPr>
              <a:t>sz</a:t>
            </a:r>
            <a:r>
              <a:rPr lang="pl-PL" sz="1200" spc="-19" dirty="0">
                <a:latin typeface="Arial"/>
                <a:cs typeface="Arial"/>
              </a:rPr>
              <a:t> </a:t>
            </a:r>
            <a:r>
              <a:rPr lang="pl-PL" sz="1200" spc="4" dirty="0">
                <a:latin typeface="Arial"/>
                <a:cs typeface="Arial"/>
              </a:rPr>
              <a:t>pop</a:t>
            </a:r>
            <a:r>
              <a:rPr lang="pl-PL" sz="1200" dirty="0">
                <a:latin typeface="Arial"/>
                <a:cs typeface="Arial"/>
              </a:rPr>
              <a:t>ro</a:t>
            </a:r>
            <a:r>
              <a:rPr lang="pl-PL" sz="1200" spc="4" dirty="0">
                <a:latin typeface="Arial"/>
                <a:cs typeface="Arial"/>
              </a:rPr>
              <a:t>s</a:t>
            </a:r>
            <a:r>
              <a:rPr lang="pl-PL" sz="1200" spc="-9" dirty="0">
                <a:latin typeface="Arial"/>
                <a:cs typeface="Arial"/>
              </a:rPr>
              <a:t>z</a:t>
            </a:r>
            <a:r>
              <a:rPr lang="pl-PL" sz="1200" spc="4" dirty="0">
                <a:latin typeface="Arial"/>
                <a:cs typeface="Arial"/>
              </a:rPr>
              <a:t>on</a:t>
            </a:r>
            <a:r>
              <a:rPr lang="pl-PL" sz="1200" dirty="0">
                <a:latin typeface="Arial"/>
                <a:cs typeface="Arial"/>
              </a:rPr>
              <a:t>y</a:t>
            </a:r>
            <a:r>
              <a:rPr lang="pl-PL" sz="1200" spc="-29" dirty="0">
                <a:latin typeface="Arial"/>
                <a:cs typeface="Arial"/>
              </a:rPr>
              <a:t> </a:t>
            </a:r>
            <a:r>
              <a:rPr lang="pl-PL" sz="1200" dirty="0">
                <a:latin typeface="Arial"/>
                <a:cs typeface="Arial"/>
              </a:rPr>
              <a:t>o </a:t>
            </a:r>
            <a:r>
              <a:rPr lang="pl-PL" sz="1200" spc="4" dirty="0">
                <a:latin typeface="Arial"/>
                <a:cs typeface="Arial"/>
              </a:rPr>
              <a:t>po</a:t>
            </a:r>
            <a:r>
              <a:rPr lang="pl-PL" sz="1200" dirty="0">
                <a:latin typeface="Arial"/>
                <a:cs typeface="Arial"/>
              </a:rPr>
              <a:t>t</a:t>
            </a:r>
            <a:r>
              <a:rPr lang="pl-PL" sz="1200" spc="-9" dirty="0">
                <a:latin typeface="Arial"/>
                <a:cs typeface="Arial"/>
              </a:rPr>
              <a:t>w</a:t>
            </a:r>
            <a:r>
              <a:rPr lang="pl-PL" sz="1200" dirty="0">
                <a:latin typeface="Arial"/>
                <a:cs typeface="Arial"/>
              </a:rPr>
              <a:t>i</a:t>
            </a:r>
            <a:r>
              <a:rPr lang="pl-PL" sz="1200" spc="4" dirty="0">
                <a:latin typeface="Arial"/>
                <a:cs typeface="Arial"/>
              </a:rPr>
              <a:t>e</a:t>
            </a:r>
            <a:r>
              <a:rPr lang="pl-PL" sz="1200" dirty="0">
                <a:latin typeface="Arial"/>
                <a:cs typeface="Arial"/>
              </a:rPr>
              <a:t>rd</a:t>
            </a:r>
            <a:r>
              <a:rPr lang="pl-PL" sz="1200" spc="-4" dirty="0">
                <a:latin typeface="Arial"/>
                <a:cs typeface="Arial"/>
              </a:rPr>
              <a:t>z</a:t>
            </a:r>
            <a:r>
              <a:rPr lang="pl-PL" sz="1200" spc="4" dirty="0">
                <a:latin typeface="Arial"/>
                <a:cs typeface="Arial"/>
              </a:rPr>
              <a:t>en</a:t>
            </a:r>
            <a:r>
              <a:rPr lang="pl-PL" sz="1200" dirty="0">
                <a:latin typeface="Arial"/>
                <a:cs typeface="Arial"/>
              </a:rPr>
              <a:t>ie</a:t>
            </a:r>
            <a:r>
              <a:rPr lang="pl-PL" sz="1200" spc="-29" dirty="0">
                <a:latin typeface="Arial"/>
                <a:cs typeface="Arial"/>
              </a:rPr>
              <a:t> </a:t>
            </a:r>
            <a:r>
              <a:rPr lang="pl-PL" sz="1200" spc="-9" dirty="0">
                <a:latin typeface="Arial"/>
                <a:cs typeface="Arial"/>
              </a:rPr>
              <a:t>w</a:t>
            </a:r>
            <a:r>
              <a:rPr lang="pl-PL" sz="1200" spc="4" dirty="0">
                <a:latin typeface="Arial"/>
                <a:cs typeface="Arial"/>
              </a:rPr>
              <a:t>a</a:t>
            </a:r>
            <a:r>
              <a:rPr lang="pl-PL" sz="1200" dirty="0">
                <a:latin typeface="Arial"/>
                <a:cs typeface="Arial"/>
              </a:rPr>
              <a:t>rt</a:t>
            </a:r>
            <a:r>
              <a:rPr lang="pl-PL" sz="1200" spc="4" dirty="0">
                <a:latin typeface="Arial"/>
                <a:cs typeface="Arial"/>
              </a:rPr>
              <a:t>o</a:t>
            </a:r>
            <a:r>
              <a:rPr lang="pl-PL" sz="1200" dirty="0">
                <a:latin typeface="Arial"/>
                <a:cs typeface="Arial"/>
              </a:rPr>
              <a:t>ś</a:t>
            </a:r>
            <a:r>
              <a:rPr lang="pl-PL" sz="1200" spc="4" dirty="0">
                <a:latin typeface="Arial"/>
                <a:cs typeface="Arial"/>
              </a:rPr>
              <a:t>c</a:t>
            </a:r>
            <a:r>
              <a:rPr lang="pl-PL" sz="1200" dirty="0">
                <a:latin typeface="Arial"/>
                <a:cs typeface="Arial"/>
              </a:rPr>
              <a:t>i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s</a:t>
            </a:r>
            <a:r>
              <a:rPr lang="pl-PL" sz="1200" spc="-4" dirty="0">
                <a:latin typeface="Arial"/>
                <a:cs typeface="Arial"/>
              </a:rPr>
              <a:t>y</a:t>
            </a:r>
            <a:r>
              <a:rPr lang="pl-PL" sz="1200" dirty="0">
                <a:latin typeface="Arial"/>
                <a:cs typeface="Arial"/>
              </a:rPr>
              <a:t>łki l</a:t>
            </a:r>
            <a:r>
              <a:rPr lang="pl-PL" sz="1200" spc="4" dirty="0">
                <a:latin typeface="Arial"/>
                <a:cs typeface="Arial"/>
              </a:rPr>
              <a:t>u</a:t>
            </a:r>
            <a:r>
              <a:rPr lang="pl-PL" sz="1200" dirty="0">
                <a:latin typeface="Arial"/>
                <a:cs typeface="Arial"/>
              </a:rPr>
              <a:t>b </a:t>
            </a:r>
            <a:r>
              <a:rPr lang="pl-PL" sz="1200" spc="4" dirty="0">
                <a:latin typeface="Arial"/>
                <a:cs typeface="Arial"/>
              </a:rPr>
              <a:t>do</a:t>
            </a:r>
            <a:r>
              <a:rPr lang="pl-PL" sz="1200" dirty="0">
                <a:latin typeface="Arial"/>
                <a:cs typeface="Arial"/>
              </a:rPr>
              <a:t>s</a:t>
            </a:r>
            <a:r>
              <a:rPr lang="pl-PL" sz="1200" spc="4" dirty="0">
                <a:latin typeface="Arial"/>
                <a:cs typeface="Arial"/>
              </a:rPr>
              <a:t>ta</a:t>
            </a:r>
            <a:r>
              <a:rPr lang="pl-PL" sz="1200" dirty="0">
                <a:latin typeface="Arial"/>
                <a:cs typeface="Arial"/>
              </a:rPr>
              <a:t>rc</a:t>
            </a:r>
            <a:r>
              <a:rPr lang="pl-PL" sz="1200" spc="-9" dirty="0">
                <a:latin typeface="Arial"/>
                <a:cs typeface="Arial"/>
              </a:rPr>
              <a:t>z</a:t>
            </a:r>
            <a:r>
              <a:rPr lang="pl-PL" sz="1200" spc="4" dirty="0">
                <a:latin typeface="Arial"/>
                <a:cs typeface="Arial"/>
              </a:rPr>
              <a:t>an</a:t>
            </a:r>
            <a:r>
              <a:rPr lang="pl-PL" sz="1200" dirty="0">
                <a:latin typeface="Arial"/>
                <a:cs typeface="Arial"/>
              </a:rPr>
              <a:t>ie</a:t>
            </a:r>
            <a:r>
              <a:rPr lang="pl-PL" sz="1200" spc="-29" dirty="0">
                <a:latin typeface="Arial"/>
                <a:cs typeface="Arial"/>
              </a:rPr>
              <a:t> </a:t>
            </a:r>
            <a:r>
              <a:rPr lang="pl-PL" sz="1200" spc="4" dirty="0">
                <a:latin typeface="Arial"/>
                <a:cs typeface="Arial"/>
              </a:rPr>
              <a:t>p</a:t>
            </a:r>
            <a:r>
              <a:rPr lang="pl-PL" sz="1200" dirty="0">
                <a:latin typeface="Arial"/>
                <a:cs typeface="Arial"/>
              </a:rPr>
              <a:t>ra</a:t>
            </a:r>
            <a:r>
              <a:rPr lang="pl-PL" sz="1200" spc="-9" dirty="0">
                <a:latin typeface="Arial"/>
                <a:cs typeface="Arial"/>
              </a:rPr>
              <a:t>w</a:t>
            </a:r>
            <a:r>
              <a:rPr lang="pl-PL" sz="1200" dirty="0">
                <a:latin typeface="Arial"/>
                <a:cs typeface="Arial"/>
              </a:rPr>
              <a:t>i</a:t>
            </a:r>
            <a:r>
              <a:rPr lang="pl-PL" sz="1200" spc="4" dirty="0">
                <a:latin typeface="Arial"/>
                <a:cs typeface="Arial"/>
              </a:rPr>
              <a:t>d</a:t>
            </a:r>
            <a:r>
              <a:rPr lang="pl-PL" sz="1200" dirty="0">
                <a:latin typeface="Arial"/>
                <a:cs typeface="Arial"/>
              </a:rPr>
              <a:t>ł</a:t>
            </a:r>
            <a:r>
              <a:rPr lang="pl-PL" sz="1200" spc="4" dirty="0">
                <a:latin typeface="Arial"/>
                <a:cs typeface="Arial"/>
              </a:rPr>
              <a:t>o</a:t>
            </a:r>
            <a:r>
              <a:rPr lang="pl-PL" sz="1200" spc="-9" dirty="0">
                <a:latin typeface="Arial"/>
                <a:cs typeface="Arial"/>
              </a:rPr>
              <a:t>w</a:t>
            </a:r>
            <a:r>
              <a:rPr lang="pl-PL" sz="1200" spc="4" dirty="0">
                <a:latin typeface="Arial"/>
                <a:cs typeface="Arial"/>
              </a:rPr>
              <a:t>e</a:t>
            </a:r>
            <a:r>
              <a:rPr lang="pl-PL" sz="1200" dirty="0">
                <a:latin typeface="Arial"/>
                <a:cs typeface="Arial"/>
              </a:rPr>
              <a:t>j</a:t>
            </a:r>
            <a:r>
              <a:rPr lang="pl-PL" sz="1200" spc="-24" dirty="0">
                <a:latin typeface="Arial"/>
                <a:cs typeface="Arial"/>
              </a:rPr>
              <a:t> </a:t>
            </a:r>
            <a:r>
              <a:rPr lang="pl-PL" sz="1200" spc="14" dirty="0">
                <a:latin typeface="Arial"/>
                <a:cs typeface="Arial"/>
              </a:rPr>
              <a:t>f</a:t>
            </a:r>
            <a:r>
              <a:rPr lang="pl-PL" sz="1200" spc="4" dirty="0">
                <a:latin typeface="Arial"/>
                <a:cs typeface="Arial"/>
              </a:rPr>
              <a:t>a</a:t>
            </a:r>
            <a:r>
              <a:rPr lang="pl-PL" sz="1200" dirty="0">
                <a:latin typeface="Arial"/>
                <a:cs typeface="Arial"/>
              </a:rPr>
              <a:t>k</a:t>
            </a:r>
            <a:r>
              <a:rPr lang="pl-PL" sz="1200" spc="4" dirty="0">
                <a:latin typeface="Arial"/>
                <a:cs typeface="Arial"/>
              </a:rPr>
              <a:t>tu</a:t>
            </a:r>
            <a:r>
              <a:rPr lang="pl-PL" sz="1200" dirty="0">
                <a:latin typeface="Arial"/>
                <a:cs typeface="Arial"/>
              </a:rPr>
              <a:t>r</a:t>
            </a:r>
            <a:r>
              <a:rPr lang="pl-PL" sz="1200" spc="-100" dirty="0">
                <a:latin typeface="Arial"/>
                <a:cs typeface="Arial"/>
              </a:rPr>
              <a:t>y</a:t>
            </a:r>
            <a:r>
              <a:rPr lang="pl-PL" sz="1200" dirty="0">
                <a:latin typeface="Arial"/>
                <a:cs typeface="Arial"/>
              </a:rPr>
              <a:t>.</a:t>
            </a:r>
            <a:r>
              <a:rPr lang="pl-PL" sz="1200" spc="-19" dirty="0">
                <a:latin typeface="Arial"/>
                <a:cs typeface="Arial"/>
              </a:rPr>
              <a:t> </a:t>
            </a:r>
            <a:r>
              <a:rPr lang="pl-PL" sz="1200" spc="4" dirty="0">
                <a:latin typeface="Arial"/>
                <a:cs typeface="Arial"/>
              </a:rPr>
              <a:t>P</a:t>
            </a:r>
            <a:r>
              <a:rPr lang="pl-PL" sz="1200" dirty="0">
                <a:latin typeface="Arial"/>
                <a:cs typeface="Arial"/>
              </a:rPr>
              <a:t>o </a:t>
            </a:r>
            <a:r>
              <a:rPr lang="pl-PL" sz="1200" spc="4" dirty="0">
                <a:latin typeface="Arial"/>
                <a:cs typeface="Arial"/>
              </a:rPr>
              <a:t>o</a:t>
            </a:r>
            <a:r>
              <a:rPr lang="pl-PL" sz="1200" dirty="0">
                <a:latin typeface="Arial"/>
                <a:cs typeface="Arial"/>
              </a:rPr>
              <a:t>tr</a:t>
            </a:r>
            <a:r>
              <a:rPr lang="pl-PL" sz="1200" spc="-9" dirty="0">
                <a:latin typeface="Arial"/>
                <a:cs typeface="Arial"/>
              </a:rPr>
              <a:t>zy</a:t>
            </a:r>
            <a:r>
              <a:rPr lang="pl-PL" sz="1200" spc="9" dirty="0">
                <a:latin typeface="Arial"/>
                <a:cs typeface="Arial"/>
              </a:rPr>
              <a:t>m</a:t>
            </a:r>
            <a:r>
              <a:rPr lang="pl-PL" sz="1200" spc="4" dirty="0">
                <a:latin typeface="Arial"/>
                <a:cs typeface="Arial"/>
              </a:rPr>
              <a:t>an</a:t>
            </a:r>
            <a:r>
              <a:rPr lang="pl-PL" sz="1200" dirty="0">
                <a:latin typeface="Arial"/>
                <a:cs typeface="Arial"/>
              </a:rPr>
              <a:t>iu</a:t>
            </a:r>
            <a:r>
              <a:rPr lang="pl-PL" sz="1200" spc="-4" dirty="0">
                <a:latin typeface="Arial"/>
                <a:cs typeface="Arial"/>
              </a:rPr>
              <a:t> </a:t>
            </a:r>
            <a:r>
              <a:rPr lang="pl-PL" sz="1200" dirty="0">
                <a:latin typeface="Arial"/>
                <a:cs typeface="Arial"/>
              </a:rPr>
              <a:t>t</a:t>
            </a:r>
            <a:r>
              <a:rPr lang="pl-PL" sz="1200" spc="9" dirty="0">
                <a:latin typeface="Arial"/>
                <a:cs typeface="Arial"/>
              </a:rPr>
              <a:t>a</a:t>
            </a:r>
            <a:r>
              <a:rPr lang="pl-PL" sz="1200" dirty="0">
                <a:latin typeface="Arial"/>
                <a:cs typeface="Arial"/>
              </a:rPr>
              <a:t>ki</a:t>
            </a:r>
            <a:r>
              <a:rPr lang="pl-PL" sz="1200" spc="4" dirty="0">
                <a:latin typeface="Arial"/>
                <a:cs typeface="Arial"/>
              </a:rPr>
              <a:t>e</a:t>
            </a:r>
            <a:r>
              <a:rPr lang="pl-PL" sz="1200" spc="-4" dirty="0">
                <a:latin typeface="Arial"/>
                <a:cs typeface="Arial"/>
              </a:rPr>
              <a:t>g</a:t>
            </a:r>
            <a:r>
              <a:rPr lang="pl-PL" sz="1200" dirty="0">
                <a:latin typeface="Arial"/>
                <a:cs typeface="Arial"/>
              </a:rPr>
              <a:t>o</a:t>
            </a:r>
            <a:r>
              <a:rPr lang="pl-PL" sz="1200" spc="-14" dirty="0">
                <a:latin typeface="Arial"/>
                <a:cs typeface="Arial"/>
              </a:rPr>
              <a:t> </a:t>
            </a:r>
            <a:r>
              <a:rPr lang="pl-PL" sz="1200" spc="4" dirty="0">
                <a:latin typeface="Arial"/>
                <a:cs typeface="Arial"/>
              </a:rPr>
              <a:t>do</a:t>
            </a:r>
            <a:r>
              <a:rPr lang="pl-PL" sz="1200" dirty="0">
                <a:latin typeface="Arial"/>
                <a:cs typeface="Arial"/>
              </a:rPr>
              <a:t>k</a:t>
            </a:r>
            <a:r>
              <a:rPr lang="pl-PL" sz="1200" spc="9" dirty="0">
                <a:latin typeface="Arial"/>
                <a:cs typeface="Arial"/>
              </a:rPr>
              <a:t>um</a:t>
            </a:r>
            <a:r>
              <a:rPr lang="pl-PL" sz="1200" spc="-4" dirty="0">
                <a:latin typeface="Arial"/>
                <a:cs typeface="Arial"/>
              </a:rPr>
              <a:t>en</a:t>
            </a:r>
            <a:r>
              <a:rPr lang="pl-PL" sz="1200" dirty="0">
                <a:latin typeface="Arial"/>
                <a:cs typeface="Arial"/>
              </a:rPr>
              <a:t>tu</a:t>
            </a:r>
            <a:r>
              <a:rPr lang="pl-PL" sz="1200" spc="-24"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s</a:t>
            </a:r>
            <a:r>
              <a:rPr lang="pl-PL" sz="1200" spc="-4" dirty="0">
                <a:latin typeface="Arial"/>
                <a:cs typeface="Arial"/>
              </a:rPr>
              <a:t>y</a:t>
            </a:r>
            <a:r>
              <a:rPr lang="pl-PL" sz="1200" dirty="0">
                <a:latin typeface="Arial"/>
                <a:cs typeface="Arial"/>
              </a:rPr>
              <a:t>łka</a:t>
            </a:r>
            <a:r>
              <a:rPr lang="pl-PL" sz="1200" spc="4" dirty="0">
                <a:latin typeface="Arial"/>
                <a:cs typeface="Arial"/>
              </a:rPr>
              <a:t> </a:t>
            </a:r>
            <a:r>
              <a:rPr lang="pl-PL" sz="1200" dirty="0">
                <a:latin typeface="Arial"/>
                <a:cs typeface="Arial"/>
              </a:rPr>
              <a:t>j</a:t>
            </a:r>
            <a:r>
              <a:rPr lang="pl-PL" sz="1200" spc="4" dirty="0">
                <a:latin typeface="Arial"/>
                <a:cs typeface="Arial"/>
              </a:rPr>
              <a:t>e</a:t>
            </a:r>
            <a:r>
              <a:rPr lang="pl-PL" sz="1200" dirty="0">
                <a:latin typeface="Arial"/>
                <a:cs typeface="Arial"/>
              </a:rPr>
              <a:t>st</a:t>
            </a:r>
            <a:r>
              <a:rPr lang="pl-PL" sz="1200" spc="-4" dirty="0">
                <a:latin typeface="Arial"/>
                <a:cs typeface="Arial"/>
              </a:rPr>
              <a:t> </a:t>
            </a:r>
            <a:r>
              <a:rPr lang="pl-PL" sz="1200" spc="-9" dirty="0">
                <a:latin typeface="Arial"/>
                <a:cs typeface="Arial"/>
              </a:rPr>
              <a:t>z</a:t>
            </a:r>
            <a:r>
              <a:rPr lang="pl-PL" sz="1200" spc="4" dirty="0">
                <a:latin typeface="Arial"/>
                <a:cs typeface="Arial"/>
              </a:rPr>
              <a:t>a</a:t>
            </a:r>
            <a:r>
              <a:rPr lang="pl-PL" sz="1200" spc="-9" dirty="0">
                <a:latin typeface="Arial"/>
                <a:cs typeface="Arial"/>
              </a:rPr>
              <a:t>zwy</a:t>
            </a:r>
            <a:r>
              <a:rPr lang="pl-PL" sz="1200" dirty="0">
                <a:latin typeface="Arial"/>
                <a:cs typeface="Arial"/>
              </a:rPr>
              <a:t>c</a:t>
            </a:r>
            <a:r>
              <a:rPr lang="pl-PL" sz="1200" spc="-4" dirty="0">
                <a:latin typeface="Arial"/>
                <a:cs typeface="Arial"/>
              </a:rPr>
              <a:t>z</a:t>
            </a:r>
            <a:r>
              <a:rPr lang="pl-PL" sz="1200" spc="4" dirty="0">
                <a:latin typeface="Arial"/>
                <a:cs typeface="Arial"/>
              </a:rPr>
              <a:t>a</a:t>
            </a:r>
            <a:r>
              <a:rPr lang="pl-PL" sz="1200" dirty="0">
                <a:latin typeface="Arial"/>
                <a:cs typeface="Arial"/>
              </a:rPr>
              <a:t>j</a:t>
            </a:r>
            <a:r>
              <a:rPr lang="pl-PL" sz="1200" spc="34" dirty="0">
                <a:latin typeface="Arial"/>
                <a:cs typeface="Arial"/>
              </a:rPr>
              <a:t> </a:t>
            </a:r>
            <a:r>
              <a:rPr lang="pl-PL" sz="1200" spc="-9" dirty="0">
                <a:latin typeface="Arial"/>
                <a:cs typeface="Arial"/>
              </a:rPr>
              <a:t>zw</a:t>
            </a:r>
            <a:r>
              <a:rPr lang="pl-PL" sz="1200" spc="4" dirty="0">
                <a:latin typeface="Arial"/>
                <a:cs typeface="Arial"/>
              </a:rPr>
              <a:t>a</a:t>
            </a:r>
            <a:r>
              <a:rPr lang="pl-PL" sz="1200" dirty="0">
                <a:latin typeface="Arial"/>
                <a:cs typeface="Arial"/>
              </a:rPr>
              <a:t>l</a:t>
            </a:r>
            <a:r>
              <a:rPr lang="pl-PL" sz="1200" spc="4" dirty="0">
                <a:latin typeface="Arial"/>
                <a:cs typeface="Arial"/>
              </a:rPr>
              <a:t>n</a:t>
            </a:r>
            <a:r>
              <a:rPr lang="pl-PL" sz="1200" dirty="0">
                <a:latin typeface="Arial"/>
                <a:cs typeface="Arial"/>
              </a:rPr>
              <a:t>i</a:t>
            </a:r>
            <a:r>
              <a:rPr lang="pl-PL" sz="1200" spc="4" dirty="0">
                <a:latin typeface="Arial"/>
                <a:cs typeface="Arial"/>
              </a:rPr>
              <a:t>an</a:t>
            </a:r>
            <a:r>
              <a:rPr lang="pl-PL" sz="1200" dirty="0">
                <a:latin typeface="Arial"/>
                <a:cs typeface="Arial"/>
              </a:rPr>
              <a:t>a</a:t>
            </a:r>
            <a:r>
              <a:rPr lang="pl-PL" sz="1200" spc="-14"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z </a:t>
            </a:r>
            <a:r>
              <a:rPr lang="pl-PL" sz="1200" spc="4" dirty="0">
                <a:latin typeface="Arial"/>
                <a:cs typeface="Arial"/>
              </a:rPr>
              <a:t>o</a:t>
            </a:r>
            <a:r>
              <a:rPr lang="pl-PL" sz="1200" dirty="0">
                <a:latin typeface="Arial"/>
                <a:cs typeface="Arial"/>
              </a:rPr>
              <a:t>r</a:t>
            </a:r>
            <a:r>
              <a:rPr lang="pl-PL" sz="1200" spc="-9" dirty="0">
                <a:latin typeface="Arial"/>
                <a:cs typeface="Arial"/>
              </a:rPr>
              <a:t>g</a:t>
            </a:r>
            <a:r>
              <a:rPr lang="pl-PL" sz="1200" spc="4" dirty="0">
                <a:latin typeface="Arial"/>
                <a:cs typeface="Arial"/>
              </a:rPr>
              <a:t>a</a:t>
            </a:r>
            <a:r>
              <a:rPr lang="pl-PL" sz="1200" dirty="0">
                <a:latin typeface="Arial"/>
                <a:cs typeface="Arial"/>
              </a:rPr>
              <a:t>n</a:t>
            </a:r>
            <a:r>
              <a:rPr lang="pl-PL" sz="1200" spc="-14" dirty="0">
                <a:latin typeface="Arial"/>
                <a:cs typeface="Arial"/>
              </a:rPr>
              <a:t> </a:t>
            </a:r>
            <a:r>
              <a:rPr lang="pl-PL" sz="1200" dirty="0">
                <a:latin typeface="Arial"/>
                <a:cs typeface="Arial"/>
              </a:rPr>
              <a:t>c</a:t>
            </a:r>
            <a:r>
              <a:rPr lang="pl-PL" sz="1200" spc="9" dirty="0">
                <a:latin typeface="Arial"/>
                <a:cs typeface="Arial"/>
              </a:rPr>
              <a:t>e</a:t>
            </a:r>
            <a:r>
              <a:rPr lang="pl-PL" sz="1200" dirty="0">
                <a:latin typeface="Arial"/>
                <a:cs typeface="Arial"/>
              </a:rPr>
              <a:t>l</a:t>
            </a:r>
            <a:r>
              <a:rPr lang="pl-PL" sz="1200" spc="4" dirty="0">
                <a:latin typeface="Arial"/>
                <a:cs typeface="Arial"/>
              </a:rPr>
              <a:t>n</a:t>
            </a:r>
            <a:r>
              <a:rPr lang="pl-PL" sz="1200" dirty="0">
                <a:latin typeface="Arial"/>
                <a:cs typeface="Arial"/>
              </a:rPr>
              <a:t>y</a:t>
            </a:r>
            <a:r>
              <a:rPr lang="pl-PL" sz="1200" spc="-9" dirty="0">
                <a:latin typeface="Arial"/>
                <a:cs typeface="Arial"/>
              </a:rPr>
              <a:t> </a:t>
            </a:r>
            <a:r>
              <a:rPr lang="pl-PL" sz="1200" dirty="0">
                <a:latin typeface="Arial"/>
                <a:cs typeface="Arial"/>
              </a:rPr>
              <a:t>i </a:t>
            </a:r>
            <a:r>
              <a:rPr lang="pl-PL" sz="1200" spc="9" dirty="0">
                <a:latin typeface="Arial"/>
                <a:cs typeface="Arial"/>
              </a:rPr>
              <a:t>o</a:t>
            </a:r>
            <a:r>
              <a:rPr lang="pl-PL" sz="1200" dirty="0">
                <a:latin typeface="Arial"/>
                <a:cs typeface="Arial"/>
              </a:rPr>
              <a:t>d</a:t>
            </a:r>
            <a:r>
              <a:rPr lang="pl-PL" sz="1200" spc="-14" dirty="0">
                <a:latin typeface="Arial"/>
                <a:cs typeface="Arial"/>
              </a:rPr>
              <a:t> </a:t>
            </a:r>
            <a:r>
              <a:rPr lang="pl-PL" sz="1200" dirty="0">
                <a:latin typeface="Arial"/>
                <a:cs typeface="Arial"/>
              </a:rPr>
              <a:t>ra</a:t>
            </a:r>
            <a:r>
              <a:rPr lang="pl-PL" sz="1200" spc="-4" dirty="0">
                <a:latin typeface="Arial"/>
                <a:cs typeface="Arial"/>
              </a:rPr>
              <a:t>z</a:t>
            </a:r>
            <a:r>
              <a:rPr lang="pl-PL" sz="1200" dirty="0">
                <a:latin typeface="Arial"/>
                <a:cs typeface="Arial"/>
              </a:rPr>
              <a:t>u</a:t>
            </a:r>
            <a:r>
              <a:rPr lang="pl-PL" sz="1200" spc="4" dirty="0">
                <a:latin typeface="Arial"/>
                <a:cs typeface="Arial"/>
              </a:rPr>
              <a:t> </a:t>
            </a:r>
            <a:r>
              <a:rPr lang="pl-PL" sz="1200" spc="9" dirty="0">
                <a:latin typeface="Arial"/>
                <a:cs typeface="Arial"/>
              </a:rPr>
              <a:t>d</a:t>
            </a:r>
            <a:r>
              <a:rPr lang="pl-PL" sz="1200" spc="4" dirty="0">
                <a:latin typeface="Arial"/>
                <a:cs typeface="Arial"/>
              </a:rPr>
              <a:t>o</a:t>
            </a:r>
            <a:r>
              <a:rPr lang="pl-PL" sz="1200" dirty="0">
                <a:latin typeface="Arial"/>
                <a:cs typeface="Arial"/>
              </a:rPr>
              <a:t>s</a:t>
            </a:r>
            <a:r>
              <a:rPr lang="pl-PL" sz="1200" spc="4" dirty="0">
                <a:latin typeface="Arial"/>
                <a:cs typeface="Arial"/>
              </a:rPr>
              <a:t>ta</a:t>
            </a:r>
            <a:r>
              <a:rPr lang="pl-PL" sz="1200" dirty="0">
                <a:latin typeface="Arial"/>
                <a:cs typeface="Arial"/>
              </a:rPr>
              <a:t>rc</a:t>
            </a:r>
            <a:r>
              <a:rPr lang="pl-PL" sz="1200" spc="-9" dirty="0">
                <a:latin typeface="Arial"/>
                <a:cs typeface="Arial"/>
              </a:rPr>
              <a:t>z</a:t>
            </a:r>
            <a:r>
              <a:rPr lang="pl-PL" sz="1200" spc="4" dirty="0">
                <a:latin typeface="Arial"/>
                <a:cs typeface="Arial"/>
              </a:rPr>
              <a:t>an</a:t>
            </a:r>
            <a:r>
              <a:rPr lang="pl-PL" sz="1200" dirty="0">
                <a:latin typeface="Arial"/>
                <a:cs typeface="Arial"/>
              </a:rPr>
              <a:t>a</a:t>
            </a:r>
            <a:r>
              <a:rPr lang="pl-PL" sz="1200" spc="-24" dirty="0">
                <a:latin typeface="Arial"/>
                <a:cs typeface="Arial"/>
              </a:rPr>
              <a:t> </a:t>
            </a:r>
            <a:r>
              <a:rPr lang="pl-PL" sz="1200" spc="4" dirty="0">
                <a:latin typeface="Arial"/>
                <a:cs typeface="Arial"/>
              </a:rPr>
              <a:t>d</a:t>
            </a:r>
            <a:r>
              <a:rPr lang="pl-PL" sz="1200" dirty="0">
                <a:latin typeface="Arial"/>
                <a:cs typeface="Arial"/>
              </a:rPr>
              <a:t>o </a:t>
            </a:r>
            <a:r>
              <a:rPr lang="pl-PL" sz="1200" spc="4" dirty="0">
                <a:latin typeface="Arial"/>
                <a:cs typeface="Arial"/>
              </a:rPr>
              <a:t>odb</a:t>
            </a:r>
            <a:r>
              <a:rPr lang="pl-PL" sz="1200" dirty="0">
                <a:latin typeface="Arial"/>
                <a:cs typeface="Arial"/>
              </a:rPr>
              <a:t>i</a:t>
            </a:r>
            <a:r>
              <a:rPr lang="pl-PL" sz="1200" spc="-4" dirty="0">
                <a:latin typeface="Arial"/>
                <a:cs typeface="Arial"/>
              </a:rPr>
              <a:t>o</a:t>
            </a:r>
            <a:r>
              <a:rPr lang="pl-PL" sz="1200" dirty="0">
                <a:latin typeface="Arial"/>
                <a:cs typeface="Arial"/>
              </a:rPr>
              <a:t>rcy</a:t>
            </a:r>
            <a:r>
              <a:rPr lang="pl-PL" sz="1200" spc="-19" dirty="0">
                <a:latin typeface="Arial"/>
                <a:cs typeface="Arial"/>
              </a:rPr>
              <a:t> </a:t>
            </a:r>
            <a:r>
              <a:rPr lang="pl-PL" sz="1200" dirty="0">
                <a:latin typeface="Arial"/>
                <a:cs typeface="Arial"/>
              </a:rPr>
              <a:t>w </a:t>
            </a:r>
            <a:r>
              <a:rPr lang="pl-PL" sz="1200" spc="4" dirty="0">
                <a:latin typeface="Arial"/>
                <a:cs typeface="Arial"/>
              </a:rPr>
              <a:t>Po</a:t>
            </a:r>
            <a:r>
              <a:rPr lang="pl-PL" sz="1200" dirty="0">
                <a:latin typeface="Arial"/>
                <a:cs typeface="Arial"/>
              </a:rPr>
              <a:t>lsc</a:t>
            </a:r>
            <a:r>
              <a:rPr lang="pl-PL" sz="1200" spc="9" dirty="0">
                <a:latin typeface="Arial"/>
                <a:cs typeface="Arial"/>
              </a:rPr>
              <a:t>e</a:t>
            </a:r>
            <a:r>
              <a:rPr lang="pl-PL" sz="1200" dirty="0">
                <a:latin typeface="Arial"/>
                <a:cs typeface="Arial"/>
              </a:rPr>
              <a:t>,</a:t>
            </a:r>
            <a:r>
              <a:rPr lang="pl-PL" sz="1200" spc="-19" dirty="0">
                <a:latin typeface="Arial"/>
                <a:cs typeface="Arial"/>
              </a:rPr>
              <a:t> </a:t>
            </a:r>
            <a:r>
              <a:rPr lang="pl-PL" sz="1200" dirty="0">
                <a:latin typeface="Arial"/>
                <a:cs typeface="Arial"/>
              </a:rPr>
              <a:t>j</a:t>
            </a:r>
            <a:r>
              <a:rPr lang="pl-PL" sz="1200" spc="4" dirty="0">
                <a:latin typeface="Arial"/>
                <a:cs typeface="Arial"/>
              </a:rPr>
              <a:t>edna</a:t>
            </a:r>
            <a:r>
              <a:rPr lang="pl-PL" sz="1200" dirty="0">
                <a:latin typeface="Arial"/>
                <a:cs typeface="Arial"/>
              </a:rPr>
              <a:t>k</a:t>
            </a:r>
            <a:r>
              <a:rPr lang="pl-PL" sz="1200" spc="-29" dirty="0">
                <a:latin typeface="Arial"/>
                <a:cs typeface="Arial"/>
              </a:rPr>
              <a:t> </a:t>
            </a:r>
            <a:r>
              <a:rPr lang="pl-PL" sz="1200" spc="4" dirty="0">
                <a:latin typeface="Arial"/>
                <a:cs typeface="Arial"/>
              </a:rPr>
              <a:t>do</a:t>
            </a:r>
            <a:r>
              <a:rPr lang="pl-PL" sz="1200" dirty="0">
                <a:latin typeface="Arial"/>
                <a:cs typeface="Arial"/>
              </a:rPr>
              <a:t>k</a:t>
            </a:r>
            <a:r>
              <a:rPr lang="pl-PL" sz="1200" spc="9" dirty="0">
                <a:latin typeface="Arial"/>
                <a:cs typeface="Arial"/>
              </a:rPr>
              <a:t>um</a:t>
            </a:r>
            <a:r>
              <a:rPr lang="pl-PL" sz="1200" spc="-4" dirty="0">
                <a:latin typeface="Arial"/>
                <a:cs typeface="Arial"/>
              </a:rPr>
              <a:t>en</a:t>
            </a:r>
            <a:r>
              <a:rPr lang="pl-PL" sz="1200" dirty="0">
                <a:latin typeface="Arial"/>
                <a:cs typeface="Arial"/>
              </a:rPr>
              <a:t>t</a:t>
            </a:r>
            <a:r>
              <a:rPr lang="pl-PL" sz="1200" spc="-29" dirty="0">
                <a:latin typeface="Arial"/>
                <a:cs typeface="Arial"/>
              </a:rPr>
              <a:t> </a:t>
            </a:r>
            <a:r>
              <a:rPr lang="pl-PL" sz="1200" spc="4" dirty="0">
                <a:latin typeface="Arial"/>
                <a:cs typeface="Arial"/>
              </a:rPr>
              <a:t>odp</a:t>
            </a:r>
            <a:r>
              <a:rPr lang="pl-PL" sz="1200" dirty="0">
                <a:latin typeface="Arial"/>
                <a:cs typeface="Arial"/>
              </a:rPr>
              <a:t>ra</a:t>
            </a:r>
            <a:r>
              <a:rPr lang="pl-PL" sz="1200" spc="-9" dirty="0">
                <a:latin typeface="Arial"/>
                <a:cs typeface="Arial"/>
              </a:rPr>
              <a:t>w</a:t>
            </a:r>
            <a:r>
              <a:rPr lang="pl-PL" sz="1200" dirty="0">
                <a:latin typeface="Arial"/>
                <a:cs typeface="Arial"/>
              </a:rPr>
              <a:t>y</a:t>
            </a:r>
            <a:r>
              <a:rPr lang="pl-PL" sz="1200" spc="-9" dirty="0">
                <a:latin typeface="Arial"/>
                <a:cs typeface="Arial"/>
              </a:rPr>
              <a:t> </a:t>
            </a:r>
            <a:r>
              <a:rPr lang="pl-PL" sz="1200" spc="4" dirty="0">
                <a:latin typeface="Arial"/>
                <a:cs typeface="Arial"/>
              </a:rPr>
              <a:t>ce</a:t>
            </a:r>
            <a:r>
              <a:rPr lang="pl-PL" sz="1200" dirty="0">
                <a:latin typeface="Arial"/>
                <a:cs typeface="Arial"/>
              </a:rPr>
              <a:t>l</a:t>
            </a:r>
            <a:r>
              <a:rPr lang="pl-PL" sz="1200" spc="4" dirty="0">
                <a:latin typeface="Arial"/>
                <a:cs typeface="Arial"/>
              </a:rPr>
              <a:t>ne</a:t>
            </a:r>
            <a:r>
              <a:rPr lang="pl-PL" sz="1200" dirty="0">
                <a:latin typeface="Arial"/>
                <a:cs typeface="Arial"/>
              </a:rPr>
              <a:t>j</a:t>
            </a:r>
            <a:r>
              <a:rPr lang="pl-PL" sz="1200" spc="-34" dirty="0">
                <a:latin typeface="Arial"/>
                <a:cs typeface="Arial"/>
              </a:rPr>
              <a:t> </a:t>
            </a:r>
            <a:r>
              <a:rPr lang="pl-PL" sz="1200" spc="-9" dirty="0">
                <a:latin typeface="Arial"/>
                <a:cs typeface="Arial"/>
              </a:rPr>
              <a:t>w</a:t>
            </a:r>
            <a:r>
              <a:rPr lang="pl-PL" sz="1200" dirty="0">
                <a:latin typeface="Arial"/>
                <a:cs typeface="Arial"/>
              </a:rPr>
              <a:t>raz</a:t>
            </a:r>
            <a:r>
              <a:rPr lang="pl-PL" sz="1200" spc="19" dirty="0">
                <a:latin typeface="Arial"/>
                <a:cs typeface="Arial"/>
              </a:rPr>
              <a:t> </a:t>
            </a:r>
            <a:r>
              <a:rPr lang="pl-PL" sz="1200" dirty="0">
                <a:latin typeface="Arial"/>
                <a:cs typeface="Arial"/>
              </a:rPr>
              <a:t>z</a:t>
            </a:r>
            <a:r>
              <a:rPr lang="pl-PL" sz="1200" spc="4" dirty="0">
                <a:latin typeface="Arial"/>
                <a:cs typeface="Arial"/>
              </a:rPr>
              <a:t> po</a:t>
            </a:r>
            <a:r>
              <a:rPr lang="pl-PL" sz="1200" dirty="0">
                <a:latin typeface="Arial"/>
                <a:cs typeface="Arial"/>
              </a:rPr>
              <a:t>lską</a:t>
            </a:r>
            <a:r>
              <a:rPr lang="pl-PL" sz="1200" spc="-25" dirty="0">
                <a:latin typeface="Arial"/>
                <a:cs typeface="Arial"/>
              </a:rPr>
              <a:t> </a:t>
            </a:r>
            <a:r>
              <a:rPr lang="pl-PL" sz="1200" spc="4" dirty="0">
                <a:latin typeface="Arial"/>
                <a:cs typeface="Arial"/>
              </a:rPr>
              <a:t>no</a:t>
            </a:r>
            <a:r>
              <a:rPr lang="pl-PL" sz="1200" dirty="0">
                <a:latin typeface="Arial"/>
                <a:cs typeface="Arial"/>
              </a:rPr>
              <a:t>tą </a:t>
            </a:r>
            <a:r>
              <a:rPr lang="pl-PL" sz="1200" spc="4" dirty="0">
                <a:latin typeface="Arial"/>
                <a:cs typeface="Arial"/>
              </a:rPr>
              <a:t>ob</a:t>
            </a:r>
            <a:r>
              <a:rPr lang="pl-PL" sz="1200" dirty="0">
                <a:latin typeface="Arial"/>
                <a:cs typeface="Arial"/>
              </a:rPr>
              <a:t>ci</a:t>
            </a:r>
            <a:r>
              <a:rPr lang="pl-PL" sz="1200" spc="4" dirty="0">
                <a:latin typeface="Arial"/>
                <a:cs typeface="Arial"/>
              </a:rPr>
              <a:t>ą</a:t>
            </a:r>
            <a:r>
              <a:rPr lang="pl-PL" sz="1200" spc="-9" dirty="0">
                <a:latin typeface="Arial"/>
                <a:cs typeface="Arial"/>
              </a:rPr>
              <a:t>ż</a:t>
            </a:r>
            <a:r>
              <a:rPr lang="pl-PL" sz="1200" spc="4" dirty="0">
                <a:latin typeface="Arial"/>
                <a:cs typeface="Arial"/>
              </a:rPr>
              <a:t>en</a:t>
            </a:r>
            <a:r>
              <a:rPr lang="pl-PL" sz="1200" dirty="0">
                <a:latin typeface="Arial"/>
                <a:cs typeface="Arial"/>
              </a:rPr>
              <a:t>i</a:t>
            </a:r>
            <a:r>
              <a:rPr lang="pl-PL" sz="1200" spc="-4" dirty="0">
                <a:latin typeface="Arial"/>
                <a:cs typeface="Arial"/>
              </a:rPr>
              <a:t>o</a:t>
            </a:r>
            <a:r>
              <a:rPr lang="pl-PL" sz="1200" spc="-9" dirty="0">
                <a:latin typeface="Arial"/>
                <a:cs typeface="Arial"/>
              </a:rPr>
              <a:t>w</a:t>
            </a:r>
            <a:r>
              <a:rPr lang="pl-PL" sz="1200" dirty="0">
                <a:latin typeface="Arial"/>
                <a:cs typeface="Arial"/>
              </a:rPr>
              <a:t>ą</a:t>
            </a:r>
            <a:r>
              <a:rPr lang="pl-PL" sz="1200" spc="-25" dirty="0">
                <a:latin typeface="Arial"/>
                <a:cs typeface="Arial"/>
              </a:rPr>
              <a:t> </a:t>
            </a:r>
            <a:r>
              <a:rPr lang="pl-PL" sz="1200" dirty="0">
                <a:latin typeface="Arial"/>
                <a:cs typeface="Arial"/>
              </a:rPr>
              <a:t>j</a:t>
            </a:r>
            <a:r>
              <a:rPr lang="pl-PL" sz="1200" spc="4" dirty="0">
                <a:latin typeface="Arial"/>
                <a:cs typeface="Arial"/>
              </a:rPr>
              <a:t>e</a:t>
            </a:r>
            <a:r>
              <a:rPr lang="pl-PL" sz="1200" dirty="0">
                <a:latin typeface="Arial"/>
                <a:cs typeface="Arial"/>
              </a:rPr>
              <a:t>st</a:t>
            </a:r>
            <a:r>
              <a:rPr lang="pl-PL" sz="1200" spc="4" dirty="0">
                <a:latin typeface="Arial"/>
                <a:cs typeface="Arial"/>
              </a:rPr>
              <a:t> </a:t>
            </a:r>
            <a:r>
              <a:rPr lang="pl-PL" sz="1200" spc="-4" dirty="0">
                <a:latin typeface="Arial"/>
                <a:cs typeface="Arial"/>
              </a:rPr>
              <a:t>z</a:t>
            </a:r>
            <a:r>
              <a:rPr lang="pl-PL" sz="1200" spc="4" dirty="0">
                <a:latin typeface="Arial"/>
                <a:cs typeface="Arial"/>
              </a:rPr>
              <a:t>a</a:t>
            </a:r>
            <a:r>
              <a:rPr lang="pl-PL" sz="1200" spc="-9" dirty="0">
                <a:latin typeface="Arial"/>
                <a:cs typeface="Arial"/>
              </a:rPr>
              <a:t>zwy</a:t>
            </a:r>
            <a:r>
              <a:rPr lang="pl-PL" sz="1200" dirty="0">
                <a:latin typeface="Arial"/>
                <a:cs typeface="Arial"/>
              </a:rPr>
              <a:t>c</a:t>
            </a:r>
            <a:r>
              <a:rPr lang="pl-PL" sz="1200" spc="-4" dirty="0">
                <a:latin typeface="Arial"/>
                <a:cs typeface="Arial"/>
              </a:rPr>
              <a:t>z</a:t>
            </a:r>
            <a:r>
              <a:rPr lang="pl-PL" sz="1200" spc="4" dirty="0">
                <a:latin typeface="Arial"/>
                <a:cs typeface="Arial"/>
              </a:rPr>
              <a:t>a</a:t>
            </a:r>
            <a:r>
              <a:rPr lang="pl-PL" sz="1200" dirty="0">
                <a:latin typeface="Arial"/>
                <a:cs typeface="Arial"/>
              </a:rPr>
              <a:t>j</a:t>
            </a:r>
            <a:r>
              <a:rPr lang="pl-PL" sz="1200" spc="34" dirty="0">
                <a:latin typeface="Arial"/>
                <a:cs typeface="Arial"/>
              </a:rPr>
              <a:t> </a:t>
            </a:r>
            <a:r>
              <a:rPr lang="pl-PL" sz="1200" spc="4" dirty="0">
                <a:latin typeface="Arial"/>
                <a:cs typeface="Arial"/>
              </a:rPr>
              <a:t>do</a:t>
            </a:r>
            <a:r>
              <a:rPr lang="pl-PL" sz="1200" dirty="0">
                <a:latin typeface="Arial"/>
                <a:cs typeface="Arial"/>
              </a:rPr>
              <a:t>rę</a:t>
            </a:r>
            <a:r>
              <a:rPr lang="pl-PL" sz="1200" spc="4" dirty="0">
                <a:latin typeface="Arial"/>
                <a:cs typeface="Arial"/>
              </a:rPr>
              <a:t>c</a:t>
            </a:r>
            <a:r>
              <a:rPr lang="pl-PL" sz="1200" spc="-9" dirty="0">
                <a:latin typeface="Arial"/>
                <a:cs typeface="Arial"/>
              </a:rPr>
              <a:t>z</a:t>
            </a:r>
            <a:r>
              <a:rPr lang="pl-PL" sz="1200" spc="4" dirty="0">
                <a:latin typeface="Arial"/>
                <a:cs typeface="Arial"/>
              </a:rPr>
              <a:t>an</a:t>
            </a:r>
            <a:r>
              <a:rPr lang="pl-PL" sz="1200" dirty="0">
                <a:latin typeface="Arial"/>
                <a:cs typeface="Arial"/>
              </a:rPr>
              <a:t>y</a:t>
            </a:r>
            <a:r>
              <a:rPr lang="pl-PL" sz="1200" spc="-29" dirty="0">
                <a:latin typeface="Arial"/>
                <a:cs typeface="Arial"/>
              </a:rPr>
              <a:t> </a:t>
            </a:r>
            <a:r>
              <a:rPr lang="pl-PL" sz="1200" spc="4" dirty="0">
                <a:latin typeface="Arial"/>
                <a:cs typeface="Arial"/>
              </a:rPr>
              <a:t>dop</a:t>
            </a:r>
            <a:r>
              <a:rPr lang="pl-PL" sz="1200" dirty="0">
                <a:latin typeface="Arial"/>
                <a:cs typeface="Arial"/>
              </a:rPr>
              <a:t>i</a:t>
            </a:r>
            <a:r>
              <a:rPr lang="pl-PL" sz="1200" spc="4" dirty="0">
                <a:latin typeface="Arial"/>
                <a:cs typeface="Arial"/>
              </a:rPr>
              <a:t>e</a:t>
            </a:r>
            <a:r>
              <a:rPr lang="pl-PL" sz="1200" dirty="0">
                <a:latin typeface="Arial"/>
                <a:cs typeface="Arial"/>
              </a:rPr>
              <a:t>ro</a:t>
            </a:r>
            <a:r>
              <a:rPr lang="pl-PL" sz="1200" spc="-79" dirty="0">
                <a:latin typeface="Arial"/>
                <a:cs typeface="Arial"/>
              </a:rPr>
              <a:t> </a:t>
            </a:r>
            <a:r>
              <a:rPr lang="pl-PL" sz="1200" b="1" dirty="0">
                <a:latin typeface="Arial"/>
                <a:cs typeface="Arial"/>
              </a:rPr>
              <a:t>po</a:t>
            </a:r>
            <a:r>
              <a:rPr lang="pl-PL" sz="1200" b="1" spc="9" dirty="0">
                <a:latin typeface="Arial"/>
                <a:cs typeface="Arial"/>
              </a:rPr>
              <a:t> </a:t>
            </a:r>
            <a:r>
              <a:rPr lang="pl-PL" sz="1200" b="1" spc="4" dirty="0">
                <a:latin typeface="Arial"/>
                <a:cs typeface="Arial"/>
              </a:rPr>
              <a:t>k</a:t>
            </a:r>
            <a:r>
              <a:rPr lang="pl-PL" sz="1200" b="1" dirty="0">
                <a:latin typeface="Arial"/>
                <a:cs typeface="Arial"/>
              </a:rPr>
              <a:t>i</a:t>
            </a:r>
            <a:r>
              <a:rPr lang="pl-PL" sz="1200" b="1" spc="4" dirty="0">
                <a:latin typeface="Arial"/>
                <a:cs typeface="Arial"/>
              </a:rPr>
              <a:t>lk</a:t>
            </a:r>
            <a:r>
              <a:rPr lang="pl-PL" sz="1200" b="1" dirty="0">
                <a:latin typeface="Arial"/>
                <a:cs typeface="Arial"/>
              </a:rPr>
              <a:t>u</a:t>
            </a:r>
            <a:r>
              <a:rPr lang="pl-PL" sz="1200" b="1" spc="-9" dirty="0">
                <a:latin typeface="Arial"/>
                <a:cs typeface="Arial"/>
              </a:rPr>
              <a:t> </a:t>
            </a:r>
            <a:r>
              <a:rPr lang="pl-PL" sz="1200" b="1" dirty="0">
                <a:latin typeface="Arial"/>
                <a:cs typeface="Arial"/>
              </a:rPr>
              <a:t>mi</a:t>
            </a:r>
            <a:r>
              <a:rPr lang="pl-PL" sz="1200" b="1" spc="4" dirty="0">
                <a:latin typeface="Arial"/>
                <a:cs typeface="Arial"/>
              </a:rPr>
              <a:t>es</a:t>
            </a:r>
            <a:r>
              <a:rPr lang="pl-PL" sz="1200" b="1" dirty="0">
                <a:latin typeface="Arial"/>
                <a:cs typeface="Arial"/>
              </a:rPr>
              <a:t>i</a:t>
            </a:r>
            <a:r>
              <a:rPr lang="pl-PL" sz="1200" b="1" spc="4" dirty="0">
                <a:latin typeface="Arial"/>
                <a:cs typeface="Arial"/>
              </a:rPr>
              <a:t>ąc</a:t>
            </a:r>
            <a:r>
              <a:rPr lang="pl-PL" sz="1200" b="1" spc="-4" dirty="0">
                <a:latin typeface="Arial"/>
                <a:cs typeface="Arial"/>
              </a:rPr>
              <a:t>ac</a:t>
            </a:r>
            <a:r>
              <a:rPr lang="pl-PL" sz="1200" b="1" spc="9" dirty="0">
                <a:latin typeface="Arial"/>
                <a:cs typeface="Arial"/>
              </a:rPr>
              <a:t>h</a:t>
            </a:r>
            <a:r>
              <a:rPr lang="pl-PL" sz="1200" dirty="0">
                <a:latin typeface="Arial"/>
                <a:cs typeface="Arial"/>
              </a:rPr>
              <a:t>.</a:t>
            </a:r>
            <a:r>
              <a:rPr lang="pl-PL" sz="1200" spc="-19" dirty="0">
                <a:latin typeface="Arial"/>
                <a:cs typeface="Arial"/>
              </a:rPr>
              <a:t> </a:t>
            </a:r>
            <a:endParaRPr lang="pl-PL" sz="1200" spc="-19" dirty="0" smtClean="0">
              <a:latin typeface="Arial"/>
              <a:cs typeface="Arial"/>
            </a:endParaRPr>
          </a:p>
          <a:p>
            <a:pPr marL="12700">
              <a:lnSpc>
                <a:spcPct val="100041"/>
              </a:lnSpc>
            </a:pPr>
            <a:r>
              <a:rPr lang="pl-PL" sz="1200" dirty="0" smtClean="0">
                <a:latin typeface="Arial"/>
                <a:cs typeface="Arial"/>
              </a:rPr>
              <a:t>Na</a:t>
            </a:r>
            <a:r>
              <a:rPr lang="pl-PL" sz="1200" spc="-4" dirty="0" smtClean="0">
                <a:latin typeface="Arial"/>
                <a:cs typeface="Arial"/>
              </a:rPr>
              <a:t> </a:t>
            </a:r>
            <a:r>
              <a:rPr lang="pl-PL" sz="1200" dirty="0">
                <a:latin typeface="Arial"/>
                <a:cs typeface="Arial"/>
              </a:rPr>
              <a:t>t</a:t>
            </a:r>
            <a:r>
              <a:rPr lang="pl-PL" sz="1200" spc="4" dirty="0">
                <a:latin typeface="Arial"/>
                <a:cs typeface="Arial"/>
              </a:rPr>
              <a:t>a</a:t>
            </a:r>
            <a:r>
              <a:rPr lang="pl-PL" sz="1200" dirty="0">
                <a:latin typeface="Arial"/>
                <a:cs typeface="Arial"/>
              </a:rPr>
              <a:t>k</a:t>
            </a:r>
            <a:r>
              <a:rPr lang="pl-PL" sz="1200" spc="-9" dirty="0">
                <a:latin typeface="Arial"/>
                <a:cs typeface="Arial"/>
              </a:rPr>
              <a:t> </a:t>
            </a:r>
            <a:r>
              <a:rPr lang="pl-PL" sz="1200" spc="4" dirty="0">
                <a:latin typeface="Arial"/>
                <a:cs typeface="Arial"/>
              </a:rPr>
              <a:t>d</a:t>
            </a:r>
            <a:r>
              <a:rPr lang="pl-PL" sz="1200" dirty="0">
                <a:latin typeface="Arial"/>
                <a:cs typeface="Arial"/>
              </a:rPr>
              <a:t>łu</a:t>
            </a:r>
            <a:r>
              <a:rPr lang="pl-PL" sz="1200" spc="-4" dirty="0">
                <a:latin typeface="Arial"/>
                <a:cs typeface="Arial"/>
              </a:rPr>
              <a:t>g</a:t>
            </a:r>
            <a:r>
              <a:rPr lang="pl-PL" sz="1200" dirty="0">
                <a:latin typeface="Arial"/>
                <a:cs typeface="Arial"/>
              </a:rPr>
              <a:t>i</a:t>
            </a:r>
            <a:r>
              <a:rPr lang="pl-PL" sz="1200" spc="-9" dirty="0">
                <a:latin typeface="Arial"/>
                <a:cs typeface="Arial"/>
              </a:rPr>
              <a:t> </a:t>
            </a:r>
            <a:r>
              <a:rPr lang="pl-PL" sz="1200" spc="4" dirty="0">
                <a:latin typeface="Arial"/>
                <a:cs typeface="Arial"/>
              </a:rPr>
              <a:t>o</a:t>
            </a:r>
            <a:r>
              <a:rPr lang="pl-PL" sz="1200" dirty="0">
                <a:latin typeface="Arial"/>
                <a:cs typeface="Arial"/>
              </a:rPr>
              <a:t>kres</a:t>
            </a:r>
            <a:r>
              <a:rPr lang="pl-PL" sz="1200" spc="-4" dirty="0">
                <a:latin typeface="Arial"/>
                <a:cs typeface="Arial"/>
              </a:rPr>
              <a:t> </a:t>
            </a:r>
            <a:r>
              <a:rPr lang="pl-PL" sz="1200" spc="4" dirty="0">
                <a:latin typeface="Arial"/>
                <a:cs typeface="Arial"/>
              </a:rPr>
              <a:t>o</a:t>
            </a:r>
            <a:r>
              <a:rPr lang="pl-PL" sz="1200" dirty="0">
                <a:latin typeface="Arial"/>
                <a:cs typeface="Arial"/>
              </a:rPr>
              <a:t>c</a:t>
            </a:r>
            <a:r>
              <a:rPr lang="pl-PL" sz="1200" spc="-9" dirty="0">
                <a:latin typeface="Arial"/>
                <a:cs typeface="Arial"/>
              </a:rPr>
              <a:t>z</a:t>
            </a:r>
            <a:r>
              <a:rPr lang="pl-PL" sz="1200" spc="4" dirty="0">
                <a:latin typeface="Arial"/>
                <a:cs typeface="Arial"/>
              </a:rPr>
              <a:t>e</a:t>
            </a:r>
            <a:r>
              <a:rPr lang="pl-PL" sz="1200" dirty="0">
                <a:latin typeface="Arial"/>
                <a:cs typeface="Arial"/>
              </a:rPr>
              <a:t>ki</a:t>
            </a:r>
            <a:r>
              <a:rPr lang="pl-PL" sz="1200" spc="-14" dirty="0">
                <a:latin typeface="Arial"/>
                <a:cs typeface="Arial"/>
              </a:rPr>
              <a:t>w</a:t>
            </a:r>
            <a:r>
              <a:rPr lang="pl-PL" sz="1200" spc="4" dirty="0">
                <a:latin typeface="Arial"/>
                <a:cs typeface="Arial"/>
              </a:rPr>
              <a:t>an</a:t>
            </a:r>
            <a:r>
              <a:rPr lang="pl-PL" sz="1200" dirty="0">
                <a:latin typeface="Arial"/>
                <a:cs typeface="Arial"/>
              </a:rPr>
              <a:t>ia</a:t>
            </a:r>
            <a:r>
              <a:rPr lang="pl-PL" sz="1200" spc="-39" dirty="0">
                <a:latin typeface="Arial"/>
                <a:cs typeface="Arial"/>
              </a:rPr>
              <a:t> </a:t>
            </a:r>
            <a:r>
              <a:rPr lang="pl-PL" sz="1200" spc="9" dirty="0">
                <a:latin typeface="Arial"/>
                <a:cs typeface="Arial"/>
              </a:rPr>
              <a:t>T</a:t>
            </a:r>
            <a:r>
              <a:rPr lang="pl-PL" sz="1200" dirty="0">
                <a:latin typeface="Arial"/>
                <a:cs typeface="Arial"/>
              </a:rPr>
              <a:t>NT</a:t>
            </a:r>
            <a:r>
              <a:rPr lang="pl-PL" sz="1200" spc="-25" dirty="0">
                <a:latin typeface="Arial"/>
                <a:cs typeface="Arial"/>
              </a:rPr>
              <a:t> </a:t>
            </a:r>
            <a:r>
              <a:rPr lang="pl-PL" sz="1200" dirty="0">
                <a:latin typeface="Arial"/>
                <a:cs typeface="Arial"/>
              </a:rPr>
              <a:t>w </a:t>
            </a:r>
            <a:r>
              <a:rPr lang="pl-PL" sz="1200" spc="4" dirty="0">
                <a:latin typeface="Arial"/>
                <a:cs typeface="Arial"/>
              </a:rPr>
              <a:t>Be</a:t>
            </a:r>
            <a:r>
              <a:rPr lang="pl-PL" sz="1200" dirty="0">
                <a:latin typeface="Arial"/>
                <a:cs typeface="Arial"/>
              </a:rPr>
              <a:t>l</a:t>
            </a:r>
            <a:r>
              <a:rPr lang="pl-PL" sz="1200" spc="-9" dirty="0">
                <a:latin typeface="Arial"/>
                <a:cs typeface="Arial"/>
              </a:rPr>
              <a:t>g</a:t>
            </a:r>
            <a:r>
              <a:rPr lang="pl-PL" sz="1200" dirty="0">
                <a:latin typeface="Arial"/>
                <a:cs typeface="Arial"/>
              </a:rPr>
              <a:t>ii</a:t>
            </a:r>
            <a:r>
              <a:rPr lang="pl-PL" sz="1200" spc="-14" dirty="0">
                <a:latin typeface="Arial"/>
                <a:cs typeface="Arial"/>
              </a:rPr>
              <a:t> </a:t>
            </a:r>
            <a:r>
              <a:rPr lang="pl-PL" sz="1200" dirty="0">
                <a:latin typeface="Arial"/>
                <a:cs typeface="Arial"/>
              </a:rPr>
              <a:t>i w </a:t>
            </a:r>
            <a:r>
              <a:rPr lang="pl-PL" sz="1200" spc="4" dirty="0">
                <a:latin typeface="Arial"/>
                <a:cs typeface="Arial"/>
              </a:rPr>
              <a:t>Po</a:t>
            </a:r>
            <a:r>
              <a:rPr lang="pl-PL" sz="1200" dirty="0">
                <a:latin typeface="Arial"/>
                <a:cs typeface="Arial"/>
              </a:rPr>
              <a:t>lsce</a:t>
            </a:r>
            <a:r>
              <a:rPr lang="pl-PL" sz="1200" spc="-14" dirty="0">
                <a:latin typeface="Arial"/>
                <a:cs typeface="Arial"/>
              </a:rPr>
              <a:t> </a:t>
            </a:r>
            <a:r>
              <a:rPr lang="pl-PL" sz="1200" spc="4" dirty="0">
                <a:latin typeface="Arial"/>
                <a:cs typeface="Arial"/>
              </a:rPr>
              <a:t>n</a:t>
            </a:r>
            <a:r>
              <a:rPr lang="pl-PL" sz="1200" dirty="0">
                <a:latin typeface="Arial"/>
                <a:cs typeface="Arial"/>
              </a:rPr>
              <a:t>ie</a:t>
            </a:r>
            <a:r>
              <a:rPr lang="pl-PL" sz="1200" spc="-14" dirty="0">
                <a:latin typeface="Arial"/>
                <a:cs typeface="Arial"/>
              </a:rPr>
              <a:t> </a:t>
            </a:r>
            <a:r>
              <a:rPr lang="pl-PL" sz="1200" spc="4" dirty="0">
                <a:latin typeface="Arial"/>
                <a:cs typeface="Arial"/>
              </a:rPr>
              <a:t>m</a:t>
            </a:r>
            <a:r>
              <a:rPr lang="pl-PL" sz="1200" dirty="0">
                <a:latin typeface="Arial"/>
                <a:cs typeface="Arial"/>
              </a:rPr>
              <a:t>a</a:t>
            </a:r>
            <a:r>
              <a:rPr lang="pl-PL" sz="1200" spc="-4" dirty="0">
                <a:latin typeface="Arial"/>
                <a:cs typeface="Arial"/>
              </a:rPr>
              <a:t> </a:t>
            </a:r>
            <a:r>
              <a:rPr lang="pl-PL" sz="1200" spc="-14" dirty="0">
                <a:latin typeface="Arial"/>
                <a:cs typeface="Arial"/>
              </a:rPr>
              <a:t>w</a:t>
            </a:r>
            <a:r>
              <a:rPr lang="pl-PL" sz="1200" spc="4" dirty="0">
                <a:latin typeface="Arial"/>
                <a:cs typeface="Arial"/>
              </a:rPr>
              <a:t>p</a:t>
            </a:r>
            <a:r>
              <a:rPr lang="pl-PL" sz="1200" dirty="0">
                <a:latin typeface="Arial"/>
                <a:cs typeface="Arial"/>
              </a:rPr>
              <a:t>ł</a:t>
            </a:r>
            <a:r>
              <a:rPr lang="pl-PL" sz="1200" spc="-14" dirty="0">
                <a:latin typeface="Arial"/>
                <a:cs typeface="Arial"/>
              </a:rPr>
              <a:t>yw</a:t>
            </a:r>
            <a:r>
              <a:rPr lang="pl-PL" sz="1200" spc="4" dirty="0">
                <a:latin typeface="Arial"/>
                <a:cs typeface="Arial"/>
              </a:rPr>
              <a:t>u</a:t>
            </a:r>
            <a:r>
              <a:rPr lang="pl-PL" sz="1200" dirty="0" smtClean="0">
                <a:latin typeface="Arial"/>
                <a:cs typeface="Arial"/>
              </a:rPr>
              <a:t>.</a:t>
            </a:r>
          </a:p>
          <a:p>
            <a:pPr marL="12700">
              <a:lnSpc>
                <a:spcPct val="100041"/>
              </a:lnSpc>
            </a:pPr>
            <a:endParaRPr lang="pl-PL" sz="1200" dirty="0" smtClean="0">
              <a:latin typeface="Arial"/>
              <a:cs typeface="Arial"/>
            </a:endParaRPr>
          </a:p>
          <a:p>
            <a:pPr marL="12700">
              <a:lnSpc>
                <a:spcPts val="1325"/>
              </a:lnSpc>
              <a:spcBef>
                <a:spcPts val="66"/>
              </a:spcBef>
            </a:pP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s</a:t>
            </a:r>
            <a:r>
              <a:rPr lang="pl-PL" sz="1200" spc="-4" dirty="0">
                <a:latin typeface="Arial"/>
                <a:cs typeface="Arial"/>
              </a:rPr>
              <a:t>y</a:t>
            </a:r>
            <a:r>
              <a:rPr lang="pl-PL" sz="1200" dirty="0">
                <a:latin typeface="Arial"/>
                <a:cs typeface="Arial"/>
              </a:rPr>
              <a:t>łki</a:t>
            </a:r>
            <a:r>
              <a:rPr lang="pl-PL" sz="1200" spc="9" dirty="0">
                <a:latin typeface="Arial"/>
                <a:cs typeface="Arial"/>
              </a:rPr>
              <a:t> </a:t>
            </a:r>
            <a:r>
              <a:rPr lang="pl-PL" sz="1200" dirty="0">
                <a:latin typeface="Arial"/>
                <a:cs typeface="Arial"/>
              </a:rPr>
              <a:t>o </a:t>
            </a:r>
            <a:r>
              <a:rPr lang="pl-PL" sz="1200" spc="-9" dirty="0">
                <a:latin typeface="Arial"/>
                <a:cs typeface="Arial"/>
              </a:rPr>
              <a:t>w</a:t>
            </a:r>
            <a:r>
              <a:rPr lang="pl-PL" sz="1200" spc="4" dirty="0">
                <a:latin typeface="Arial"/>
                <a:cs typeface="Arial"/>
              </a:rPr>
              <a:t>a</a:t>
            </a:r>
            <a:r>
              <a:rPr lang="pl-PL" sz="1200" dirty="0">
                <a:latin typeface="Arial"/>
                <a:cs typeface="Arial"/>
              </a:rPr>
              <a:t>rt</a:t>
            </a:r>
            <a:r>
              <a:rPr lang="pl-PL" sz="1200" spc="4" dirty="0">
                <a:latin typeface="Arial"/>
                <a:cs typeface="Arial"/>
              </a:rPr>
              <a:t>o</a:t>
            </a:r>
            <a:r>
              <a:rPr lang="pl-PL" sz="1200" dirty="0">
                <a:latin typeface="Arial"/>
                <a:cs typeface="Arial"/>
              </a:rPr>
              <a:t>ś</a:t>
            </a:r>
            <a:r>
              <a:rPr lang="pl-PL" sz="1200" spc="4" dirty="0">
                <a:latin typeface="Arial"/>
                <a:cs typeface="Arial"/>
              </a:rPr>
              <a:t>c</a:t>
            </a:r>
            <a:r>
              <a:rPr lang="pl-PL" sz="1200" dirty="0">
                <a:latin typeface="Arial"/>
                <a:cs typeface="Arial"/>
              </a:rPr>
              <a:t>i</a:t>
            </a:r>
            <a:r>
              <a:rPr lang="pl-PL" sz="1200" spc="-14" dirty="0">
                <a:latin typeface="Arial"/>
                <a:cs typeface="Arial"/>
              </a:rPr>
              <a:t> </a:t>
            </a:r>
            <a:r>
              <a:rPr lang="pl-PL" sz="1200" b="1" dirty="0">
                <a:latin typeface="Arial"/>
                <a:cs typeface="Arial"/>
              </a:rPr>
              <a:t>do</a:t>
            </a:r>
            <a:r>
              <a:rPr lang="pl-PL" sz="1200" b="1" spc="9" dirty="0">
                <a:latin typeface="Arial"/>
                <a:cs typeface="Arial"/>
              </a:rPr>
              <a:t> </a:t>
            </a:r>
            <a:r>
              <a:rPr lang="pl-PL" sz="1200" b="1" spc="4" dirty="0">
                <a:latin typeface="Arial"/>
                <a:cs typeface="Arial"/>
              </a:rPr>
              <a:t>4</a:t>
            </a:r>
            <a:r>
              <a:rPr lang="pl-PL" sz="1200" b="1" dirty="0">
                <a:latin typeface="Arial"/>
                <a:cs typeface="Arial"/>
              </a:rPr>
              <a:t>5</a:t>
            </a:r>
            <a:r>
              <a:rPr lang="pl-PL" sz="1200" b="1" spc="-4" dirty="0">
                <a:latin typeface="Arial"/>
                <a:cs typeface="Arial"/>
              </a:rPr>
              <a:t> </a:t>
            </a:r>
            <a:r>
              <a:rPr lang="pl-PL" sz="1200" b="1" dirty="0">
                <a:latin typeface="Arial"/>
                <a:cs typeface="Arial"/>
              </a:rPr>
              <a:t>EUR</a:t>
            </a:r>
            <a:r>
              <a:rPr lang="pl-PL" sz="1200" b="1" spc="-9" dirty="0">
                <a:latin typeface="Arial"/>
                <a:cs typeface="Arial"/>
              </a:rPr>
              <a:t> </a:t>
            </a:r>
            <a:r>
              <a:rPr lang="pl-PL" sz="1200" dirty="0">
                <a:latin typeface="Arial"/>
                <a:cs typeface="Arial"/>
              </a:rPr>
              <a:t>ró</a:t>
            </a:r>
            <a:r>
              <a:rPr lang="pl-PL" sz="1200" spc="-9" dirty="0">
                <a:latin typeface="Arial"/>
                <a:cs typeface="Arial"/>
              </a:rPr>
              <a:t>w</a:t>
            </a:r>
            <a:r>
              <a:rPr lang="pl-PL" sz="1200" spc="4" dirty="0">
                <a:latin typeface="Arial"/>
                <a:cs typeface="Arial"/>
              </a:rPr>
              <a:t>n</a:t>
            </a:r>
            <a:r>
              <a:rPr lang="pl-PL" sz="1200" dirty="0">
                <a:latin typeface="Arial"/>
                <a:cs typeface="Arial"/>
              </a:rPr>
              <a:t>i</a:t>
            </a:r>
            <a:r>
              <a:rPr lang="pl-PL" sz="1200" spc="4" dirty="0">
                <a:latin typeface="Arial"/>
                <a:cs typeface="Arial"/>
              </a:rPr>
              <a:t>e</a:t>
            </a:r>
            <a:r>
              <a:rPr lang="pl-PL" sz="1200" dirty="0">
                <a:latin typeface="Arial"/>
                <a:cs typeface="Arial"/>
              </a:rPr>
              <a:t>ż</a:t>
            </a:r>
            <a:r>
              <a:rPr lang="pl-PL" sz="1200" spc="-9" dirty="0">
                <a:latin typeface="Arial"/>
                <a:cs typeface="Arial"/>
              </a:rPr>
              <a:t> </a:t>
            </a:r>
            <a:r>
              <a:rPr lang="pl-PL" sz="1200" spc="9" dirty="0">
                <a:latin typeface="Arial"/>
                <a:cs typeface="Arial"/>
              </a:rPr>
              <a:t>m</a:t>
            </a:r>
            <a:r>
              <a:rPr lang="pl-PL" sz="1200" spc="4" dirty="0">
                <a:latin typeface="Arial"/>
                <a:cs typeface="Arial"/>
              </a:rPr>
              <a:t>o</a:t>
            </a:r>
            <a:r>
              <a:rPr lang="pl-PL" sz="1200" spc="-4" dirty="0">
                <a:latin typeface="Arial"/>
                <a:cs typeface="Arial"/>
              </a:rPr>
              <a:t>g</a:t>
            </a:r>
            <a:r>
              <a:rPr lang="pl-PL" sz="1200" dirty="0">
                <a:latin typeface="Arial"/>
                <a:cs typeface="Arial"/>
              </a:rPr>
              <a:t>ą</a:t>
            </a:r>
            <a:r>
              <a:rPr lang="pl-PL" sz="1200" spc="-14" dirty="0">
                <a:latin typeface="Arial"/>
                <a:cs typeface="Arial"/>
              </a:rPr>
              <a:t> </a:t>
            </a:r>
            <a:r>
              <a:rPr lang="pl-PL" sz="1200" spc="4" dirty="0">
                <a:latin typeface="Arial"/>
                <a:cs typeface="Arial"/>
              </a:rPr>
              <a:t>b</a:t>
            </a:r>
            <a:r>
              <a:rPr lang="pl-PL" sz="1200" spc="-9" dirty="0">
                <a:latin typeface="Arial"/>
                <a:cs typeface="Arial"/>
              </a:rPr>
              <a:t>y</a:t>
            </a:r>
            <a:r>
              <a:rPr lang="pl-PL" sz="1200" dirty="0">
                <a:latin typeface="Arial"/>
                <a:cs typeface="Arial"/>
              </a:rPr>
              <a:t>ć</a:t>
            </a:r>
            <a:r>
              <a:rPr lang="pl-PL" sz="1200" spc="14" dirty="0">
                <a:latin typeface="Arial"/>
                <a:cs typeface="Arial"/>
              </a:rPr>
              <a:t> </a:t>
            </a:r>
            <a:r>
              <a:rPr lang="pl-PL" sz="1200" spc="4" dirty="0">
                <a:latin typeface="Arial"/>
                <a:cs typeface="Arial"/>
              </a:rPr>
              <a:t>ob</a:t>
            </a:r>
            <a:r>
              <a:rPr lang="pl-PL" sz="1200" dirty="0">
                <a:latin typeface="Arial"/>
                <a:cs typeface="Arial"/>
              </a:rPr>
              <a:t>j</a:t>
            </a:r>
            <a:r>
              <a:rPr lang="pl-PL" sz="1200" spc="4" dirty="0">
                <a:latin typeface="Arial"/>
                <a:cs typeface="Arial"/>
              </a:rPr>
              <a:t>ę</a:t>
            </a:r>
            <a:r>
              <a:rPr lang="pl-PL" sz="1200" dirty="0">
                <a:latin typeface="Arial"/>
                <a:cs typeface="Arial"/>
              </a:rPr>
              <a:t>te </a:t>
            </a:r>
            <a:r>
              <a:rPr lang="pl-PL" sz="1200" spc="4" dirty="0">
                <a:latin typeface="Arial"/>
                <a:cs typeface="Arial"/>
              </a:rPr>
              <a:t>o</a:t>
            </a:r>
            <a:r>
              <a:rPr lang="pl-PL" sz="1200" spc="-4" dirty="0">
                <a:latin typeface="Arial"/>
                <a:cs typeface="Arial"/>
              </a:rPr>
              <a:t>dp</a:t>
            </a:r>
            <a:r>
              <a:rPr lang="pl-PL" sz="1200" dirty="0">
                <a:latin typeface="Arial"/>
                <a:cs typeface="Arial"/>
              </a:rPr>
              <a:t>ra</a:t>
            </a:r>
            <a:r>
              <a:rPr lang="pl-PL" sz="1200" spc="-9" dirty="0">
                <a:latin typeface="Arial"/>
                <a:cs typeface="Arial"/>
              </a:rPr>
              <a:t>w</a:t>
            </a:r>
            <a:r>
              <a:rPr lang="pl-PL" sz="1200" dirty="0">
                <a:latin typeface="Arial"/>
                <a:cs typeface="Arial"/>
              </a:rPr>
              <a:t>ą</a:t>
            </a:r>
            <a:r>
              <a:rPr lang="pl-PL" sz="1200" spc="-24" dirty="0">
                <a:latin typeface="Arial"/>
                <a:cs typeface="Arial"/>
              </a:rPr>
              <a:t> </a:t>
            </a:r>
            <a:r>
              <a:rPr lang="pl-PL" sz="1200" spc="-9" dirty="0">
                <a:latin typeface="Arial"/>
                <a:cs typeface="Arial"/>
              </a:rPr>
              <a:t>z</a:t>
            </a:r>
            <a:r>
              <a:rPr lang="pl-PL" sz="1200" spc="4" dirty="0">
                <a:latin typeface="Arial"/>
                <a:cs typeface="Arial"/>
              </a:rPr>
              <a:t>b</a:t>
            </a:r>
            <a:r>
              <a:rPr lang="pl-PL" sz="1200" dirty="0">
                <a:latin typeface="Arial"/>
                <a:cs typeface="Arial"/>
              </a:rPr>
              <a:t>i</a:t>
            </a:r>
            <a:r>
              <a:rPr lang="pl-PL" sz="1200" spc="4" dirty="0">
                <a:latin typeface="Arial"/>
                <a:cs typeface="Arial"/>
              </a:rPr>
              <a:t>o</a:t>
            </a:r>
            <a:r>
              <a:rPr lang="pl-PL" sz="1200" dirty="0">
                <a:latin typeface="Arial"/>
                <a:cs typeface="Arial"/>
              </a:rPr>
              <a:t>rc</a:t>
            </a:r>
            <a:r>
              <a:rPr lang="pl-PL" sz="1200" spc="-9" dirty="0">
                <a:latin typeface="Arial"/>
                <a:cs typeface="Arial"/>
              </a:rPr>
              <a:t>z</a:t>
            </a:r>
            <a:r>
              <a:rPr lang="pl-PL" sz="1200" dirty="0">
                <a:latin typeface="Arial"/>
                <a:cs typeface="Arial"/>
              </a:rPr>
              <a:t>ą</a:t>
            </a:r>
            <a:r>
              <a:rPr lang="pl-PL" sz="1200" spc="4" dirty="0">
                <a:latin typeface="Arial"/>
                <a:cs typeface="Arial"/>
              </a:rPr>
              <a:t> </a:t>
            </a:r>
            <a:r>
              <a:rPr lang="pl-PL" sz="1200" dirty="0">
                <a:latin typeface="Arial"/>
                <a:cs typeface="Arial"/>
              </a:rPr>
              <a:t>o i</a:t>
            </a:r>
            <a:r>
              <a:rPr lang="pl-PL" sz="1200" spc="-4" dirty="0">
                <a:latin typeface="Arial"/>
                <a:cs typeface="Arial"/>
              </a:rPr>
              <a:t>l</a:t>
            </a:r>
            <a:r>
              <a:rPr lang="pl-PL" sz="1200" dirty="0">
                <a:latin typeface="Arial"/>
                <a:cs typeface="Arial"/>
              </a:rPr>
              <a:t>e są</a:t>
            </a:r>
            <a:r>
              <a:rPr lang="pl-PL" sz="1200" spc="9" dirty="0">
                <a:latin typeface="Arial"/>
                <a:cs typeface="Arial"/>
              </a:rPr>
              <a:t> b</a:t>
            </a:r>
            <a:r>
              <a:rPr lang="pl-PL" sz="1200" spc="4" dirty="0">
                <a:latin typeface="Arial"/>
                <a:cs typeface="Arial"/>
              </a:rPr>
              <a:t>e</a:t>
            </a:r>
            <a:r>
              <a:rPr lang="pl-PL" sz="1200" spc="-9" dirty="0">
                <a:latin typeface="Arial"/>
                <a:cs typeface="Arial"/>
              </a:rPr>
              <a:t>z</a:t>
            </a:r>
            <a:r>
              <a:rPr lang="pl-PL" sz="1200" spc="4" dirty="0">
                <a:latin typeface="Arial"/>
                <a:cs typeface="Arial"/>
              </a:rPr>
              <a:t>p</a:t>
            </a:r>
            <a:r>
              <a:rPr lang="pl-PL" sz="1200" dirty="0">
                <a:latin typeface="Arial"/>
                <a:cs typeface="Arial"/>
              </a:rPr>
              <a:t>ł</a:t>
            </a:r>
            <a:r>
              <a:rPr lang="pl-PL" sz="1200" spc="4" dirty="0">
                <a:latin typeface="Arial"/>
                <a:cs typeface="Arial"/>
              </a:rPr>
              <a:t>a</a:t>
            </a:r>
            <a:r>
              <a:rPr lang="pl-PL" sz="1200" dirty="0">
                <a:latin typeface="Arial"/>
                <a:cs typeface="Arial"/>
              </a:rPr>
              <a:t>t</a:t>
            </a:r>
            <a:r>
              <a:rPr lang="pl-PL" sz="1200" spc="9" dirty="0">
                <a:latin typeface="Arial"/>
                <a:cs typeface="Arial"/>
              </a:rPr>
              <a:t>n</a:t>
            </a:r>
            <a:r>
              <a:rPr lang="pl-PL" sz="1200" spc="-9" dirty="0">
                <a:latin typeface="Arial"/>
                <a:cs typeface="Arial"/>
              </a:rPr>
              <a:t>y</a:t>
            </a:r>
            <a:r>
              <a:rPr lang="pl-PL" sz="1200" spc="9" dirty="0">
                <a:latin typeface="Arial"/>
                <a:cs typeface="Arial"/>
              </a:rPr>
              <a:t>m</a:t>
            </a:r>
            <a:r>
              <a:rPr lang="pl-PL" sz="1200" dirty="0">
                <a:latin typeface="Arial"/>
                <a:cs typeface="Arial"/>
              </a:rPr>
              <a:t>i</a:t>
            </a:r>
            <a:r>
              <a:rPr lang="pl-PL" sz="1200" spc="-34" dirty="0">
                <a:latin typeface="Arial"/>
                <a:cs typeface="Arial"/>
              </a:rPr>
              <a:t> </a:t>
            </a:r>
            <a:r>
              <a:rPr lang="pl-PL" sz="1200" spc="4" dirty="0">
                <a:latin typeface="Arial"/>
                <a:cs typeface="Arial"/>
              </a:rPr>
              <a:t>upo</a:t>
            </a:r>
            <a:r>
              <a:rPr lang="pl-PL" sz="1200" spc="9" dirty="0">
                <a:latin typeface="Arial"/>
                <a:cs typeface="Arial"/>
              </a:rPr>
              <a:t>m</a:t>
            </a:r>
            <a:r>
              <a:rPr lang="pl-PL" sz="1200" dirty="0">
                <a:latin typeface="Arial"/>
                <a:cs typeface="Arial"/>
              </a:rPr>
              <a:t>i</a:t>
            </a:r>
            <a:r>
              <a:rPr lang="pl-PL" sz="1200" spc="-4" dirty="0">
                <a:latin typeface="Arial"/>
                <a:cs typeface="Arial"/>
              </a:rPr>
              <a:t>n</a:t>
            </a:r>
            <a:r>
              <a:rPr lang="pl-PL" sz="1200" dirty="0">
                <a:latin typeface="Arial"/>
                <a:cs typeface="Arial"/>
              </a:rPr>
              <a:t>ka</a:t>
            </a:r>
            <a:r>
              <a:rPr lang="pl-PL" sz="1200" spc="4" dirty="0">
                <a:latin typeface="Arial"/>
                <a:cs typeface="Arial"/>
              </a:rPr>
              <a:t>m</a:t>
            </a:r>
            <a:r>
              <a:rPr lang="pl-PL" sz="1200" dirty="0">
                <a:latin typeface="Arial"/>
                <a:cs typeface="Arial"/>
              </a:rPr>
              <a:t>i</a:t>
            </a:r>
          </a:p>
          <a:p>
            <a:pPr marL="12700" marR="22859">
              <a:lnSpc>
                <a:spcPct val="95825"/>
              </a:lnSpc>
            </a:pPr>
            <a:r>
              <a:rPr lang="pl-PL" sz="1200" spc="4" dirty="0">
                <a:latin typeface="Arial"/>
                <a:cs typeface="Arial"/>
              </a:rPr>
              <a:t>o</a:t>
            </a:r>
            <a:r>
              <a:rPr lang="pl-PL" sz="1200" dirty="0">
                <a:latin typeface="Arial"/>
                <a:cs typeface="Arial"/>
              </a:rPr>
              <a:t>d </a:t>
            </a:r>
            <a:r>
              <a:rPr lang="pl-PL" sz="1200" spc="4" dirty="0">
                <a:latin typeface="Arial"/>
                <a:cs typeface="Arial"/>
              </a:rPr>
              <a:t>o</a:t>
            </a:r>
            <a:r>
              <a:rPr lang="pl-PL" sz="1200" dirty="0">
                <a:latin typeface="Arial"/>
                <a:cs typeface="Arial"/>
              </a:rPr>
              <a:t>s</a:t>
            </a:r>
            <a:r>
              <a:rPr lang="pl-PL" sz="1200" spc="9" dirty="0">
                <a:latin typeface="Arial"/>
                <a:cs typeface="Arial"/>
              </a:rPr>
              <a:t>o</a:t>
            </a:r>
            <a:r>
              <a:rPr lang="pl-PL" sz="1200" spc="4" dirty="0">
                <a:latin typeface="Arial"/>
                <a:cs typeface="Arial"/>
              </a:rPr>
              <a:t>b</a:t>
            </a:r>
            <a:r>
              <a:rPr lang="pl-PL" sz="1200" dirty="0">
                <a:latin typeface="Arial"/>
                <a:cs typeface="Arial"/>
              </a:rPr>
              <a:t>y</a:t>
            </a:r>
            <a:r>
              <a:rPr lang="pl-PL" sz="1200" spc="-29" dirty="0">
                <a:latin typeface="Arial"/>
                <a:cs typeface="Arial"/>
              </a:rPr>
              <a:t> </a:t>
            </a:r>
            <a:r>
              <a:rPr lang="pl-PL" sz="1200" spc="14" dirty="0">
                <a:latin typeface="Arial"/>
                <a:cs typeface="Arial"/>
              </a:rPr>
              <a:t>f</a:t>
            </a:r>
            <a:r>
              <a:rPr lang="pl-PL" sz="1200" dirty="0">
                <a:latin typeface="Arial"/>
                <a:cs typeface="Arial"/>
              </a:rPr>
              <a:t>i</a:t>
            </a:r>
            <a:r>
              <a:rPr lang="pl-PL" sz="1200" spc="-9" dirty="0">
                <a:latin typeface="Arial"/>
                <a:cs typeface="Arial"/>
              </a:rPr>
              <a:t>zy</a:t>
            </a:r>
            <a:r>
              <a:rPr lang="pl-PL" sz="1200" dirty="0">
                <a:latin typeface="Arial"/>
                <a:cs typeface="Arial"/>
              </a:rPr>
              <a:t>c</a:t>
            </a:r>
            <a:r>
              <a:rPr lang="pl-PL" sz="1200" spc="-4" dirty="0">
                <a:latin typeface="Arial"/>
                <a:cs typeface="Arial"/>
              </a:rPr>
              <a:t>z</a:t>
            </a:r>
            <a:r>
              <a:rPr lang="pl-PL" sz="1200" spc="4" dirty="0">
                <a:latin typeface="Arial"/>
                <a:cs typeface="Arial"/>
              </a:rPr>
              <a:t>ne</a:t>
            </a:r>
            <a:r>
              <a:rPr lang="pl-PL" sz="1200" dirty="0">
                <a:latin typeface="Arial"/>
                <a:cs typeface="Arial"/>
              </a:rPr>
              <a:t>j</a:t>
            </a:r>
            <a:r>
              <a:rPr lang="pl-PL" sz="1200" spc="9" dirty="0">
                <a:latin typeface="Arial"/>
                <a:cs typeface="Arial"/>
              </a:rPr>
              <a:t> </a:t>
            </a:r>
            <a:r>
              <a:rPr lang="pl-PL" sz="1200" spc="4" dirty="0">
                <a:latin typeface="Arial"/>
                <a:cs typeface="Arial"/>
              </a:rPr>
              <a:t>d</a:t>
            </a:r>
            <a:r>
              <a:rPr lang="pl-PL" sz="1200" dirty="0">
                <a:latin typeface="Arial"/>
                <a:cs typeface="Arial"/>
              </a:rPr>
              <a:t>o</a:t>
            </a:r>
            <a:r>
              <a:rPr lang="pl-PL" sz="1200" spc="-14" dirty="0">
                <a:latin typeface="Arial"/>
                <a:cs typeface="Arial"/>
              </a:rPr>
              <a:t> </a:t>
            </a:r>
            <a:r>
              <a:rPr lang="pl-PL" sz="1200" spc="4" dirty="0">
                <a:latin typeface="Arial"/>
                <a:cs typeface="Arial"/>
              </a:rPr>
              <a:t>o</a:t>
            </a:r>
            <a:r>
              <a:rPr lang="pl-PL" sz="1200" dirty="0">
                <a:latin typeface="Arial"/>
                <a:cs typeface="Arial"/>
              </a:rPr>
              <a:t>s</a:t>
            </a:r>
            <a:r>
              <a:rPr lang="pl-PL" sz="1200" spc="9" dirty="0">
                <a:latin typeface="Arial"/>
                <a:cs typeface="Arial"/>
              </a:rPr>
              <a:t>o</a:t>
            </a:r>
            <a:r>
              <a:rPr lang="pl-PL" sz="1200" spc="4" dirty="0">
                <a:latin typeface="Arial"/>
                <a:cs typeface="Arial"/>
              </a:rPr>
              <a:t>b</a:t>
            </a:r>
            <a:r>
              <a:rPr lang="pl-PL" sz="1200" dirty="0">
                <a:latin typeface="Arial"/>
                <a:cs typeface="Arial"/>
              </a:rPr>
              <a:t>y</a:t>
            </a:r>
            <a:r>
              <a:rPr lang="pl-PL" sz="1200" spc="-19" dirty="0">
                <a:latin typeface="Arial"/>
                <a:cs typeface="Arial"/>
              </a:rPr>
              <a:t> </a:t>
            </a:r>
            <a:r>
              <a:rPr lang="pl-PL" sz="1200" spc="14" dirty="0">
                <a:latin typeface="Arial"/>
                <a:cs typeface="Arial"/>
              </a:rPr>
              <a:t>f</a:t>
            </a:r>
            <a:r>
              <a:rPr lang="pl-PL" sz="1200" dirty="0">
                <a:latin typeface="Arial"/>
                <a:cs typeface="Arial"/>
              </a:rPr>
              <a:t>i</a:t>
            </a:r>
            <a:r>
              <a:rPr lang="pl-PL" sz="1200" spc="-9" dirty="0">
                <a:latin typeface="Arial"/>
                <a:cs typeface="Arial"/>
              </a:rPr>
              <a:t>zy</a:t>
            </a:r>
            <a:r>
              <a:rPr lang="pl-PL" sz="1200" dirty="0">
                <a:latin typeface="Arial"/>
                <a:cs typeface="Arial"/>
              </a:rPr>
              <a:t>c</a:t>
            </a:r>
            <a:r>
              <a:rPr lang="pl-PL" sz="1200" spc="-4" dirty="0">
                <a:latin typeface="Arial"/>
                <a:cs typeface="Arial"/>
              </a:rPr>
              <a:t>z</a:t>
            </a:r>
            <a:r>
              <a:rPr lang="pl-PL" sz="1200" spc="4" dirty="0">
                <a:latin typeface="Arial"/>
                <a:cs typeface="Arial"/>
              </a:rPr>
              <a:t>ne</a:t>
            </a:r>
            <a:r>
              <a:rPr lang="pl-PL" sz="1200" dirty="0">
                <a:latin typeface="Arial"/>
                <a:cs typeface="Arial"/>
              </a:rPr>
              <a:t>j</a:t>
            </a:r>
            <a:r>
              <a:rPr lang="pl-PL" sz="1200" dirty="0" smtClean="0">
                <a:latin typeface="Arial"/>
                <a:cs typeface="Arial"/>
              </a:rPr>
              <a:t>.</a:t>
            </a:r>
          </a:p>
          <a:p>
            <a:pPr marL="12700" marR="22859">
              <a:lnSpc>
                <a:spcPct val="95825"/>
              </a:lnSpc>
            </a:pPr>
            <a:endParaRPr lang="pl-PL" sz="1200" dirty="0" smtClean="0">
              <a:latin typeface="Arial"/>
              <a:cs typeface="Arial"/>
            </a:endParaRPr>
          </a:p>
          <a:p>
            <a:pPr marL="12700">
              <a:lnSpc>
                <a:spcPts val="1325"/>
              </a:lnSpc>
              <a:spcBef>
                <a:spcPts val="66"/>
              </a:spcBef>
            </a:pPr>
            <a:r>
              <a:rPr lang="pl-PL" sz="1200" spc="4" dirty="0">
                <a:latin typeface="Arial"/>
                <a:cs typeface="Arial"/>
              </a:rPr>
              <a:t>Odp</a:t>
            </a:r>
            <a:r>
              <a:rPr lang="pl-PL" sz="1200" dirty="0">
                <a:latin typeface="Arial"/>
                <a:cs typeface="Arial"/>
              </a:rPr>
              <a:t>ra</a:t>
            </a:r>
            <a:r>
              <a:rPr lang="pl-PL" sz="1200" spc="-9" dirty="0">
                <a:latin typeface="Arial"/>
                <a:cs typeface="Arial"/>
              </a:rPr>
              <a:t>w</a:t>
            </a:r>
            <a:r>
              <a:rPr lang="pl-PL" sz="1200" dirty="0">
                <a:latin typeface="Arial"/>
                <a:cs typeface="Arial"/>
              </a:rPr>
              <a:t>ą</a:t>
            </a:r>
            <a:r>
              <a:rPr lang="pl-PL" sz="1200" spc="-14" dirty="0">
                <a:latin typeface="Arial"/>
                <a:cs typeface="Arial"/>
              </a:rPr>
              <a:t> </a:t>
            </a:r>
            <a:r>
              <a:rPr lang="pl-PL" sz="1200" spc="-9" dirty="0">
                <a:latin typeface="Arial"/>
                <a:cs typeface="Arial"/>
              </a:rPr>
              <a:t>z</a:t>
            </a:r>
            <a:r>
              <a:rPr lang="pl-PL" sz="1200" spc="4" dirty="0">
                <a:latin typeface="Arial"/>
                <a:cs typeface="Arial"/>
              </a:rPr>
              <a:t>b</a:t>
            </a:r>
            <a:r>
              <a:rPr lang="pl-PL" sz="1200" dirty="0">
                <a:latin typeface="Arial"/>
                <a:cs typeface="Arial"/>
              </a:rPr>
              <a:t>i</a:t>
            </a:r>
            <a:r>
              <a:rPr lang="pl-PL" sz="1200" spc="4" dirty="0">
                <a:latin typeface="Arial"/>
                <a:cs typeface="Arial"/>
              </a:rPr>
              <a:t>o</a:t>
            </a:r>
            <a:r>
              <a:rPr lang="pl-PL" sz="1200" dirty="0">
                <a:latin typeface="Arial"/>
                <a:cs typeface="Arial"/>
              </a:rPr>
              <a:t>rc</a:t>
            </a:r>
            <a:r>
              <a:rPr lang="pl-PL" sz="1200" spc="-9" dirty="0">
                <a:latin typeface="Arial"/>
                <a:cs typeface="Arial"/>
              </a:rPr>
              <a:t>z</a:t>
            </a:r>
            <a:r>
              <a:rPr lang="pl-PL" sz="1200" dirty="0">
                <a:latin typeface="Arial"/>
                <a:cs typeface="Arial"/>
              </a:rPr>
              <a:t>ą</a:t>
            </a:r>
            <a:r>
              <a:rPr lang="pl-PL" sz="1200" spc="4" dirty="0">
                <a:latin typeface="Arial"/>
                <a:cs typeface="Arial"/>
              </a:rPr>
              <a:t> </a:t>
            </a:r>
            <a:r>
              <a:rPr lang="pl-PL" sz="1200" spc="9" dirty="0">
                <a:latin typeface="Arial"/>
                <a:cs typeface="Arial"/>
              </a:rPr>
              <a:t>m</a:t>
            </a:r>
            <a:r>
              <a:rPr lang="pl-PL" sz="1200" spc="4" dirty="0">
                <a:latin typeface="Arial"/>
                <a:cs typeface="Arial"/>
              </a:rPr>
              <a:t>o</a:t>
            </a:r>
            <a:r>
              <a:rPr lang="pl-PL" sz="1200" spc="-4" dirty="0">
                <a:latin typeface="Arial"/>
                <a:cs typeface="Arial"/>
              </a:rPr>
              <a:t>g</a:t>
            </a:r>
            <a:r>
              <a:rPr lang="pl-PL" sz="1200" dirty="0">
                <a:latin typeface="Arial"/>
                <a:cs typeface="Arial"/>
              </a:rPr>
              <a:t>ą</a:t>
            </a:r>
            <a:r>
              <a:rPr lang="pl-PL" sz="1200" spc="-14" dirty="0">
                <a:latin typeface="Arial"/>
                <a:cs typeface="Arial"/>
              </a:rPr>
              <a:t> </a:t>
            </a:r>
            <a:r>
              <a:rPr lang="pl-PL" sz="1200" spc="4" dirty="0">
                <a:latin typeface="Arial"/>
                <a:cs typeface="Arial"/>
              </a:rPr>
              <a:t>b</a:t>
            </a:r>
            <a:r>
              <a:rPr lang="pl-PL" sz="1200" spc="-9" dirty="0">
                <a:latin typeface="Arial"/>
                <a:cs typeface="Arial"/>
              </a:rPr>
              <a:t>y</a:t>
            </a:r>
            <a:r>
              <a:rPr lang="pl-PL" sz="1200" dirty="0">
                <a:latin typeface="Arial"/>
                <a:cs typeface="Arial"/>
              </a:rPr>
              <a:t>ć</a:t>
            </a:r>
            <a:r>
              <a:rPr lang="pl-PL" sz="1200" spc="14" dirty="0">
                <a:latin typeface="Arial"/>
                <a:cs typeface="Arial"/>
              </a:rPr>
              <a:t> </a:t>
            </a:r>
            <a:r>
              <a:rPr lang="pl-PL" sz="1200" spc="4" dirty="0">
                <a:latin typeface="Arial"/>
                <a:cs typeface="Arial"/>
              </a:rPr>
              <a:t>ob</a:t>
            </a:r>
            <a:r>
              <a:rPr lang="pl-PL" sz="1200" dirty="0">
                <a:latin typeface="Arial"/>
                <a:cs typeface="Arial"/>
              </a:rPr>
              <a:t>j</a:t>
            </a:r>
            <a:r>
              <a:rPr lang="pl-PL" sz="1200" spc="4" dirty="0">
                <a:latin typeface="Arial"/>
                <a:cs typeface="Arial"/>
              </a:rPr>
              <a:t>ę</a:t>
            </a:r>
            <a:r>
              <a:rPr lang="pl-PL" sz="1200" dirty="0">
                <a:latin typeface="Arial"/>
                <a:cs typeface="Arial"/>
              </a:rPr>
              <a:t>te</a:t>
            </a:r>
            <a:r>
              <a:rPr lang="pl-PL" sz="1200" spc="-24" dirty="0">
                <a:latin typeface="Arial"/>
                <a:cs typeface="Arial"/>
              </a:rPr>
              <a:t> </a:t>
            </a:r>
            <a:r>
              <a:rPr lang="pl-PL" sz="1200" dirty="0">
                <a:latin typeface="Arial"/>
                <a:cs typeface="Arial"/>
              </a:rPr>
              <a:t>i</a:t>
            </a:r>
            <a:r>
              <a:rPr lang="pl-PL" sz="1200" spc="4" dirty="0">
                <a:latin typeface="Arial"/>
                <a:cs typeface="Arial"/>
              </a:rPr>
              <a:t>nn</a:t>
            </a:r>
            <a:r>
              <a:rPr lang="pl-PL" sz="1200" dirty="0">
                <a:latin typeface="Arial"/>
                <a:cs typeface="Arial"/>
              </a:rPr>
              <a:t>e</a:t>
            </a:r>
            <a:r>
              <a:rPr lang="pl-PL" sz="1200" spc="-24"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s</a:t>
            </a:r>
            <a:r>
              <a:rPr lang="pl-PL" sz="1200" spc="-4" dirty="0">
                <a:latin typeface="Arial"/>
                <a:cs typeface="Arial"/>
              </a:rPr>
              <a:t>y</a:t>
            </a:r>
            <a:r>
              <a:rPr lang="pl-PL" sz="1200" dirty="0">
                <a:latin typeface="Arial"/>
                <a:cs typeface="Arial"/>
              </a:rPr>
              <a:t>łki</a:t>
            </a:r>
            <a:r>
              <a:rPr lang="pl-PL" sz="1200" spc="-34" dirty="0">
                <a:latin typeface="Arial"/>
                <a:cs typeface="Arial"/>
              </a:rPr>
              <a:t> </a:t>
            </a:r>
            <a:r>
              <a:rPr lang="pl-PL" sz="1200" b="1" dirty="0">
                <a:latin typeface="Arial"/>
                <a:cs typeface="Arial"/>
              </a:rPr>
              <a:t>do</a:t>
            </a:r>
            <a:r>
              <a:rPr lang="pl-PL" sz="1200" b="1" spc="9" dirty="0">
                <a:latin typeface="Arial"/>
                <a:cs typeface="Arial"/>
              </a:rPr>
              <a:t> </a:t>
            </a:r>
            <a:r>
              <a:rPr lang="pl-PL" sz="1200" b="1" spc="4" dirty="0">
                <a:latin typeface="Arial"/>
                <a:cs typeface="Arial"/>
              </a:rPr>
              <a:t>15</a:t>
            </a:r>
            <a:r>
              <a:rPr lang="pl-PL" sz="1200" b="1" dirty="0">
                <a:latin typeface="Arial"/>
                <a:cs typeface="Arial"/>
              </a:rPr>
              <a:t>0</a:t>
            </a:r>
            <a:r>
              <a:rPr lang="pl-PL" sz="1200" b="1" spc="-14" dirty="0">
                <a:latin typeface="Arial"/>
                <a:cs typeface="Arial"/>
              </a:rPr>
              <a:t> </a:t>
            </a:r>
            <a:r>
              <a:rPr lang="pl-PL" sz="1200" b="1" dirty="0">
                <a:latin typeface="Arial"/>
                <a:cs typeface="Arial"/>
              </a:rPr>
              <a:t>EUR</a:t>
            </a:r>
            <a:r>
              <a:rPr lang="pl-PL" sz="1200" b="1" spc="-4" dirty="0">
                <a:latin typeface="Arial"/>
                <a:cs typeface="Arial"/>
              </a:rPr>
              <a:t> </a:t>
            </a:r>
            <a:r>
              <a:rPr lang="pl-PL" sz="1200" dirty="0">
                <a:latin typeface="Arial"/>
                <a:cs typeface="Arial"/>
              </a:rPr>
              <a:t>o</a:t>
            </a:r>
            <a:r>
              <a:rPr lang="pl-PL" sz="1200" spc="4" dirty="0">
                <a:latin typeface="Arial"/>
                <a:cs typeface="Arial"/>
              </a:rPr>
              <a:t> </a:t>
            </a:r>
            <a:r>
              <a:rPr lang="pl-PL" sz="1200" dirty="0">
                <a:latin typeface="Arial"/>
                <a:cs typeface="Arial"/>
              </a:rPr>
              <a:t>ile</a:t>
            </a:r>
            <a:r>
              <a:rPr lang="pl-PL" sz="1200" spc="-4" dirty="0">
                <a:latin typeface="Arial"/>
                <a:cs typeface="Arial"/>
              </a:rPr>
              <a:t> </a:t>
            </a:r>
            <a:r>
              <a:rPr lang="pl-PL" sz="1200" spc="4" dirty="0">
                <a:latin typeface="Arial"/>
                <a:cs typeface="Arial"/>
              </a:rPr>
              <a:t>będ</a:t>
            </a:r>
            <a:r>
              <a:rPr lang="pl-PL" sz="1200" dirty="0">
                <a:latin typeface="Arial"/>
                <a:cs typeface="Arial"/>
              </a:rPr>
              <a:t>ą</a:t>
            </a:r>
            <a:r>
              <a:rPr lang="pl-PL" sz="1200" spc="-4" dirty="0">
                <a:latin typeface="Arial"/>
                <a:cs typeface="Arial"/>
              </a:rPr>
              <a:t> </a:t>
            </a:r>
            <a:r>
              <a:rPr lang="pl-PL" sz="1200" spc="-9" dirty="0">
                <a:latin typeface="Arial"/>
                <a:cs typeface="Arial"/>
              </a:rPr>
              <a:t>z</a:t>
            </a:r>
            <a:r>
              <a:rPr lang="pl-PL" sz="1200" spc="-14" dirty="0">
                <a:latin typeface="Arial"/>
                <a:cs typeface="Arial"/>
              </a:rPr>
              <a:t>w</a:t>
            </a:r>
            <a:r>
              <a:rPr lang="pl-PL" sz="1200" spc="4" dirty="0">
                <a:latin typeface="Arial"/>
                <a:cs typeface="Arial"/>
              </a:rPr>
              <a:t>o</a:t>
            </a:r>
            <a:r>
              <a:rPr lang="pl-PL" sz="1200" dirty="0">
                <a:latin typeface="Arial"/>
                <a:cs typeface="Arial"/>
              </a:rPr>
              <a:t>lni</a:t>
            </a:r>
            <a:r>
              <a:rPr lang="pl-PL" sz="1200" spc="4" dirty="0">
                <a:latin typeface="Arial"/>
                <a:cs typeface="Arial"/>
              </a:rPr>
              <a:t>o</a:t>
            </a:r>
            <a:r>
              <a:rPr lang="pl-PL" sz="1200" spc="-4" dirty="0">
                <a:latin typeface="Arial"/>
                <a:cs typeface="Arial"/>
              </a:rPr>
              <a:t>n</a:t>
            </a:r>
            <a:r>
              <a:rPr lang="pl-PL" sz="1200" dirty="0">
                <a:latin typeface="Arial"/>
                <a:cs typeface="Arial"/>
              </a:rPr>
              <a:t>e</a:t>
            </a:r>
            <a:r>
              <a:rPr lang="pl-PL" sz="1200" spc="-39" dirty="0">
                <a:latin typeface="Arial"/>
                <a:cs typeface="Arial"/>
              </a:rPr>
              <a:t> </a:t>
            </a:r>
            <a:r>
              <a:rPr lang="pl-PL" sz="1200" dirty="0">
                <a:latin typeface="Arial"/>
                <a:cs typeface="Arial"/>
              </a:rPr>
              <a:t>z</a:t>
            </a:r>
            <a:r>
              <a:rPr lang="pl-PL" sz="1200" spc="14" dirty="0">
                <a:latin typeface="Arial"/>
                <a:cs typeface="Arial"/>
              </a:rPr>
              <a:t> </a:t>
            </a:r>
            <a:r>
              <a:rPr lang="pl-PL" sz="1200" dirty="0">
                <a:latin typeface="Arial"/>
                <a:cs typeface="Arial"/>
              </a:rPr>
              <a:t>cła</a:t>
            </a:r>
            <a:r>
              <a:rPr lang="pl-PL" sz="1200" spc="-4" dirty="0">
                <a:latin typeface="Arial"/>
                <a:cs typeface="Arial"/>
              </a:rPr>
              <a:t> </a:t>
            </a:r>
            <a:r>
              <a:rPr lang="pl-PL" sz="1200" dirty="0">
                <a:latin typeface="Arial"/>
                <a:cs typeface="Arial"/>
              </a:rPr>
              <a:t>i </a:t>
            </a:r>
            <a:r>
              <a:rPr lang="pl-PL" sz="1200" spc="-79" dirty="0">
                <a:latin typeface="Arial"/>
                <a:cs typeface="Arial"/>
              </a:rPr>
              <a:t>VA</a:t>
            </a:r>
            <a:r>
              <a:rPr lang="pl-PL" sz="1200" dirty="0">
                <a:latin typeface="Arial"/>
                <a:cs typeface="Arial"/>
              </a:rPr>
              <a:t>T</a:t>
            </a:r>
            <a:r>
              <a:rPr lang="pl-PL" sz="1200" spc="-34" dirty="0">
                <a:latin typeface="Arial"/>
                <a:cs typeface="Arial"/>
              </a:rPr>
              <a:t> </a:t>
            </a:r>
            <a:r>
              <a:rPr lang="pl-PL" sz="1200" spc="4" dirty="0">
                <a:latin typeface="Arial"/>
                <a:cs typeface="Arial"/>
              </a:rPr>
              <a:t>n</a:t>
            </a:r>
            <a:r>
              <a:rPr lang="pl-PL" sz="1200" dirty="0">
                <a:latin typeface="Arial"/>
                <a:cs typeface="Arial"/>
              </a:rPr>
              <a:t>a</a:t>
            </a:r>
            <a:r>
              <a:rPr lang="pl-PL" sz="1200" spc="-4" dirty="0">
                <a:latin typeface="Arial"/>
                <a:cs typeface="Arial"/>
              </a:rPr>
              <a:t> </a:t>
            </a:r>
            <a:r>
              <a:rPr lang="pl-PL" sz="1200" spc="4" dirty="0">
                <a:latin typeface="Arial"/>
                <a:cs typeface="Arial"/>
              </a:rPr>
              <a:t>pod</a:t>
            </a:r>
            <a:r>
              <a:rPr lang="pl-PL" sz="1200" dirty="0">
                <a:latin typeface="Arial"/>
                <a:cs typeface="Arial"/>
              </a:rPr>
              <a:t>st</a:t>
            </a:r>
            <a:r>
              <a:rPr lang="pl-PL" sz="1200" spc="4" dirty="0">
                <a:latin typeface="Arial"/>
                <a:cs typeface="Arial"/>
              </a:rPr>
              <a:t>a</a:t>
            </a:r>
            <a:r>
              <a:rPr lang="pl-PL" sz="1200" spc="-14" dirty="0">
                <a:latin typeface="Arial"/>
                <a:cs typeface="Arial"/>
              </a:rPr>
              <a:t>w</a:t>
            </a:r>
            <a:r>
              <a:rPr lang="pl-PL" sz="1200" dirty="0">
                <a:latin typeface="Arial"/>
                <a:cs typeface="Arial"/>
              </a:rPr>
              <a:t>ie</a:t>
            </a:r>
          </a:p>
          <a:p>
            <a:pPr marL="12700" marR="22859">
              <a:lnSpc>
                <a:spcPct val="95825"/>
              </a:lnSpc>
            </a:pPr>
            <a:r>
              <a:rPr lang="pl-PL" sz="1200" spc="4" dirty="0">
                <a:latin typeface="Arial"/>
                <a:cs typeface="Arial"/>
              </a:rPr>
              <a:t>odpo</a:t>
            </a:r>
            <a:r>
              <a:rPr lang="pl-PL" sz="1200" spc="-9" dirty="0">
                <a:latin typeface="Arial"/>
                <a:cs typeface="Arial"/>
              </a:rPr>
              <a:t>w</a:t>
            </a:r>
            <a:r>
              <a:rPr lang="pl-PL" sz="1200" dirty="0">
                <a:latin typeface="Arial"/>
                <a:cs typeface="Arial"/>
              </a:rPr>
              <a:t>i</a:t>
            </a:r>
            <a:r>
              <a:rPr lang="pl-PL" sz="1200" spc="4" dirty="0">
                <a:latin typeface="Arial"/>
                <a:cs typeface="Arial"/>
              </a:rPr>
              <a:t>e</a:t>
            </a:r>
            <a:r>
              <a:rPr lang="pl-PL" sz="1200" spc="-4" dirty="0">
                <a:latin typeface="Arial"/>
                <a:cs typeface="Arial"/>
              </a:rPr>
              <a:t>dn</a:t>
            </a:r>
            <a:r>
              <a:rPr lang="pl-PL" sz="1200" dirty="0">
                <a:latin typeface="Arial"/>
                <a:cs typeface="Arial"/>
              </a:rPr>
              <a:t>ich</a:t>
            </a:r>
            <a:r>
              <a:rPr lang="pl-PL" sz="1200" spc="-34"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ep</a:t>
            </a:r>
            <a:r>
              <a:rPr lang="pl-PL" sz="1200" dirty="0">
                <a:latin typeface="Arial"/>
                <a:cs typeface="Arial"/>
              </a:rPr>
              <a:t>is</a:t>
            </a:r>
            <a:r>
              <a:rPr lang="pl-PL" sz="1200" spc="4" dirty="0">
                <a:latin typeface="Arial"/>
                <a:cs typeface="Arial"/>
              </a:rPr>
              <a:t>ó</a:t>
            </a:r>
            <a:r>
              <a:rPr lang="pl-PL" sz="1200" spc="-69" dirty="0">
                <a:latin typeface="Arial"/>
                <a:cs typeface="Arial"/>
              </a:rPr>
              <a:t>w</a:t>
            </a:r>
            <a:r>
              <a:rPr lang="pl-PL" sz="1200" dirty="0">
                <a:latin typeface="Arial"/>
                <a:cs typeface="Arial"/>
              </a:rPr>
              <a:t>.</a:t>
            </a:r>
          </a:p>
          <a:p>
            <a:pPr marL="12700" marR="22859">
              <a:lnSpc>
                <a:spcPct val="95825"/>
              </a:lnSpc>
            </a:pPr>
            <a:endParaRPr lang="pl-PL" sz="1200" dirty="0">
              <a:latin typeface="Arial"/>
              <a:cs typeface="Arial"/>
            </a:endParaRPr>
          </a:p>
          <a:p>
            <a:pPr marL="12700">
              <a:lnSpc>
                <a:spcPct val="100041"/>
              </a:lnSpc>
            </a:pPr>
            <a:endParaRPr lang="pl-PL" sz="1200" dirty="0">
              <a:latin typeface="Arial"/>
              <a:cs typeface="Arial"/>
            </a:endParaRPr>
          </a:p>
          <a:p>
            <a:pPr marL="12700" marR="26286">
              <a:lnSpc>
                <a:spcPct val="95825"/>
              </a:lnSpc>
              <a:spcBef>
                <a:spcPts val="60"/>
              </a:spcBef>
            </a:pPr>
            <a:endParaRPr sz="1200" b="1" dirty="0">
              <a:latin typeface="Arial"/>
              <a:cs typeface="Arial"/>
            </a:endParaRPr>
          </a:p>
        </p:txBody>
      </p:sp>
      <p:sp>
        <p:nvSpPr>
          <p:cNvPr id="9" name="object 9"/>
          <p:cNvSpPr txBox="1"/>
          <p:nvPr/>
        </p:nvSpPr>
        <p:spPr>
          <a:xfrm>
            <a:off x="519176" y="2721054"/>
            <a:ext cx="976445" cy="543617"/>
          </a:xfrm>
          <a:prstGeom prst="rect">
            <a:avLst/>
          </a:prstGeom>
        </p:spPr>
        <p:txBody>
          <a:bodyPr wrap="square" lIns="0" tIns="0" rIns="0" bIns="0" rtlCol="0">
            <a:noAutofit/>
          </a:bodyPr>
          <a:lstStyle/>
          <a:p>
            <a:pPr marL="148589" marR="161766" algn="ctr">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endParaRPr sz="1200">
              <a:latin typeface="Arial"/>
              <a:cs typeface="Arial"/>
            </a:endParaRPr>
          </a:p>
          <a:p>
            <a:pPr marL="22098" marR="34207" algn="ctr">
              <a:lnSpc>
                <a:spcPct val="95825"/>
              </a:lnSpc>
            </a:pPr>
            <a:r>
              <a:rPr sz="1200" spc="0" dirty="0" smtClean="0">
                <a:solidFill>
                  <a:srgbClr val="FFFFFF"/>
                </a:solidFill>
                <a:latin typeface="Arial"/>
                <a:cs typeface="Arial"/>
              </a:rPr>
              <a:t>st</a:t>
            </a:r>
            <a:r>
              <a:rPr sz="1200" spc="4" dirty="0" smtClean="0">
                <a:solidFill>
                  <a:srgbClr val="FFFFFF"/>
                </a:solidFill>
                <a:latin typeface="Arial"/>
                <a:cs typeface="Arial"/>
              </a:rPr>
              <a:t>anda</a:t>
            </a:r>
            <a:r>
              <a:rPr sz="1200" spc="0" dirty="0" smtClean="0">
                <a:solidFill>
                  <a:srgbClr val="FFFFFF"/>
                </a:solidFill>
                <a:latin typeface="Arial"/>
                <a:cs typeface="Arial"/>
              </a:rPr>
              <a:t>r</a:t>
            </a:r>
            <a:r>
              <a:rPr sz="1200" spc="-9" dirty="0" smtClean="0">
                <a:solidFill>
                  <a:srgbClr val="FFFFFF"/>
                </a:solidFill>
                <a:latin typeface="Arial"/>
                <a:cs typeface="Arial"/>
              </a:rPr>
              <a:t>d</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0" dirty="0" smtClean="0">
                <a:solidFill>
                  <a:srgbClr val="FFFFFF"/>
                </a:solidFill>
                <a:latin typeface="Arial"/>
                <a:cs typeface="Arial"/>
              </a:rPr>
              <a:t>a</a:t>
            </a:r>
            <a:endParaRPr sz="1200">
              <a:latin typeface="Arial"/>
              <a:cs typeface="Arial"/>
            </a:endParaRPr>
          </a:p>
          <a:p>
            <a:pPr algn="ctr">
              <a:lnSpc>
                <a:spcPct val="95825"/>
              </a:lnSpc>
              <a:spcBef>
                <a:spcPts val="60"/>
              </a:spcBef>
            </a:pPr>
            <a:r>
              <a:rPr sz="1200" spc="0" dirty="0" smtClean="0">
                <a:solidFill>
                  <a:srgbClr val="FFFFFF"/>
                </a:solidFill>
                <a:latin typeface="Arial"/>
                <a:cs typeface="Arial"/>
              </a:rPr>
              <a:t>i u</a:t>
            </a:r>
            <a:r>
              <a:rPr sz="1200" spc="4" dirty="0" smtClean="0">
                <a:solidFill>
                  <a:srgbClr val="FFFFFF"/>
                </a:solidFill>
                <a:latin typeface="Arial"/>
                <a:cs typeface="Arial"/>
              </a:rPr>
              <a:t>p</a:t>
            </a:r>
            <a:r>
              <a:rPr sz="1200" spc="-4" dirty="0" smtClean="0">
                <a:solidFill>
                  <a:srgbClr val="FFFFFF"/>
                </a:solidFill>
                <a:latin typeface="Arial"/>
                <a:cs typeface="Arial"/>
              </a:rPr>
              <a:t>r</a:t>
            </a:r>
            <a:r>
              <a:rPr sz="1200" spc="0" dirty="0" smtClean="0">
                <a:solidFill>
                  <a:srgbClr val="FFFFFF"/>
                </a:solidFill>
                <a:latin typeface="Arial"/>
                <a:cs typeface="Arial"/>
              </a:rPr>
              <a:t>os</a:t>
            </a:r>
            <a:r>
              <a:rPr sz="1200" spc="-9" dirty="0" smtClean="0">
                <a:solidFill>
                  <a:srgbClr val="FFFFFF"/>
                </a:solidFill>
                <a:latin typeface="Arial"/>
                <a:cs typeface="Arial"/>
              </a:rPr>
              <a:t>z</a:t>
            </a:r>
            <a:r>
              <a:rPr sz="1200" spc="0" dirty="0" smtClean="0">
                <a:solidFill>
                  <a:srgbClr val="FFFFFF"/>
                </a:solidFill>
                <a:latin typeface="Arial"/>
                <a:cs typeface="Arial"/>
              </a:rPr>
              <a:t>c</a:t>
            </a:r>
            <a:r>
              <a:rPr sz="1200" spc="-14" dirty="0" smtClean="0">
                <a:solidFill>
                  <a:srgbClr val="FFFFFF"/>
                </a:solidFill>
                <a:latin typeface="Arial"/>
                <a:cs typeface="Arial"/>
              </a:rPr>
              <a:t>z</a:t>
            </a:r>
            <a:r>
              <a:rPr sz="1200" spc="0" dirty="0" smtClean="0">
                <a:solidFill>
                  <a:srgbClr val="FFFFFF"/>
                </a:solidFill>
                <a:latin typeface="Arial"/>
                <a:cs typeface="Arial"/>
              </a:rPr>
              <a:t>o</a:t>
            </a:r>
            <a:r>
              <a:rPr sz="1200" spc="4" dirty="0" smtClean="0">
                <a:solidFill>
                  <a:srgbClr val="FFFFFF"/>
                </a:solidFill>
                <a:latin typeface="Arial"/>
                <a:cs typeface="Arial"/>
              </a:rPr>
              <a:t>n</a:t>
            </a:r>
            <a:r>
              <a:rPr sz="1200" spc="0" dirty="0" smtClean="0">
                <a:solidFill>
                  <a:srgbClr val="FFFFFF"/>
                </a:solidFill>
                <a:latin typeface="Arial"/>
                <a:cs typeface="Arial"/>
              </a:rPr>
              <a:t>a</a:t>
            </a:r>
            <a:endParaRPr sz="1200">
              <a:latin typeface="Arial"/>
              <a:cs typeface="Arial"/>
            </a:endParaRPr>
          </a:p>
        </p:txBody>
      </p:sp>
      <p:sp>
        <p:nvSpPr>
          <p:cNvPr id="7" name="object 7"/>
          <p:cNvSpPr txBox="1"/>
          <p:nvPr/>
        </p:nvSpPr>
        <p:spPr>
          <a:xfrm>
            <a:off x="397865" y="3650948"/>
            <a:ext cx="1297330"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9" dirty="0" smtClean="0">
                <a:solidFill>
                  <a:srgbClr val="FFFFFF"/>
                </a:solidFill>
                <a:latin typeface="Arial"/>
                <a:cs typeface="Arial"/>
              </a:rPr>
              <a:t>w</a:t>
            </a:r>
            <a:r>
              <a:rPr sz="1200" spc="0" dirty="0" smtClean="0">
                <a:solidFill>
                  <a:srgbClr val="FFFFFF"/>
                </a:solidFill>
                <a:latin typeface="Arial"/>
                <a:cs typeface="Arial"/>
              </a:rPr>
              <a:t>a</a:t>
            </a:r>
            <a:r>
              <a:rPr sz="1200" spc="-19" dirty="0" smtClean="0">
                <a:solidFill>
                  <a:srgbClr val="FFFFFF"/>
                </a:solidFill>
                <a:latin typeface="Arial"/>
                <a:cs typeface="Arial"/>
              </a:rPr>
              <a:t> </a:t>
            </a:r>
            <a:r>
              <a:rPr sz="1200" spc="0" dirty="0" smtClean="0">
                <a:solidFill>
                  <a:srgbClr val="FFFFFF"/>
                </a:solidFill>
                <a:latin typeface="Arial"/>
                <a:cs typeface="Arial"/>
              </a:rPr>
              <a:t>c</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s</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0" dirty="0" smtClean="0">
                <a:solidFill>
                  <a:srgbClr val="FFFFFF"/>
                </a:solidFill>
                <a:latin typeface="Arial"/>
                <a:cs typeface="Arial"/>
              </a:rPr>
              <a:t>a</a:t>
            </a:r>
            <a:endParaRPr sz="1200">
              <a:latin typeface="Arial"/>
              <a:cs typeface="Arial"/>
            </a:endParaRPr>
          </a:p>
        </p:txBody>
      </p:sp>
      <p:sp>
        <p:nvSpPr>
          <p:cNvPr id="6" name="object 6"/>
          <p:cNvSpPr txBox="1"/>
          <p:nvPr/>
        </p:nvSpPr>
        <p:spPr>
          <a:xfrm>
            <a:off x="411581" y="4395930"/>
            <a:ext cx="1271574"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Arial"/>
                <a:cs typeface="Arial"/>
              </a:rPr>
              <a:t>Odp</a:t>
            </a:r>
            <a:r>
              <a:rPr sz="1200" spc="0" dirty="0" smtClean="0">
                <a:latin typeface="Arial"/>
                <a:cs typeface="Arial"/>
              </a:rPr>
              <a:t>ra</a:t>
            </a:r>
            <a:r>
              <a:rPr sz="1200" spc="-9" dirty="0" smtClean="0">
                <a:latin typeface="Arial"/>
                <a:cs typeface="Arial"/>
              </a:rPr>
              <a:t>w</a:t>
            </a:r>
            <a:r>
              <a:rPr sz="1200" spc="0" dirty="0" smtClean="0">
                <a:latin typeface="Arial"/>
                <a:cs typeface="Arial"/>
              </a:rPr>
              <a:t>a</a:t>
            </a:r>
            <a:r>
              <a:rPr sz="1200" spc="-19" dirty="0" smtClean="0">
                <a:latin typeface="Arial"/>
                <a:cs typeface="Arial"/>
              </a:rPr>
              <a:t> </a:t>
            </a:r>
            <a:r>
              <a:rPr sz="1200" spc="-9" dirty="0" smtClean="0">
                <a:latin typeface="Arial"/>
                <a:cs typeface="Arial"/>
              </a:rPr>
              <a:t>z</a:t>
            </a:r>
            <a:r>
              <a:rPr sz="1200" spc="4" dirty="0" smtClean="0">
                <a:latin typeface="Arial"/>
                <a:cs typeface="Arial"/>
              </a:rPr>
              <a:t>b</a:t>
            </a:r>
            <a:r>
              <a:rPr sz="1200" spc="0" dirty="0" smtClean="0">
                <a:latin typeface="Arial"/>
                <a:cs typeface="Arial"/>
              </a:rPr>
              <a:t>iorc</a:t>
            </a:r>
            <a:r>
              <a:rPr sz="1200" spc="-14" dirty="0" smtClean="0">
                <a:latin typeface="Arial"/>
                <a:cs typeface="Arial"/>
              </a:rPr>
              <a:t>z</a:t>
            </a:r>
            <a:r>
              <a:rPr sz="1200" spc="0" dirty="0" smtClean="0">
                <a:latin typeface="Arial"/>
                <a:cs typeface="Arial"/>
              </a:rPr>
              <a:t>a</a:t>
            </a:r>
            <a:endParaRPr sz="1200">
              <a:latin typeface="Arial"/>
              <a:cs typeface="Arial"/>
            </a:endParaRPr>
          </a:p>
        </p:txBody>
      </p:sp>
      <p:sp>
        <p:nvSpPr>
          <p:cNvPr id="5" name="object 5"/>
          <p:cNvSpPr txBox="1"/>
          <p:nvPr/>
        </p:nvSpPr>
        <p:spPr>
          <a:xfrm>
            <a:off x="2435098" y="4965525"/>
            <a:ext cx="7395692" cy="360679"/>
          </a:xfrm>
          <a:prstGeom prst="rect">
            <a:avLst/>
          </a:prstGeom>
        </p:spPr>
        <p:txBody>
          <a:bodyPr wrap="square" lIns="0" tIns="0" rIns="0" bIns="0" rtlCol="0">
            <a:noAutofit/>
          </a:bodyPr>
          <a:lstStyle/>
          <a:p>
            <a:pPr marL="12700">
              <a:lnSpc>
                <a:spcPts val="1325"/>
              </a:lnSpc>
              <a:spcBef>
                <a:spcPts val="66"/>
              </a:spcBef>
            </a:pPr>
            <a:endParaRPr sz="1200" dirty="0">
              <a:latin typeface="Arial"/>
              <a:cs typeface="Arial"/>
            </a:endParaRPr>
          </a:p>
        </p:txBody>
      </p:sp>
      <p:sp>
        <p:nvSpPr>
          <p:cNvPr id="3" name="object 3">
            <a:hlinkClick r:id="" action="ppaction://hlinkshowjump?jump=firstslide"/>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4</a:t>
            </a:r>
            <a:r>
              <a:rPr lang="pl-PL" sz="1600" spc="-4" dirty="0">
                <a:latin typeface="Calibri"/>
                <a:cs typeface="Calibri"/>
              </a:rPr>
              <a:t>3</a:t>
            </a:r>
            <a:endParaRPr sz="1600" dirty="0">
              <a:latin typeface="Calibri"/>
              <a:cs typeface="Calibri"/>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bject 45"/>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28" name="object 28"/>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29" name="object 29"/>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0" name="object 30"/>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2" name="object 32"/>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4" name="object 34"/>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146304"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38" name="object 38">
            <a:hlinkClick r:id="rId3" action="ppaction://hlinksldjump"/>
          </p:cNvPr>
          <p:cNvSpPr/>
          <p:nvPr/>
        </p:nvSpPr>
        <p:spPr>
          <a:xfrm>
            <a:off x="6406896" y="336803"/>
            <a:ext cx="2153411" cy="1232916"/>
          </a:xfrm>
          <a:prstGeom prst="rect">
            <a:avLst/>
          </a:prstGeom>
          <a:blipFill>
            <a:blip r:embed="rId4" cstate="print"/>
            <a:stretch>
              <a:fillRect/>
            </a:stretch>
          </a:blipFill>
        </p:spPr>
        <p:txBody>
          <a:bodyPr wrap="square" lIns="0" tIns="0" rIns="0" bIns="0" rtlCol="0">
            <a:noAutofit/>
          </a:bodyPr>
          <a:lstStyle/>
          <a:p>
            <a:endParaRPr/>
          </a:p>
        </p:txBody>
      </p:sp>
      <p:sp>
        <p:nvSpPr>
          <p:cNvPr id="39" name="object 39">
            <a:hlinkClick r:id="rId5" action="ppaction://hlinksldjump"/>
          </p:cNvPr>
          <p:cNvSpPr/>
          <p:nvPr/>
        </p:nvSpPr>
        <p:spPr>
          <a:xfrm>
            <a:off x="4756404" y="355092"/>
            <a:ext cx="2154936" cy="1232915"/>
          </a:xfrm>
          <a:prstGeom prst="rect">
            <a:avLst/>
          </a:prstGeom>
          <a:blipFill>
            <a:blip r:embed="rId6" cstate="print"/>
            <a:stretch>
              <a:fillRect/>
            </a:stretch>
          </a:blipFill>
        </p:spPr>
        <p:txBody>
          <a:bodyPr wrap="square" lIns="0" tIns="0" rIns="0" bIns="0" rtlCol="0">
            <a:noAutofit/>
          </a:bodyPr>
          <a:lstStyle/>
          <a:p>
            <a:endParaRPr/>
          </a:p>
        </p:txBody>
      </p:sp>
      <p:sp>
        <p:nvSpPr>
          <p:cNvPr id="40" name="object 40">
            <a:hlinkClick r:id="rId7" action="ppaction://hlinksldjump"/>
          </p:cNvPr>
          <p:cNvSpPr/>
          <p:nvPr/>
        </p:nvSpPr>
        <p:spPr>
          <a:xfrm>
            <a:off x="0" y="336803"/>
            <a:ext cx="2052827" cy="1232916"/>
          </a:xfrm>
          <a:prstGeom prst="rect">
            <a:avLst/>
          </a:prstGeom>
          <a:blipFill>
            <a:blip r:embed="rId8" cstate="print"/>
            <a:stretch>
              <a:fillRect/>
            </a:stretch>
          </a:blipFill>
        </p:spPr>
        <p:txBody>
          <a:bodyPr wrap="square" lIns="0" tIns="0" rIns="0" bIns="0" rtlCol="0">
            <a:noAutofit/>
          </a:bodyPr>
          <a:lstStyle/>
          <a:p>
            <a:endParaRPr/>
          </a:p>
        </p:txBody>
      </p:sp>
      <p:sp>
        <p:nvSpPr>
          <p:cNvPr id="41" name="object 41">
            <a:hlinkClick r:id="rId9" action="ppaction://hlinksldjump"/>
          </p:cNvPr>
          <p:cNvSpPr/>
          <p:nvPr/>
        </p:nvSpPr>
        <p:spPr>
          <a:xfrm>
            <a:off x="3151632" y="336803"/>
            <a:ext cx="2154936" cy="1232916"/>
          </a:xfrm>
          <a:prstGeom prst="rect">
            <a:avLst/>
          </a:prstGeom>
          <a:blipFill>
            <a:blip r:embed="rId10" cstate="print"/>
            <a:stretch>
              <a:fillRect/>
            </a:stretch>
          </a:blipFill>
        </p:spPr>
        <p:txBody>
          <a:bodyPr wrap="square" lIns="0" tIns="0" rIns="0" bIns="0" rtlCol="0">
            <a:noAutofit/>
          </a:bodyPr>
          <a:lstStyle/>
          <a:p>
            <a:endParaRPr/>
          </a:p>
        </p:txBody>
      </p:sp>
      <p:sp>
        <p:nvSpPr>
          <p:cNvPr id="42" name="object 42">
            <a:hlinkClick r:id="rId11" action="ppaction://hlinksldjump"/>
          </p:cNvPr>
          <p:cNvSpPr/>
          <p:nvPr/>
        </p:nvSpPr>
        <p:spPr>
          <a:xfrm>
            <a:off x="1525524" y="336803"/>
            <a:ext cx="2153412" cy="1232916"/>
          </a:xfrm>
          <a:prstGeom prst="rect">
            <a:avLst/>
          </a:prstGeom>
          <a:blipFill>
            <a:blip r:embed="rId12" cstate="print"/>
            <a:stretch>
              <a:fillRect/>
            </a:stretch>
          </a:blipFill>
        </p:spPr>
        <p:txBody>
          <a:bodyPr wrap="square" lIns="0" tIns="0" rIns="0" bIns="0" rtlCol="0">
            <a:noAutofit/>
          </a:bodyPr>
          <a:lstStyle/>
          <a:p>
            <a:endParaRPr/>
          </a:p>
        </p:txBody>
      </p:sp>
      <p:sp>
        <p:nvSpPr>
          <p:cNvPr id="43" name="object 43">
            <a:hlinkClick r:id="rId13" action="ppaction://hlinksldjump"/>
          </p:cNvPr>
          <p:cNvSpPr/>
          <p:nvPr/>
        </p:nvSpPr>
        <p:spPr>
          <a:xfrm>
            <a:off x="8033004" y="336803"/>
            <a:ext cx="2154936" cy="1232916"/>
          </a:xfrm>
          <a:prstGeom prst="rect">
            <a:avLst/>
          </a:prstGeom>
          <a:blipFill>
            <a:blip r:embed="rId14" cstate="print"/>
            <a:stretch>
              <a:fillRect/>
            </a:stretch>
          </a:blipFill>
        </p:spPr>
        <p:txBody>
          <a:bodyPr wrap="square" lIns="0" tIns="0" rIns="0" bIns="0" rtlCol="0">
            <a:noAutofit/>
          </a:bodyPr>
          <a:lstStyle/>
          <a:p>
            <a:endParaRPr/>
          </a:p>
        </p:txBody>
      </p:sp>
      <p:sp>
        <p:nvSpPr>
          <p:cNvPr id="44" name="object 44">
            <a:hlinkClick r:id="rId15" action="ppaction://hlinksldjump"/>
          </p:cNvPr>
          <p:cNvSpPr/>
          <p:nvPr/>
        </p:nvSpPr>
        <p:spPr>
          <a:xfrm>
            <a:off x="9660636" y="336803"/>
            <a:ext cx="2154935" cy="1232916"/>
          </a:xfrm>
          <a:prstGeom prst="rect">
            <a:avLst/>
          </a:prstGeom>
          <a:blipFill>
            <a:blip r:embed="rId16" cstate="print"/>
            <a:stretch>
              <a:fillRect/>
            </a:stretch>
          </a:blipFill>
        </p:spPr>
        <p:txBody>
          <a:bodyPr wrap="square" lIns="0" tIns="0" rIns="0" bIns="0" rtlCol="0">
            <a:noAutofit/>
          </a:bodyPr>
          <a:lstStyle/>
          <a:p>
            <a:endParaRPr/>
          </a:p>
        </p:txBody>
      </p:sp>
      <p:sp>
        <p:nvSpPr>
          <p:cNvPr id="25" name="object 25"/>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26" name="object 26"/>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3" name="object 23"/>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4" name="object 24">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1" name="object 21">
            <a:hlinkClick r:id="" action="ppaction://hlinkshowjump?jump=previousslide"/>
          </p:cNvPr>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2" name="object 22"/>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19" name="object 19"/>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0" name="object 20"/>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18" name="object 18"/>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17" name="object 17"/>
          <p:cNvSpPr txBox="1"/>
          <p:nvPr/>
        </p:nvSpPr>
        <p:spPr>
          <a:xfrm>
            <a:off x="3750691" y="690705"/>
            <a:ext cx="955483" cy="543560"/>
          </a:xfrm>
          <a:prstGeom prst="rect">
            <a:avLst/>
          </a:prstGeom>
        </p:spPr>
        <p:txBody>
          <a:bodyPr wrap="square" lIns="0" tIns="0" rIns="0" bIns="0" rtlCol="0">
            <a:noAutofit/>
          </a:bodyPr>
          <a:lstStyle/>
          <a:p>
            <a:pPr marL="150114" marR="148118" algn="ctr">
              <a:lnSpc>
                <a:spcPts val="1325"/>
              </a:lnSpc>
              <a:spcBef>
                <a:spcPts val="66"/>
              </a:spcBef>
            </a:pPr>
            <a:r>
              <a:rPr sz="1200" spc="-119"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ry</a:t>
            </a:r>
            <a:r>
              <a:rPr sz="1200" spc="-9" dirty="0" smtClean="0">
                <a:solidFill>
                  <a:srgbClr val="FFFFFF"/>
                </a:solidFill>
                <a:latin typeface="Arial"/>
                <a:cs typeface="Arial"/>
              </a:rPr>
              <a:t> </a:t>
            </a:r>
            <a:r>
              <a:rPr sz="1200" spc="0" dirty="0" smtClean="0">
                <a:solidFill>
                  <a:srgbClr val="FFFFFF"/>
                </a:solidFill>
                <a:latin typeface="Arial"/>
                <a:cs typeface="Arial"/>
              </a:rPr>
              <a:t>o</a:t>
            </a:r>
            <a:endParaRPr sz="1200">
              <a:latin typeface="Arial"/>
              <a:cs typeface="Arial"/>
            </a:endParaRPr>
          </a:p>
          <a:p>
            <a:pPr indent="457" algn="ctr">
              <a:lnSpc>
                <a:spcPct val="100041"/>
              </a:lnSpc>
            </a:pPr>
            <a:r>
              <a:rPr sz="1200" spc="0" dirty="0" smtClean="0">
                <a:solidFill>
                  <a:srgbClr val="FFFFFF"/>
                </a:solidFill>
                <a:latin typeface="Arial"/>
                <a:cs typeface="Arial"/>
              </a:rPr>
              <a:t>s</a:t>
            </a:r>
            <a:r>
              <a:rPr sz="1200" spc="4" dirty="0" smtClean="0">
                <a:solidFill>
                  <a:srgbClr val="FFFFFF"/>
                </a:solidFill>
                <a:latin typeface="Arial"/>
                <a:cs typeface="Arial"/>
              </a:rPr>
              <a:t>pe</a:t>
            </a:r>
            <a:r>
              <a:rPr sz="1200" spc="0" dirty="0" smtClean="0">
                <a:solidFill>
                  <a:srgbClr val="FFFFFF"/>
                </a:solidFill>
                <a:latin typeface="Arial"/>
                <a:cs typeface="Arial"/>
              </a:rPr>
              <a:t>cjal</a:t>
            </a:r>
            <a:r>
              <a:rPr sz="1200" spc="4" dirty="0" smtClean="0">
                <a:solidFill>
                  <a:srgbClr val="FFFFFF"/>
                </a:solidFill>
                <a:latin typeface="Arial"/>
                <a:cs typeface="Arial"/>
              </a:rPr>
              <a:t>n</a:t>
            </a:r>
            <a:r>
              <a:rPr sz="1200" spc="-9" dirty="0" smtClean="0">
                <a:solidFill>
                  <a:srgbClr val="FFFFFF"/>
                </a:solidFill>
                <a:latin typeface="Arial"/>
                <a:cs typeface="Arial"/>
              </a:rPr>
              <a:t>y</a:t>
            </a:r>
            <a:r>
              <a:rPr sz="1200" spc="0" dirty="0" smtClean="0">
                <a:solidFill>
                  <a:srgbClr val="FFFFFF"/>
                </a:solidFill>
                <a:latin typeface="Arial"/>
                <a:cs typeface="Arial"/>
              </a:rPr>
              <a:t>ch </a:t>
            </a:r>
            <a:r>
              <a:rPr sz="1200" spc="-14" dirty="0" smtClean="0">
                <a:solidFill>
                  <a:srgbClr val="FFFFFF"/>
                </a:solidFill>
                <a:latin typeface="Arial"/>
                <a:cs typeface="Arial"/>
              </a:rPr>
              <a:t>w</a:t>
            </a:r>
            <a:r>
              <a:rPr sz="1200" spc="-9" dirty="0" smtClean="0">
                <a:solidFill>
                  <a:srgbClr val="FFFFFF"/>
                </a:solidFill>
                <a:latin typeface="Arial"/>
                <a:cs typeface="Arial"/>
              </a:rPr>
              <a:t>y</a:t>
            </a:r>
            <a:r>
              <a:rPr sz="1200" spc="4" dirty="0" smtClean="0">
                <a:solidFill>
                  <a:srgbClr val="FFFFFF"/>
                </a:solidFill>
                <a:latin typeface="Arial"/>
                <a:cs typeface="Arial"/>
              </a:rPr>
              <a:t>ma</a:t>
            </a:r>
            <a:r>
              <a:rPr sz="1200" spc="-4" dirty="0" smtClean="0">
                <a:solidFill>
                  <a:srgbClr val="FFFFFF"/>
                </a:solidFill>
                <a:latin typeface="Arial"/>
                <a:cs typeface="Arial"/>
              </a:rPr>
              <a:t>g</a:t>
            </a:r>
            <a:r>
              <a:rPr sz="1200" spc="4" dirty="0" smtClean="0">
                <a:solidFill>
                  <a:srgbClr val="FFFFFF"/>
                </a:solidFill>
                <a:latin typeface="Arial"/>
                <a:cs typeface="Arial"/>
              </a:rPr>
              <a:t>an</a:t>
            </a:r>
            <a:r>
              <a:rPr sz="1200" spc="0" dirty="0" smtClean="0">
                <a:solidFill>
                  <a:srgbClr val="FFFFFF"/>
                </a:solidFill>
                <a:latin typeface="Arial"/>
                <a:cs typeface="Arial"/>
              </a:rPr>
              <a:t>iach</a:t>
            </a:r>
            <a:endParaRPr sz="1200">
              <a:latin typeface="Arial"/>
              <a:cs typeface="Arial"/>
            </a:endParaRPr>
          </a:p>
        </p:txBody>
      </p:sp>
      <p:sp>
        <p:nvSpPr>
          <p:cNvPr id="16" name="object 16"/>
          <p:cNvSpPr txBox="1"/>
          <p:nvPr/>
        </p:nvSpPr>
        <p:spPr>
          <a:xfrm>
            <a:off x="5456301" y="708993"/>
            <a:ext cx="765759" cy="543560"/>
          </a:xfrm>
          <a:prstGeom prst="rect">
            <a:avLst/>
          </a:prstGeom>
        </p:spPr>
        <p:txBody>
          <a:bodyPr wrap="square" lIns="0" tIns="0" rIns="0" bIns="0" rtlCol="0">
            <a:noAutofit/>
          </a:bodyPr>
          <a:lstStyle/>
          <a:p>
            <a:pPr marL="73913" marR="84886" algn="ctr">
              <a:lnSpc>
                <a:spcPts val="1325"/>
              </a:lnSpc>
              <a:spcBef>
                <a:spcPts val="66"/>
              </a:spcBef>
            </a:pPr>
            <a:r>
              <a:rPr sz="1200" spc="0" dirty="0" smtClean="0">
                <a:solidFill>
                  <a:srgbClr val="FFFFFF"/>
                </a:solidFill>
                <a:latin typeface="Arial"/>
                <a:cs typeface="Arial"/>
              </a:rPr>
              <a:t>Ro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je</a:t>
            </a:r>
            <a:endParaRPr sz="1200">
              <a:latin typeface="Arial"/>
              <a:cs typeface="Arial"/>
            </a:endParaRPr>
          </a:p>
          <a:p>
            <a:pPr marL="104394" marR="112014"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raw</a:t>
            </a:r>
            <a:endParaRPr sz="1200">
              <a:latin typeface="Arial"/>
              <a:cs typeface="Arial"/>
            </a:endParaRPr>
          </a:p>
          <a:p>
            <a:pPr algn="ctr">
              <a:lnSpc>
                <a:spcPct val="95825"/>
              </a:lnSpc>
              <a:spcBef>
                <a:spcPts val="60"/>
              </a:spcBef>
            </a:pPr>
            <a:r>
              <a:rPr sz="1200" spc="0" dirty="0" smtClean="0">
                <a:solidFill>
                  <a:srgbClr val="FFFFFF"/>
                </a:solidFill>
                <a:latin typeface="Arial"/>
                <a:cs typeface="Arial"/>
              </a:rPr>
              <a:t>w i</a:t>
            </a:r>
            <a:r>
              <a:rPr sz="1200" spc="4" dirty="0" smtClean="0">
                <a:solidFill>
                  <a:srgbClr val="FFFFFF"/>
                </a:solidFill>
                <a:latin typeface="Arial"/>
                <a:cs typeface="Arial"/>
              </a:rPr>
              <a:t>mpo</a:t>
            </a:r>
            <a:r>
              <a:rPr sz="1200" spc="0" dirty="0" smtClean="0">
                <a:solidFill>
                  <a:srgbClr val="FFFFFF"/>
                </a:solidFill>
                <a:latin typeface="Arial"/>
                <a:cs typeface="Arial"/>
              </a:rPr>
              <a:t>rc</a:t>
            </a:r>
            <a:r>
              <a:rPr sz="1200" spc="-4" dirty="0" smtClean="0">
                <a:solidFill>
                  <a:srgbClr val="FFFFFF"/>
                </a:solidFill>
                <a:latin typeface="Arial"/>
                <a:cs typeface="Arial"/>
              </a:rPr>
              <a:t>i</a:t>
            </a:r>
            <a:r>
              <a:rPr sz="1200" spc="0" dirty="0" smtClean="0">
                <a:solidFill>
                  <a:srgbClr val="FFFFFF"/>
                </a:solidFill>
                <a:latin typeface="Arial"/>
                <a:cs typeface="Arial"/>
              </a:rPr>
              <a:t>e</a:t>
            </a:r>
            <a:endParaRPr sz="1200">
              <a:latin typeface="Arial"/>
              <a:cs typeface="Arial"/>
            </a:endParaRPr>
          </a:p>
        </p:txBody>
      </p:sp>
      <p:sp>
        <p:nvSpPr>
          <p:cNvPr id="15" name="object 15"/>
          <p:cNvSpPr txBox="1"/>
          <p:nvPr/>
        </p:nvSpPr>
        <p:spPr>
          <a:xfrm>
            <a:off x="464007" y="782145"/>
            <a:ext cx="1032459"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Pr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a:p>
            <a:pPr marL="93726" marR="103022" algn="ctr">
              <a:lnSpc>
                <a:spcPct val="95825"/>
              </a:lnSpc>
            </a:pPr>
            <a:r>
              <a:rPr sz="1200" spc="4" dirty="0" smtClean="0">
                <a:solidFill>
                  <a:srgbClr val="FFFFFF"/>
                </a:solidFill>
                <a:latin typeface="Arial"/>
                <a:cs typeface="Arial"/>
              </a:rPr>
              <a:t>d</a:t>
            </a:r>
            <a:r>
              <a:rPr sz="1200" spc="0" dirty="0" smtClean="0">
                <a:solidFill>
                  <a:srgbClr val="FFFFFF"/>
                </a:solidFill>
                <a:latin typeface="Arial"/>
                <a:cs typeface="Arial"/>
              </a:rPr>
              <a:t>o</a:t>
            </a:r>
            <a:r>
              <a:rPr sz="1200" spc="-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p:txBody>
      </p:sp>
      <p:sp>
        <p:nvSpPr>
          <p:cNvPr id="14" name="object 14"/>
          <p:cNvSpPr txBox="1"/>
          <p:nvPr/>
        </p:nvSpPr>
        <p:spPr>
          <a:xfrm>
            <a:off x="2204085" y="782145"/>
            <a:ext cx="819861" cy="360679"/>
          </a:xfrm>
          <a:prstGeom prst="rect">
            <a:avLst/>
          </a:prstGeom>
        </p:spPr>
        <p:txBody>
          <a:bodyPr wrap="square" lIns="0" tIns="0" rIns="0" bIns="0" rtlCol="0">
            <a:noAutofit/>
          </a:bodyPr>
          <a:lstStyle/>
          <a:p>
            <a:pPr marL="12700">
              <a:lnSpc>
                <a:spcPts val="1325"/>
              </a:lnSpc>
              <a:spcBef>
                <a:spcPts val="66"/>
              </a:spcBef>
            </a:pPr>
            <a:r>
              <a:rPr sz="1200" spc="29" dirty="0" smtClean="0">
                <a:solidFill>
                  <a:srgbClr val="FFFFFF"/>
                </a:solidFill>
                <a:latin typeface="Arial"/>
                <a:cs typeface="Arial"/>
              </a:rPr>
              <a:t>W</a:t>
            </a:r>
            <a:r>
              <a:rPr sz="1200" spc="-9" dirty="0" smtClean="0">
                <a:solidFill>
                  <a:srgbClr val="FFFFFF"/>
                </a:solidFill>
                <a:latin typeface="Arial"/>
                <a:cs typeface="Arial"/>
              </a:rPr>
              <a:t>y</a:t>
            </a:r>
            <a:r>
              <a:rPr sz="1200" spc="4" dirty="0" smtClean="0">
                <a:solidFill>
                  <a:srgbClr val="FFFFFF"/>
                </a:solidFill>
                <a:latin typeface="Arial"/>
                <a:cs typeface="Arial"/>
              </a:rPr>
              <a:t>m</a:t>
            </a:r>
            <a:r>
              <a:rPr sz="1200" spc="-4" dirty="0" smtClean="0">
                <a:solidFill>
                  <a:srgbClr val="FFFFFF"/>
                </a:solidFill>
                <a:latin typeface="Arial"/>
                <a:cs typeface="Arial"/>
              </a:rPr>
              <a:t>ag</a:t>
            </a:r>
            <a:r>
              <a:rPr sz="1200" spc="4" dirty="0" smtClean="0">
                <a:solidFill>
                  <a:srgbClr val="FFFFFF"/>
                </a:solidFill>
                <a:latin typeface="Arial"/>
                <a:cs typeface="Arial"/>
              </a:rPr>
              <a:t>a</a:t>
            </a:r>
            <a:r>
              <a:rPr sz="1200" spc="-4" dirty="0" smtClean="0">
                <a:solidFill>
                  <a:srgbClr val="FFFFFF"/>
                </a:solidFill>
                <a:latin typeface="Arial"/>
                <a:cs typeface="Arial"/>
              </a:rPr>
              <a:t>n</a:t>
            </a:r>
            <a:r>
              <a:rPr sz="1200" spc="0" dirty="0" smtClean="0">
                <a:solidFill>
                  <a:srgbClr val="FFFFFF"/>
                </a:solidFill>
                <a:latin typeface="Arial"/>
                <a:cs typeface="Arial"/>
              </a:rPr>
              <a:t>e</a:t>
            </a:r>
            <a:endParaRPr sz="1200">
              <a:latin typeface="Arial"/>
              <a:cs typeface="Arial"/>
            </a:endParaRPr>
          </a:p>
          <a:p>
            <a:pPr marL="24891" marR="22860">
              <a:lnSpc>
                <a:spcPct val="95825"/>
              </a:lnSpc>
            </a:pP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en</a:t>
            </a:r>
            <a:r>
              <a:rPr sz="1200" spc="0" dirty="0" smtClean="0">
                <a:solidFill>
                  <a:srgbClr val="FFFFFF"/>
                </a:solidFill>
                <a:latin typeface="Arial"/>
                <a:cs typeface="Arial"/>
              </a:rPr>
              <a:t>ty</a:t>
            </a:r>
            <a:endParaRPr sz="1200">
              <a:latin typeface="Arial"/>
              <a:cs typeface="Arial"/>
            </a:endParaRPr>
          </a:p>
        </p:txBody>
      </p:sp>
      <p:sp>
        <p:nvSpPr>
          <p:cNvPr id="13" name="object 13"/>
          <p:cNvSpPr txBox="1"/>
          <p:nvPr/>
        </p:nvSpPr>
        <p:spPr>
          <a:xfrm>
            <a:off x="6968744" y="782145"/>
            <a:ext cx="1041095" cy="360679"/>
          </a:xfrm>
          <a:prstGeom prst="rect">
            <a:avLst/>
          </a:prstGeom>
        </p:spPr>
        <p:txBody>
          <a:bodyPr wrap="square" lIns="0" tIns="0" rIns="0" bIns="0" rtlCol="0">
            <a:noAutofit/>
          </a:bodyPr>
          <a:lstStyle/>
          <a:p>
            <a:pPr algn="ctr">
              <a:lnSpc>
                <a:spcPts val="1325"/>
              </a:lnSpc>
              <a:spcBef>
                <a:spcPts val="66"/>
              </a:spcBef>
            </a:pPr>
            <a:r>
              <a:rPr sz="1200" spc="0" dirty="0" smtClean="0">
                <a:latin typeface="Arial"/>
                <a:cs typeface="Arial"/>
              </a:rPr>
              <a:t>O</a:t>
            </a:r>
            <a:r>
              <a:rPr sz="1200" spc="4" dirty="0" smtClean="0">
                <a:latin typeface="Arial"/>
                <a:cs typeface="Arial"/>
              </a:rPr>
              <a:t>p</a:t>
            </a:r>
            <a:r>
              <a:rPr sz="1200" spc="0" dirty="0" smtClean="0">
                <a:latin typeface="Arial"/>
                <a:cs typeface="Arial"/>
              </a:rPr>
              <a:t>łac</a:t>
            </a:r>
            <a:r>
              <a:rPr sz="1200" spc="4" dirty="0" smtClean="0">
                <a:latin typeface="Arial"/>
                <a:cs typeface="Arial"/>
              </a:rPr>
              <a:t>en</a:t>
            </a:r>
            <a:r>
              <a:rPr sz="1200" spc="0" dirty="0" smtClean="0">
                <a:latin typeface="Arial"/>
                <a:cs typeface="Arial"/>
              </a:rPr>
              <a:t>ie</a:t>
            </a:r>
            <a:r>
              <a:rPr sz="1200" spc="-34" dirty="0" smtClean="0">
                <a:latin typeface="Arial"/>
                <a:cs typeface="Arial"/>
              </a:rPr>
              <a:t> </a:t>
            </a:r>
            <a:r>
              <a:rPr sz="1200" spc="0" dirty="0" err="1" smtClean="0">
                <a:latin typeface="Arial"/>
                <a:cs typeface="Arial"/>
              </a:rPr>
              <a:t>cła</a:t>
            </a:r>
            <a:r>
              <a:rPr sz="1200" spc="-4" dirty="0" smtClean="0">
                <a:latin typeface="Arial"/>
                <a:cs typeface="Arial"/>
              </a:rPr>
              <a:t> </a:t>
            </a:r>
            <a:r>
              <a:rPr lang="pl-PL" sz="1200" spc="-4" dirty="0" smtClean="0">
                <a:latin typeface="Arial"/>
                <a:cs typeface="Arial"/>
              </a:rPr>
              <a:t>i</a:t>
            </a:r>
            <a:endParaRPr sz="1200" dirty="0">
              <a:latin typeface="Arial"/>
              <a:cs typeface="Arial"/>
            </a:endParaRPr>
          </a:p>
          <a:p>
            <a:pPr marL="218948" marR="229819" algn="ctr">
              <a:lnSpc>
                <a:spcPct val="95825"/>
              </a:lnSpc>
            </a:pPr>
            <a:r>
              <a:rPr sz="1200" spc="4" dirty="0" smtClean="0">
                <a:latin typeface="Arial"/>
                <a:cs typeface="Arial"/>
              </a:rPr>
              <a:t>poda</a:t>
            </a:r>
            <a:r>
              <a:rPr sz="1200" spc="0" dirty="0" smtClean="0">
                <a:latin typeface="Arial"/>
                <a:cs typeface="Arial"/>
              </a:rPr>
              <a:t>tku</a:t>
            </a:r>
            <a:endParaRPr sz="1200" dirty="0">
              <a:latin typeface="Arial"/>
              <a:cs typeface="Arial"/>
            </a:endParaRPr>
          </a:p>
        </p:txBody>
      </p:sp>
      <p:sp>
        <p:nvSpPr>
          <p:cNvPr id="12" name="object 12"/>
          <p:cNvSpPr txBox="1"/>
          <p:nvPr/>
        </p:nvSpPr>
        <p:spPr>
          <a:xfrm>
            <a:off x="8527542" y="782145"/>
            <a:ext cx="1179626" cy="360679"/>
          </a:xfrm>
          <a:prstGeom prst="rect">
            <a:avLst/>
          </a:prstGeom>
        </p:spPr>
        <p:txBody>
          <a:bodyPr wrap="square" lIns="0" tIns="0" rIns="0" bIns="0" rtlCol="0">
            <a:noAutofit/>
          </a:bodyPr>
          <a:lstStyle/>
          <a:p>
            <a:pPr algn="ctr">
              <a:lnSpc>
                <a:spcPts val="1325"/>
              </a:lnSpc>
              <a:spcBef>
                <a:spcPts val="66"/>
              </a:spcBef>
            </a:pPr>
            <a:r>
              <a:rPr sz="1200" spc="4" dirty="0" smtClean="0">
                <a:solidFill>
                  <a:srgbClr val="FFFFFF"/>
                </a:solidFill>
                <a:latin typeface="Arial"/>
                <a:cs typeface="Arial"/>
              </a:rPr>
              <a:t>Ko</a:t>
            </a:r>
            <a:r>
              <a:rPr sz="1200" spc="0" dirty="0" smtClean="0">
                <a:solidFill>
                  <a:srgbClr val="FFFFFF"/>
                </a:solidFill>
                <a:latin typeface="Arial"/>
                <a:cs typeface="Arial"/>
              </a:rPr>
              <a:t>re</a:t>
            </a:r>
            <a:r>
              <a:rPr sz="1200" spc="4" dirty="0" smtClean="0">
                <a:solidFill>
                  <a:srgbClr val="FFFFFF"/>
                </a:solidFill>
                <a:latin typeface="Arial"/>
                <a:cs typeface="Arial"/>
              </a:rPr>
              <a:t>k</a:t>
            </a:r>
            <a:r>
              <a:rPr sz="1200" spc="0" dirty="0" smtClean="0">
                <a:solidFill>
                  <a:srgbClr val="FFFFFF"/>
                </a:solidFill>
                <a:latin typeface="Arial"/>
                <a:cs typeface="Arial"/>
              </a:rPr>
              <a:t>ta</a:t>
            </a:r>
            <a:r>
              <a:rPr sz="1200" spc="-1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680" marR="371398"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1" name="object 11"/>
          <p:cNvSpPr txBox="1"/>
          <p:nvPr/>
        </p:nvSpPr>
        <p:spPr>
          <a:xfrm>
            <a:off x="10176510" y="873585"/>
            <a:ext cx="1145844"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M</a:t>
            </a:r>
            <a:r>
              <a:rPr sz="1200" spc="4" dirty="0" smtClean="0">
                <a:solidFill>
                  <a:srgbClr val="FFFFFF"/>
                </a:solidFill>
                <a:latin typeface="Arial"/>
                <a:cs typeface="Arial"/>
              </a:rPr>
              <a:t>a</a:t>
            </a:r>
            <a:r>
              <a:rPr sz="1200" spc="-4" dirty="0" smtClean="0">
                <a:solidFill>
                  <a:srgbClr val="FFFFFF"/>
                </a:solidFill>
                <a:latin typeface="Arial"/>
                <a:cs typeface="Arial"/>
              </a:rPr>
              <a:t>g</a:t>
            </a:r>
            <a:r>
              <a:rPr sz="1200" spc="4" dirty="0" smtClean="0">
                <a:solidFill>
                  <a:srgbClr val="FFFFFF"/>
                </a:solidFill>
                <a:latin typeface="Arial"/>
                <a:cs typeface="Arial"/>
              </a:rPr>
              <a:t>a</a:t>
            </a:r>
            <a:r>
              <a:rPr sz="1200" spc="-9" dirty="0" smtClean="0">
                <a:solidFill>
                  <a:srgbClr val="FFFFFF"/>
                </a:solidFill>
                <a:latin typeface="Arial"/>
                <a:cs typeface="Arial"/>
              </a:rPr>
              <a:t>zy</a:t>
            </a:r>
            <a:r>
              <a:rPr sz="1200" spc="4" dirty="0" smtClean="0">
                <a:solidFill>
                  <a:srgbClr val="FFFFFF"/>
                </a:solidFill>
                <a:latin typeface="Arial"/>
                <a:cs typeface="Arial"/>
              </a:rPr>
              <a:t>no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p:txBody>
      </p:sp>
      <p:sp>
        <p:nvSpPr>
          <p:cNvPr id="10" name="object 10"/>
          <p:cNvSpPr txBox="1"/>
          <p:nvPr/>
        </p:nvSpPr>
        <p:spPr>
          <a:xfrm>
            <a:off x="10859770" y="1859311"/>
            <a:ext cx="93583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I</a:t>
            </a:r>
            <a:r>
              <a:rPr sz="2400" spc="4" dirty="0" smtClean="0">
                <a:solidFill>
                  <a:srgbClr val="FFFFFF"/>
                </a:solidFill>
                <a:latin typeface="Arial"/>
                <a:cs typeface="Arial"/>
              </a:rPr>
              <a:t>m</a:t>
            </a:r>
            <a:r>
              <a:rPr sz="2400" spc="0" dirty="0" smtClean="0">
                <a:solidFill>
                  <a:srgbClr val="FFFFFF"/>
                </a:solidFill>
                <a:latin typeface="Arial"/>
                <a:cs typeface="Arial"/>
              </a:rPr>
              <a:t>port</a:t>
            </a:r>
            <a:endParaRPr sz="2400">
              <a:latin typeface="Arial"/>
              <a:cs typeface="Arial"/>
            </a:endParaRPr>
          </a:p>
          <a:p>
            <a:pPr marL="256539" marR="11887">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9" name="object 9"/>
          <p:cNvSpPr txBox="1"/>
          <p:nvPr/>
        </p:nvSpPr>
        <p:spPr>
          <a:xfrm>
            <a:off x="1260000" y="1980000"/>
            <a:ext cx="8640000" cy="3584628"/>
          </a:xfrm>
          <a:prstGeom prst="rect">
            <a:avLst/>
          </a:prstGeom>
        </p:spPr>
        <p:txBody>
          <a:bodyPr wrap="square" lIns="0" tIns="0" rIns="0" bIns="0" rtlCol="0">
            <a:noAutofit/>
          </a:bodyPr>
          <a:lstStyle/>
          <a:p>
            <a:pPr marL="12700">
              <a:lnSpc>
                <a:spcPts val="1325"/>
              </a:lnSpc>
              <a:spcBef>
                <a:spcPts val="66"/>
              </a:spcBef>
            </a:pPr>
            <a:r>
              <a:rPr lang="pl-PL" sz="1400" b="1" spc="0" dirty="0" smtClean="0">
                <a:latin typeface="Arial"/>
                <a:cs typeface="Arial"/>
              </a:rPr>
              <a:t>Opłacenie cła i podatku</a:t>
            </a:r>
          </a:p>
          <a:p>
            <a:pPr marL="12700">
              <a:lnSpc>
                <a:spcPts val="1325"/>
              </a:lnSpc>
              <a:spcBef>
                <a:spcPts val="66"/>
              </a:spcBef>
            </a:pPr>
            <a:endParaRPr lang="pl-PL" sz="1200" dirty="0">
              <a:latin typeface="Arial"/>
              <a:cs typeface="Arial"/>
            </a:endParaRPr>
          </a:p>
          <a:p>
            <a:pPr marL="12700">
              <a:lnSpc>
                <a:spcPts val="1325"/>
              </a:lnSpc>
              <a:spcBef>
                <a:spcPts val="66"/>
              </a:spcBef>
            </a:pPr>
            <a:r>
              <a:rPr sz="1200" spc="0" dirty="0" err="1" smtClean="0">
                <a:latin typeface="Arial"/>
                <a:cs typeface="Arial"/>
              </a:rPr>
              <a:t>D</a:t>
            </a:r>
            <a:r>
              <a:rPr sz="1200" spc="-4" dirty="0" err="1" smtClean="0">
                <a:latin typeface="Arial"/>
                <a:cs typeface="Arial"/>
              </a:rPr>
              <a:t>l</a:t>
            </a:r>
            <a:r>
              <a:rPr sz="1200" spc="0" dirty="0" err="1" smtClean="0">
                <a:latin typeface="Arial"/>
                <a:cs typeface="Arial"/>
              </a:rPr>
              <a:t>a</a:t>
            </a:r>
            <a:r>
              <a:rPr sz="1200" spc="-4"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s</a:t>
            </a:r>
            <a:r>
              <a:rPr sz="1200" spc="-9" dirty="0" smtClean="0">
                <a:latin typeface="Arial"/>
                <a:cs typeface="Arial"/>
              </a:rPr>
              <a:t>y</a:t>
            </a:r>
            <a:r>
              <a:rPr sz="1200" spc="0" dirty="0" smtClean="0">
                <a:latin typeface="Arial"/>
                <a:cs typeface="Arial"/>
              </a:rPr>
              <a:t>łek</a:t>
            </a:r>
            <a:r>
              <a:rPr sz="1200" spc="4" dirty="0" smtClean="0">
                <a:latin typeface="Arial"/>
                <a:cs typeface="Arial"/>
              </a:rPr>
              <a:t> odp</a:t>
            </a:r>
            <a:r>
              <a:rPr sz="1200" spc="0" dirty="0" smtClean="0">
                <a:latin typeface="Arial"/>
                <a:cs typeface="Arial"/>
              </a:rPr>
              <a:t>ra</a:t>
            </a:r>
            <a:r>
              <a:rPr sz="1200" spc="-14" dirty="0" smtClean="0">
                <a:latin typeface="Arial"/>
                <a:cs typeface="Arial"/>
              </a:rPr>
              <a:t>w</a:t>
            </a:r>
            <a:r>
              <a:rPr sz="1200" spc="0" dirty="0" smtClean="0">
                <a:latin typeface="Arial"/>
                <a:cs typeface="Arial"/>
              </a:rPr>
              <a:t>ia</a:t>
            </a:r>
            <a:r>
              <a:rPr sz="1200" spc="-4" dirty="0" smtClean="0">
                <a:latin typeface="Arial"/>
                <a:cs typeface="Arial"/>
              </a:rPr>
              <a:t>n</a:t>
            </a:r>
            <a:r>
              <a:rPr sz="1200" spc="-9" dirty="0" smtClean="0">
                <a:latin typeface="Arial"/>
                <a:cs typeface="Arial"/>
              </a:rPr>
              <a:t>y</a:t>
            </a:r>
            <a:r>
              <a:rPr sz="1200" spc="0" dirty="0" smtClean="0">
                <a:latin typeface="Arial"/>
                <a:cs typeface="Arial"/>
              </a:rPr>
              <a:t>ch</a:t>
            </a:r>
            <a:r>
              <a:rPr sz="1200" spc="-14" dirty="0" smtClean="0">
                <a:latin typeface="Arial"/>
                <a:cs typeface="Arial"/>
              </a:rPr>
              <a:t> </a:t>
            </a:r>
            <a:r>
              <a:rPr sz="1200" spc="0" dirty="0" smtClean="0">
                <a:latin typeface="Arial"/>
                <a:cs typeface="Arial"/>
              </a:rPr>
              <a:t>w </a:t>
            </a:r>
            <a:r>
              <a:rPr sz="1200" spc="4" dirty="0" smtClean="0">
                <a:latin typeface="Arial"/>
                <a:cs typeface="Arial"/>
              </a:rPr>
              <a:t>odp</a:t>
            </a:r>
            <a:r>
              <a:rPr sz="1200" spc="0" dirty="0" smtClean="0">
                <a:latin typeface="Arial"/>
                <a:cs typeface="Arial"/>
              </a:rPr>
              <a:t>ra</a:t>
            </a:r>
            <a:r>
              <a:rPr sz="1200" spc="-14" dirty="0" smtClean="0">
                <a:latin typeface="Arial"/>
                <a:cs typeface="Arial"/>
              </a:rPr>
              <a:t>w</a:t>
            </a:r>
            <a:r>
              <a:rPr sz="1200" spc="4" dirty="0" smtClean="0">
                <a:latin typeface="Arial"/>
                <a:cs typeface="Arial"/>
              </a:rPr>
              <a:t>a</a:t>
            </a:r>
            <a:r>
              <a:rPr sz="1200" spc="0" dirty="0" smtClean="0">
                <a:latin typeface="Arial"/>
                <a:cs typeface="Arial"/>
              </a:rPr>
              <a:t>ch</a:t>
            </a:r>
            <a:r>
              <a:rPr sz="1200" spc="-39" dirty="0" smtClean="0">
                <a:latin typeface="Arial"/>
                <a:cs typeface="Arial"/>
              </a:rPr>
              <a:t> </a:t>
            </a:r>
            <a:r>
              <a:rPr sz="1200" spc="0" dirty="0" smtClean="0">
                <a:latin typeface="Arial"/>
                <a:cs typeface="Arial"/>
              </a:rPr>
              <a:t>in</a:t>
            </a:r>
            <a:r>
              <a:rPr sz="1200" spc="4" dirty="0" smtClean="0">
                <a:latin typeface="Arial"/>
                <a:cs typeface="Arial"/>
              </a:rPr>
              <a:t>d</a:t>
            </a:r>
            <a:r>
              <a:rPr sz="1200" spc="-9" dirty="0" smtClean="0">
                <a:latin typeface="Arial"/>
                <a:cs typeface="Arial"/>
              </a:rPr>
              <a:t>y</a:t>
            </a:r>
            <a:r>
              <a:rPr sz="1200" spc="-14" dirty="0" smtClean="0">
                <a:latin typeface="Arial"/>
                <a:cs typeface="Arial"/>
              </a:rPr>
              <a:t>w</a:t>
            </a:r>
            <a:r>
              <a:rPr sz="1200" spc="0" dirty="0" smtClean="0">
                <a:latin typeface="Arial"/>
                <a:cs typeface="Arial"/>
              </a:rPr>
              <a:t>id</a:t>
            </a:r>
            <a:r>
              <a:rPr sz="1200" spc="4" dirty="0" smtClean="0">
                <a:latin typeface="Arial"/>
                <a:cs typeface="Arial"/>
              </a:rPr>
              <a:t>ua</a:t>
            </a:r>
            <a:r>
              <a:rPr sz="1200" spc="0" dirty="0" smtClean="0">
                <a:latin typeface="Arial"/>
                <a:cs typeface="Arial"/>
              </a:rPr>
              <a:t>ln</a:t>
            </a:r>
            <a:r>
              <a:rPr sz="1200" spc="-9" dirty="0" smtClean="0">
                <a:latin typeface="Arial"/>
                <a:cs typeface="Arial"/>
              </a:rPr>
              <a:t>y</a:t>
            </a:r>
            <a:r>
              <a:rPr sz="1200" spc="0" dirty="0" smtClean="0">
                <a:latin typeface="Arial"/>
                <a:cs typeface="Arial"/>
              </a:rPr>
              <a:t>ch</a:t>
            </a:r>
            <a:r>
              <a:rPr sz="1200" spc="-29" dirty="0" smtClean="0">
                <a:latin typeface="Arial"/>
                <a:cs typeface="Arial"/>
              </a:rPr>
              <a:t> </a:t>
            </a:r>
            <a:r>
              <a:rPr sz="1200" spc="4" dirty="0" err="1" smtClean="0">
                <a:latin typeface="Arial"/>
                <a:cs typeface="Arial"/>
              </a:rPr>
              <a:t>na</a:t>
            </a:r>
            <a:r>
              <a:rPr sz="1200" spc="0" dirty="0" err="1" smtClean="0">
                <a:latin typeface="Arial"/>
                <a:cs typeface="Arial"/>
              </a:rPr>
              <a:t>l</a:t>
            </a:r>
            <a:r>
              <a:rPr sz="1200" spc="-4" dirty="0" err="1" smtClean="0">
                <a:latin typeface="Arial"/>
                <a:cs typeface="Arial"/>
              </a:rPr>
              <a:t>i</a:t>
            </a:r>
            <a:r>
              <a:rPr sz="1200" spc="0" dirty="0" err="1" smtClean="0">
                <a:latin typeface="Arial"/>
                <a:cs typeface="Arial"/>
              </a:rPr>
              <a:t>c</a:t>
            </a:r>
            <a:r>
              <a:rPr sz="1200" spc="-9" dirty="0" err="1" smtClean="0">
                <a:latin typeface="Arial"/>
                <a:cs typeface="Arial"/>
              </a:rPr>
              <a:t>z</a:t>
            </a:r>
            <a:r>
              <a:rPr sz="1200" spc="4" dirty="0" err="1" smtClean="0">
                <a:latin typeface="Arial"/>
                <a:cs typeface="Arial"/>
              </a:rPr>
              <a:t>on</a:t>
            </a:r>
            <a:r>
              <a:rPr sz="1200" spc="0" dirty="0" err="1" smtClean="0">
                <a:latin typeface="Arial"/>
                <a:cs typeface="Arial"/>
              </a:rPr>
              <a:t>e</a:t>
            </a:r>
            <a:r>
              <a:rPr sz="1200" spc="-29" dirty="0" smtClean="0">
                <a:latin typeface="Arial"/>
                <a:cs typeface="Arial"/>
              </a:rPr>
              <a:t> </a:t>
            </a:r>
            <a:r>
              <a:rPr sz="1200" spc="0" dirty="0" smtClean="0">
                <a:latin typeface="Arial"/>
                <a:cs typeface="Arial"/>
              </a:rPr>
              <a:t>s</a:t>
            </a:r>
            <a:r>
              <a:rPr lang="pl-PL" sz="1200" spc="0" dirty="0" smtClean="0">
                <a:latin typeface="Arial"/>
                <a:cs typeface="Arial"/>
              </a:rPr>
              <a:t>ą</a:t>
            </a:r>
            <a:r>
              <a:rPr sz="1200" spc="39" dirty="0" smtClean="0">
                <a:latin typeface="Arial"/>
                <a:cs typeface="Arial"/>
              </a:rPr>
              <a:t> </a:t>
            </a:r>
            <a:r>
              <a:rPr sz="1200" spc="0" dirty="0" err="1" smtClean="0">
                <a:latin typeface="Arial"/>
                <a:cs typeface="Arial"/>
              </a:rPr>
              <a:t>cło</a:t>
            </a:r>
            <a:r>
              <a:rPr lang="pl-PL" sz="1200" spc="0" dirty="0" smtClean="0">
                <a:latin typeface="Arial"/>
                <a:cs typeface="Arial"/>
              </a:rPr>
              <a:t> </a:t>
            </a:r>
            <a:r>
              <a:rPr sz="1200" spc="0" dirty="0" err="1" smtClean="0">
                <a:latin typeface="Arial"/>
                <a:cs typeface="Arial"/>
              </a:rPr>
              <a:t>i</a:t>
            </a:r>
            <a:r>
              <a:rPr sz="1200" spc="-9" dirty="0" smtClean="0">
                <a:latin typeface="Arial"/>
                <a:cs typeface="Arial"/>
              </a:rPr>
              <a:t> </a:t>
            </a:r>
            <a:r>
              <a:rPr sz="1200" spc="4" dirty="0" smtClean="0">
                <a:latin typeface="Arial"/>
                <a:cs typeface="Arial"/>
              </a:rPr>
              <a:t>poda</a:t>
            </a:r>
            <a:r>
              <a:rPr sz="1200" spc="0" dirty="0" smtClean="0">
                <a:latin typeface="Arial"/>
                <a:cs typeface="Arial"/>
              </a:rPr>
              <a:t>t</a:t>
            </a:r>
            <a:r>
              <a:rPr sz="1200" spc="-4" dirty="0" smtClean="0">
                <a:latin typeface="Arial"/>
                <a:cs typeface="Arial"/>
              </a:rPr>
              <a:t>e</a:t>
            </a:r>
            <a:r>
              <a:rPr sz="1200" spc="0" dirty="0" smtClean="0">
                <a:latin typeface="Arial"/>
                <a:cs typeface="Arial"/>
              </a:rPr>
              <a:t>k.</a:t>
            </a:r>
            <a:r>
              <a:rPr sz="1200" spc="-29" dirty="0" smtClean="0">
                <a:latin typeface="Arial"/>
                <a:cs typeface="Arial"/>
              </a:rPr>
              <a:t> </a:t>
            </a:r>
            <a:r>
              <a:rPr sz="1200" spc="0" dirty="0" smtClean="0">
                <a:latin typeface="Arial"/>
                <a:cs typeface="Arial"/>
              </a:rPr>
              <a:t>Pr</a:t>
            </a:r>
            <a:r>
              <a:rPr sz="1200" spc="-14" dirty="0" smtClean="0">
                <a:latin typeface="Arial"/>
                <a:cs typeface="Arial"/>
              </a:rPr>
              <a:t>z</a:t>
            </a:r>
            <a:r>
              <a:rPr sz="1200" spc="4" dirty="0" smtClean="0">
                <a:latin typeface="Arial"/>
                <a:cs typeface="Arial"/>
              </a:rPr>
              <a:t>e</a:t>
            </a:r>
            <a:r>
              <a:rPr sz="1200" spc="0" dirty="0" smtClean="0">
                <a:latin typeface="Arial"/>
                <a:cs typeface="Arial"/>
              </a:rPr>
              <a:t>s</a:t>
            </a:r>
            <a:r>
              <a:rPr sz="1200" spc="-9" dirty="0" smtClean="0">
                <a:latin typeface="Arial"/>
                <a:cs typeface="Arial"/>
              </a:rPr>
              <a:t>y</a:t>
            </a:r>
            <a:r>
              <a:rPr sz="1200" spc="0" dirty="0" smtClean="0">
                <a:latin typeface="Arial"/>
                <a:cs typeface="Arial"/>
              </a:rPr>
              <a:t>łka</a:t>
            </a:r>
            <a:r>
              <a:rPr sz="1200" spc="14" dirty="0" smtClean="0">
                <a:latin typeface="Arial"/>
                <a:cs typeface="Arial"/>
              </a:rPr>
              <a:t> </a:t>
            </a:r>
            <a:r>
              <a:rPr sz="1200" spc="0" dirty="0" smtClean="0">
                <a:latin typeface="Arial"/>
                <a:cs typeface="Arial"/>
              </a:rPr>
              <a:t>i</a:t>
            </a:r>
            <a:r>
              <a:rPr sz="1200" spc="4" dirty="0" smtClean="0">
                <a:latin typeface="Arial"/>
                <a:cs typeface="Arial"/>
              </a:rPr>
              <a:t>mpo</a:t>
            </a:r>
            <a:r>
              <a:rPr sz="1200" spc="0" dirty="0" smtClean="0">
                <a:latin typeface="Arial"/>
                <a:cs typeface="Arial"/>
              </a:rPr>
              <a:t>rto</a:t>
            </a:r>
            <a:r>
              <a:rPr sz="1200" spc="-14" dirty="0" smtClean="0">
                <a:latin typeface="Arial"/>
                <a:cs typeface="Arial"/>
              </a:rPr>
              <a:t>w</a:t>
            </a:r>
            <a:r>
              <a:rPr sz="1200" spc="0" dirty="0" smtClean="0">
                <a:latin typeface="Arial"/>
                <a:cs typeface="Arial"/>
              </a:rPr>
              <a:t>a</a:t>
            </a:r>
            <a:r>
              <a:rPr sz="1200" spc="-9" dirty="0" smtClean="0">
                <a:latin typeface="Arial"/>
                <a:cs typeface="Arial"/>
              </a:rPr>
              <a:t> </a:t>
            </a:r>
            <a:r>
              <a:rPr sz="1200" b="1" spc="0" dirty="0" smtClean="0">
                <a:latin typeface="Arial"/>
                <a:cs typeface="Arial"/>
              </a:rPr>
              <a:t>nie</a:t>
            </a:r>
            <a:r>
              <a:rPr sz="1200" b="1" spc="4" dirty="0" smtClean="0">
                <a:latin typeface="Arial"/>
                <a:cs typeface="Arial"/>
              </a:rPr>
              <a:t> </a:t>
            </a:r>
            <a:r>
              <a:rPr sz="1200" b="1" spc="0" dirty="0" smtClean="0">
                <a:latin typeface="Arial"/>
                <a:cs typeface="Arial"/>
              </a:rPr>
              <a:t>zo</a:t>
            </a:r>
            <a:r>
              <a:rPr sz="1200" b="1" spc="4" dirty="0" smtClean="0">
                <a:latin typeface="Arial"/>
                <a:cs typeface="Arial"/>
              </a:rPr>
              <a:t>s</a:t>
            </a:r>
            <a:r>
              <a:rPr sz="1200" b="1" spc="0" dirty="0" smtClean="0">
                <a:latin typeface="Arial"/>
                <a:cs typeface="Arial"/>
              </a:rPr>
              <a:t>tanie</a:t>
            </a:r>
            <a:endParaRPr sz="1200" dirty="0">
              <a:latin typeface="Arial"/>
              <a:cs typeface="Arial"/>
            </a:endParaRPr>
          </a:p>
          <a:p>
            <a:pPr marL="12700" marR="22859">
              <a:lnSpc>
                <a:spcPct val="95825"/>
              </a:lnSpc>
            </a:pPr>
            <a:r>
              <a:rPr sz="1200" b="1" spc="0" dirty="0" smtClean="0">
                <a:latin typeface="Arial"/>
                <a:cs typeface="Arial"/>
              </a:rPr>
              <a:t>dorę</a:t>
            </a:r>
            <a:r>
              <a:rPr sz="1200" b="1" spc="4" dirty="0" smtClean="0">
                <a:latin typeface="Arial"/>
                <a:cs typeface="Arial"/>
              </a:rPr>
              <a:t>c</a:t>
            </a:r>
            <a:r>
              <a:rPr sz="1200" b="1" spc="0" dirty="0" smtClean="0">
                <a:latin typeface="Arial"/>
                <a:cs typeface="Arial"/>
              </a:rPr>
              <a:t>zona</a:t>
            </a:r>
            <a:r>
              <a:rPr sz="1200" b="1" spc="-4" dirty="0" smtClean="0">
                <a:latin typeface="Arial"/>
                <a:cs typeface="Arial"/>
              </a:rPr>
              <a:t> </a:t>
            </a:r>
            <a:r>
              <a:rPr sz="1200" b="1" spc="0" dirty="0" smtClean="0">
                <a:latin typeface="Arial"/>
                <a:cs typeface="Arial"/>
              </a:rPr>
              <a:t>bez ur</a:t>
            </a:r>
            <a:r>
              <a:rPr sz="1200" b="1" spc="4" dirty="0" smtClean="0">
                <a:latin typeface="Arial"/>
                <a:cs typeface="Arial"/>
              </a:rPr>
              <a:t>e</a:t>
            </a:r>
            <a:r>
              <a:rPr sz="1200" b="1" spc="0" dirty="0" smtClean="0">
                <a:latin typeface="Arial"/>
                <a:cs typeface="Arial"/>
              </a:rPr>
              <a:t>gulo</a:t>
            </a:r>
            <a:r>
              <a:rPr sz="1200" b="1" spc="25" dirty="0" smtClean="0">
                <a:latin typeface="Arial"/>
                <a:cs typeface="Arial"/>
              </a:rPr>
              <a:t>w</a:t>
            </a:r>
            <a:r>
              <a:rPr sz="1200" b="1" spc="4" dirty="0" smtClean="0">
                <a:latin typeface="Arial"/>
                <a:cs typeface="Arial"/>
              </a:rPr>
              <a:t>a</a:t>
            </a:r>
            <a:r>
              <a:rPr sz="1200" b="1" spc="0" dirty="0" smtClean="0">
                <a:latin typeface="Arial"/>
                <a:cs typeface="Arial"/>
              </a:rPr>
              <a:t>nia</a:t>
            </a:r>
            <a:r>
              <a:rPr sz="1200" b="1" spc="-14" dirty="0" smtClean="0">
                <a:latin typeface="Arial"/>
                <a:cs typeface="Arial"/>
              </a:rPr>
              <a:t> </a:t>
            </a:r>
            <a:r>
              <a:rPr sz="1200" b="1" spc="0" dirty="0" smtClean="0">
                <a:latin typeface="Arial"/>
                <a:cs typeface="Arial"/>
              </a:rPr>
              <a:t>nal</a:t>
            </a:r>
            <a:r>
              <a:rPr sz="1200" b="1" spc="4" dirty="0" smtClean="0">
                <a:latin typeface="Arial"/>
                <a:cs typeface="Arial"/>
              </a:rPr>
              <a:t>e</a:t>
            </a:r>
            <a:r>
              <a:rPr sz="1200" b="1" spc="0" dirty="0" smtClean="0">
                <a:latin typeface="Arial"/>
                <a:cs typeface="Arial"/>
              </a:rPr>
              <a:t>żnoś</a:t>
            </a:r>
            <a:r>
              <a:rPr sz="1200" b="1" spc="4" dirty="0" smtClean="0">
                <a:latin typeface="Arial"/>
                <a:cs typeface="Arial"/>
              </a:rPr>
              <a:t>c</a:t>
            </a:r>
            <a:r>
              <a:rPr sz="1200" b="1" spc="0" dirty="0" smtClean="0">
                <a:latin typeface="Arial"/>
                <a:cs typeface="Arial"/>
              </a:rPr>
              <a:t>i</a:t>
            </a:r>
            <a:r>
              <a:rPr sz="1200" b="1" spc="-19" dirty="0" smtClean="0">
                <a:latin typeface="Arial"/>
                <a:cs typeface="Arial"/>
              </a:rPr>
              <a:t> </a:t>
            </a:r>
            <a:r>
              <a:rPr sz="1200" b="1" spc="4" dirty="0" smtClean="0">
                <a:latin typeface="Arial"/>
                <a:cs typeface="Arial"/>
              </a:rPr>
              <a:t>ce</a:t>
            </a:r>
            <a:r>
              <a:rPr sz="1200" b="1" spc="0" dirty="0" smtClean="0">
                <a:latin typeface="Arial"/>
                <a:cs typeface="Arial"/>
              </a:rPr>
              <a:t>ln</a:t>
            </a:r>
            <a:r>
              <a:rPr sz="1200" b="1" spc="14" dirty="0" smtClean="0">
                <a:latin typeface="Arial"/>
                <a:cs typeface="Arial"/>
              </a:rPr>
              <a:t>o</a:t>
            </a:r>
            <a:r>
              <a:rPr sz="1200" b="1" spc="-4" dirty="0" smtClean="0">
                <a:latin typeface="Arial"/>
                <a:cs typeface="Arial"/>
              </a:rPr>
              <a:t>-</a:t>
            </a:r>
            <a:r>
              <a:rPr sz="1200" b="1" spc="0" dirty="0" smtClean="0">
                <a:latin typeface="Arial"/>
                <a:cs typeface="Arial"/>
              </a:rPr>
              <a:t>podatko</a:t>
            </a:r>
            <a:r>
              <a:rPr sz="1200" b="1" spc="25" dirty="0" smtClean="0">
                <a:latin typeface="Arial"/>
                <a:cs typeface="Arial"/>
              </a:rPr>
              <a:t>w</a:t>
            </a:r>
            <a:r>
              <a:rPr sz="1200" b="1" spc="-29" dirty="0" smtClean="0">
                <a:latin typeface="Arial"/>
                <a:cs typeface="Arial"/>
              </a:rPr>
              <a:t>y</a:t>
            </a:r>
            <a:r>
              <a:rPr sz="1200" b="1" spc="4" dirty="0" smtClean="0">
                <a:latin typeface="Arial"/>
                <a:cs typeface="Arial"/>
              </a:rPr>
              <a:t>ch</a:t>
            </a:r>
            <a:r>
              <a:rPr sz="1200" spc="0" dirty="0" smtClean="0">
                <a:latin typeface="Arial"/>
                <a:cs typeface="Arial"/>
              </a:rPr>
              <a:t>.</a:t>
            </a:r>
            <a:r>
              <a:rPr sz="1200" spc="14" dirty="0" smtClean="0">
                <a:latin typeface="Arial"/>
                <a:cs typeface="Arial"/>
              </a:rPr>
              <a:t> </a:t>
            </a:r>
            <a:r>
              <a:rPr sz="1200" spc="0" dirty="0" smtClean="0">
                <a:latin typeface="Arial"/>
                <a:cs typeface="Arial"/>
              </a:rPr>
              <a:t>I</a:t>
            </a:r>
            <a:r>
              <a:rPr sz="1200" spc="4" dirty="0" smtClean="0">
                <a:latin typeface="Arial"/>
                <a:cs typeface="Arial"/>
              </a:rPr>
              <a:t>n</a:t>
            </a:r>
            <a:r>
              <a:rPr sz="1200" spc="14" dirty="0" smtClean="0">
                <a:latin typeface="Arial"/>
                <a:cs typeface="Arial"/>
              </a:rPr>
              <a:t>f</a:t>
            </a:r>
            <a:r>
              <a:rPr sz="1200" spc="4" dirty="0" smtClean="0">
                <a:latin typeface="Arial"/>
                <a:cs typeface="Arial"/>
              </a:rPr>
              <a:t>o</a:t>
            </a:r>
            <a:r>
              <a:rPr sz="1200" spc="0" dirty="0" smtClean="0">
                <a:latin typeface="Arial"/>
                <a:cs typeface="Arial"/>
              </a:rPr>
              <a:t>r</a:t>
            </a:r>
            <a:r>
              <a:rPr sz="1200" spc="4" dirty="0" smtClean="0">
                <a:latin typeface="Arial"/>
                <a:cs typeface="Arial"/>
              </a:rPr>
              <a:t>ma</a:t>
            </a:r>
            <a:r>
              <a:rPr sz="1200" spc="0" dirty="0" smtClean="0">
                <a:latin typeface="Arial"/>
                <a:cs typeface="Arial"/>
              </a:rPr>
              <a:t>cje</a:t>
            </a:r>
            <a:r>
              <a:rPr sz="1200" spc="-39" dirty="0" smtClean="0">
                <a:latin typeface="Arial"/>
                <a:cs typeface="Arial"/>
              </a:rPr>
              <a:t> </a:t>
            </a:r>
            <a:r>
              <a:rPr sz="1200" spc="0" dirty="0" smtClean="0">
                <a:latin typeface="Arial"/>
                <a:cs typeface="Arial"/>
              </a:rPr>
              <a:t>o</a:t>
            </a:r>
            <a:r>
              <a:rPr sz="1200" spc="-4" dirty="0" smtClean="0">
                <a:latin typeface="Arial"/>
                <a:cs typeface="Arial"/>
              </a:rPr>
              <a:t> </a:t>
            </a:r>
            <a:r>
              <a:rPr sz="1200" spc="-14" dirty="0" smtClean="0">
                <a:latin typeface="Arial"/>
                <a:cs typeface="Arial"/>
              </a:rPr>
              <a:t>w</a:t>
            </a:r>
            <a:r>
              <a:rPr sz="1200" spc="-9" dirty="0" smtClean="0">
                <a:latin typeface="Arial"/>
                <a:cs typeface="Arial"/>
              </a:rPr>
              <a:t>y</a:t>
            </a:r>
            <a:r>
              <a:rPr sz="1200" spc="0" dirty="0" smtClean="0">
                <a:latin typeface="Arial"/>
                <a:cs typeface="Arial"/>
              </a:rPr>
              <a:t>s</a:t>
            </a:r>
            <a:r>
              <a:rPr sz="1200" spc="4" dirty="0" smtClean="0">
                <a:latin typeface="Arial"/>
                <a:cs typeface="Arial"/>
              </a:rPr>
              <a:t>o</a:t>
            </a:r>
            <a:r>
              <a:rPr sz="1200" spc="0" dirty="0" smtClean="0">
                <a:latin typeface="Arial"/>
                <a:cs typeface="Arial"/>
              </a:rPr>
              <a:t>k</a:t>
            </a:r>
            <a:r>
              <a:rPr sz="1200" spc="4" dirty="0" smtClean="0">
                <a:latin typeface="Arial"/>
                <a:cs typeface="Arial"/>
              </a:rPr>
              <a:t>o</a:t>
            </a:r>
            <a:r>
              <a:rPr sz="1200" spc="0" dirty="0" smtClean="0">
                <a:latin typeface="Arial"/>
                <a:cs typeface="Arial"/>
              </a:rPr>
              <a:t>ści </a:t>
            </a:r>
            <a:r>
              <a:rPr sz="1200" spc="4" dirty="0" smtClean="0">
                <a:latin typeface="Arial"/>
                <a:cs typeface="Arial"/>
              </a:rPr>
              <a:t>op</a:t>
            </a:r>
            <a:r>
              <a:rPr sz="1200" spc="0" dirty="0" smtClean="0">
                <a:latin typeface="Arial"/>
                <a:cs typeface="Arial"/>
              </a:rPr>
              <a:t>łat</a:t>
            </a:r>
            <a:r>
              <a:rPr sz="1200" spc="-14" dirty="0" smtClean="0">
                <a:latin typeface="Arial"/>
                <a:cs typeface="Arial"/>
              </a:rPr>
              <a:t> </a:t>
            </a:r>
            <a:r>
              <a:rPr sz="1200" spc="4" dirty="0" smtClean="0">
                <a:latin typeface="Arial"/>
                <a:cs typeface="Arial"/>
              </a:rPr>
              <a:t>o</a:t>
            </a:r>
            <a:r>
              <a:rPr sz="1200" spc="0" dirty="0" smtClean="0">
                <a:latin typeface="Arial"/>
                <a:cs typeface="Arial"/>
              </a:rPr>
              <a:t>tr</a:t>
            </a:r>
            <a:r>
              <a:rPr sz="1200" spc="-14" dirty="0" smtClean="0">
                <a:latin typeface="Arial"/>
                <a:cs typeface="Arial"/>
              </a:rPr>
              <a:t>z</a:t>
            </a:r>
            <a:r>
              <a:rPr sz="1200" spc="-9" dirty="0" smtClean="0">
                <a:latin typeface="Arial"/>
                <a:cs typeface="Arial"/>
              </a:rPr>
              <a:t>y</a:t>
            </a:r>
            <a:r>
              <a:rPr sz="1200" spc="4" dirty="0" smtClean="0">
                <a:latin typeface="Arial"/>
                <a:cs typeface="Arial"/>
              </a:rPr>
              <a:t>ma</a:t>
            </a:r>
            <a:r>
              <a:rPr sz="1200" spc="0" dirty="0" smtClean="0">
                <a:latin typeface="Arial"/>
                <a:cs typeface="Arial"/>
              </a:rPr>
              <a:t>sz</a:t>
            </a:r>
            <a:r>
              <a:rPr sz="1200" spc="14" dirty="0" smtClean="0">
                <a:latin typeface="Arial"/>
                <a:cs typeface="Arial"/>
              </a:rPr>
              <a:t> </a:t>
            </a:r>
            <a:r>
              <a:rPr sz="1200" spc="4" dirty="0" smtClean="0">
                <a:latin typeface="Arial"/>
                <a:cs typeface="Arial"/>
              </a:rPr>
              <a:t>ma</a:t>
            </a:r>
            <a:r>
              <a:rPr sz="1200" spc="0" dirty="0" smtClean="0">
                <a:latin typeface="Arial"/>
                <a:cs typeface="Arial"/>
              </a:rPr>
              <a:t>i</a:t>
            </a:r>
            <a:r>
              <a:rPr sz="1200" spc="-4" dirty="0" smtClean="0">
                <a:latin typeface="Arial"/>
                <a:cs typeface="Arial"/>
              </a:rPr>
              <a:t>l</a:t>
            </a:r>
            <a:r>
              <a:rPr sz="1200" spc="4" dirty="0" smtClean="0">
                <a:latin typeface="Arial"/>
                <a:cs typeface="Arial"/>
              </a:rPr>
              <a:t>e</a:t>
            </a:r>
            <a:r>
              <a:rPr sz="1200" spc="0" dirty="0" smtClean="0">
                <a:latin typeface="Arial"/>
                <a:cs typeface="Arial"/>
              </a:rPr>
              <a:t>m w</a:t>
            </a:r>
            <a:endParaRPr sz="1200" dirty="0">
              <a:latin typeface="Arial"/>
              <a:cs typeface="Arial"/>
            </a:endParaRPr>
          </a:p>
          <a:p>
            <a:pPr marL="12700" marR="22859">
              <a:lnSpc>
                <a:spcPct val="95825"/>
              </a:lnSpc>
              <a:spcBef>
                <a:spcPts val="60"/>
              </a:spcBef>
            </a:pPr>
            <a:r>
              <a:rPr sz="1200" spc="4" dirty="0" smtClean="0">
                <a:latin typeface="Arial"/>
                <a:cs typeface="Arial"/>
              </a:rPr>
              <a:t>do</a:t>
            </a:r>
            <a:r>
              <a:rPr sz="1200" spc="0" dirty="0" smtClean="0">
                <a:latin typeface="Arial"/>
                <a:cs typeface="Arial"/>
              </a:rPr>
              <a:t>k</a:t>
            </a:r>
            <a:r>
              <a:rPr sz="1200" spc="4" dirty="0" smtClean="0">
                <a:latin typeface="Arial"/>
                <a:cs typeface="Arial"/>
              </a:rPr>
              <a:t>um</a:t>
            </a:r>
            <a:r>
              <a:rPr sz="1200" spc="-4" dirty="0" smtClean="0">
                <a:latin typeface="Arial"/>
                <a:cs typeface="Arial"/>
              </a:rPr>
              <a:t>en</a:t>
            </a:r>
            <a:r>
              <a:rPr sz="1200" spc="0" dirty="0" smtClean="0">
                <a:latin typeface="Arial"/>
                <a:cs typeface="Arial"/>
              </a:rPr>
              <a:t>cie </a:t>
            </a:r>
            <a:r>
              <a:rPr sz="1200" b="1" spc="0" dirty="0" smtClean="0">
                <a:latin typeface="Arial"/>
                <a:cs typeface="Arial"/>
              </a:rPr>
              <a:t>PZC</a:t>
            </a:r>
            <a:r>
              <a:rPr sz="1200" spc="0" dirty="0" smtClean="0">
                <a:latin typeface="Arial"/>
                <a:cs typeface="Arial"/>
              </a:rPr>
              <a:t>(P</a:t>
            </a:r>
            <a:r>
              <a:rPr sz="1200" spc="4" dirty="0" smtClean="0">
                <a:latin typeface="Arial"/>
                <a:cs typeface="Arial"/>
              </a:rPr>
              <a:t>o</a:t>
            </a:r>
            <a:r>
              <a:rPr sz="1200" spc="0" dirty="0" smtClean="0">
                <a:latin typeface="Arial"/>
                <a:cs typeface="Arial"/>
              </a:rPr>
              <a:t>ś</a:t>
            </a:r>
            <a:r>
              <a:rPr sz="1200" spc="-14" dirty="0" smtClean="0">
                <a:latin typeface="Arial"/>
                <a:cs typeface="Arial"/>
              </a:rPr>
              <a:t>w</a:t>
            </a:r>
            <a:r>
              <a:rPr sz="1200" spc="0" dirty="0" smtClean="0">
                <a:latin typeface="Arial"/>
                <a:cs typeface="Arial"/>
              </a:rPr>
              <a:t>ia</a:t>
            </a:r>
            <a:r>
              <a:rPr sz="1200" spc="-4" dirty="0" smtClean="0">
                <a:latin typeface="Arial"/>
                <a:cs typeface="Arial"/>
              </a:rPr>
              <a:t>d</a:t>
            </a:r>
            <a:r>
              <a:rPr sz="1200" spc="0" dirty="0" smtClean="0">
                <a:latin typeface="Arial"/>
                <a:cs typeface="Arial"/>
              </a:rPr>
              <a:t>c</a:t>
            </a:r>
            <a:r>
              <a:rPr sz="1200" spc="-9" dirty="0" smtClean="0">
                <a:latin typeface="Arial"/>
                <a:cs typeface="Arial"/>
              </a:rPr>
              <a:t>z</a:t>
            </a:r>
            <a:r>
              <a:rPr sz="1200" spc="4" dirty="0" smtClean="0">
                <a:latin typeface="Arial"/>
                <a:cs typeface="Arial"/>
              </a:rPr>
              <a:t>o</a:t>
            </a:r>
            <a:r>
              <a:rPr sz="1200" spc="-4" dirty="0" smtClean="0">
                <a:latin typeface="Arial"/>
                <a:cs typeface="Arial"/>
              </a:rPr>
              <a:t>n</a:t>
            </a:r>
            <a:r>
              <a:rPr sz="1200" spc="0" dirty="0" smtClean="0">
                <a:latin typeface="Arial"/>
                <a:cs typeface="Arial"/>
              </a:rPr>
              <a:t>e</a:t>
            </a:r>
            <a:r>
              <a:rPr sz="1200" spc="-29" dirty="0" smtClean="0">
                <a:latin typeface="Arial"/>
                <a:cs typeface="Arial"/>
              </a:rPr>
              <a:t> </a:t>
            </a:r>
            <a:r>
              <a:rPr sz="1200" spc="-9" dirty="0" smtClean="0">
                <a:latin typeface="Arial"/>
                <a:cs typeface="Arial"/>
              </a:rPr>
              <a:t>z</a:t>
            </a:r>
            <a:r>
              <a:rPr sz="1200" spc="-4" dirty="0" smtClean="0">
                <a:latin typeface="Arial"/>
                <a:cs typeface="Arial"/>
              </a:rPr>
              <a:t>g</a:t>
            </a:r>
            <a:r>
              <a:rPr sz="1200" spc="0" dirty="0" smtClean="0">
                <a:latin typeface="Arial"/>
                <a:cs typeface="Arial"/>
              </a:rPr>
              <a:t>łos</a:t>
            </a:r>
            <a:r>
              <a:rPr sz="1200" spc="-9" dirty="0" smtClean="0">
                <a:latin typeface="Arial"/>
                <a:cs typeface="Arial"/>
              </a:rPr>
              <a:t>z</a:t>
            </a:r>
            <a:r>
              <a:rPr sz="1200" spc="4" dirty="0" smtClean="0">
                <a:latin typeface="Arial"/>
                <a:cs typeface="Arial"/>
              </a:rPr>
              <a:t>en</a:t>
            </a:r>
            <a:r>
              <a:rPr sz="1200" spc="0" dirty="0" smtClean="0">
                <a:latin typeface="Arial"/>
                <a:cs typeface="Arial"/>
              </a:rPr>
              <a:t>ie</a:t>
            </a:r>
            <a:r>
              <a:rPr sz="1200" spc="-4" dirty="0" smtClean="0">
                <a:latin typeface="Arial"/>
                <a:cs typeface="Arial"/>
              </a:rPr>
              <a:t> </a:t>
            </a:r>
            <a:r>
              <a:rPr sz="1200" spc="0" dirty="0" smtClean="0">
                <a:latin typeface="Arial"/>
                <a:cs typeface="Arial"/>
              </a:rPr>
              <a:t>c</a:t>
            </a:r>
            <a:r>
              <a:rPr sz="1200" spc="4" dirty="0" smtClean="0">
                <a:latin typeface="Arial"/>
                <a:cs typeface="Arial"/>
              </a:rPr>
              <a:t>e</a:t>
            </a:r>
            <a:r>
              <a:rPr sz="1200" spc="0" dirty="0" smtClean="0">
                <a:latin typeface="Arial"/>
                <a:cs typeface="Arial"/>
              </a:rPr>
              <a:t>ln</a:t>
            </a:r>
            <a:r>
              <a:rPr sz="1200" spc="4" dirty="0" smtClean="0">
                <a:latin typeface="Arial"/>
                <a:cs typeface="Arial"/>
              </a:rPr>
              <a:t>e</a:t>
            </a:r>
            <a:r>
              <a:rPr sz="1200" spc="0" dirty="0" smtClean="0">
                <a:latin typeface="Arial"/>
                <a:cs typeface="Arial"/>
              </a:rPr>
              <a:t>)</a:t>
            </a:r>
            <a:r>
              <a:rPr sz="1200" spc="-24" dirty="0" smtClean="0">
                <a:latin typeface="Arial"/>
                <a:cs typeface="Arial"/>
              </a:rPr>
              <a:t> </a:t>
            </a:r>
            <a:r>
              <a:rPr sz="1200" spc="0" dirty="0" smtClean="0">
                <a:latin typeface="Arial"/>
                <a:cs typeface="Arial"/>
              </a:rPr>
              <a:t>lub</a:t>
            </a:r>
            <a:r>
              <a:rPr sz="1200" spc="-14" dirty="0" smtClean="0">
                <a:latin typeface="Arial"/>
                <a:cs typeface="Arial"/>
              </a:rPr>
              <a:t> </a:t>
            </a:r>
            <a:r>
              <a:rPr sz="1200" spc="0" dirty="0" smtClean="0">
                <a:latin typeface="Arial"/>
                <a:cs typeface="Arial"/>
              </a:rPr>
              <a:t>w</a:t>
            </a:r>
            <a:r>
              <a:rPr sz="1200" spc="14" dirty="0" smtClean="0">
                <a:latin typeface="Arial"/>
                <a:cs typeface="Arial"/>
              </a:rPr>
              <a:t> </a:t>
            </a:r>
            <a:r>
              <a:rPr sz="1200" spc="-14" dirty="0" smtClean="0">
                <a:latin typeface="Arial"/>
                <a:cs typeface="Arial"/>
              </a:rPr>
              <a:t>w</a:t>
            </a:r>
            <a:r>
              <a:rPr sz="1200" spc="-9" dirty="0" smtClean="0">
                <a:latin typeface="Arial"/>
                <a:cs typeface="Arial"/>
              </a:rPr>
              <a:t>y</a:t>
            </a:r>
            <a:r>
              <a:rPr sz="1200" spc="4" dirty="0" smtClean="0">
                <a:latin typeface="Arial"/>
                <a:cs typeface="Arial"/>
              </a:rPr>
              <a:t>d</a:t>
            </a:r>
            <a:r>
              <a:rPr sz="1200" spc="0" dirty="0" smtClean="0">
                <a:latin typeface="Arial"/>
                <a:cs typeface="Arial"/>
              </a:rPr>
              <a:t>ruku</a:t>
            </a:r>
            <a:r>
              <a:rPr sz="1200" spc="9" dirty="0" smtClean="0">
                <a:latin typeface="Arial"/>
                <a:cs typeface="Arial"/>
              </a:rPr>
              <a:t> </a:t>
            </a:r>
            <a:r>
              <a:rPr sz="1200" spc="0" dirty="0" smtClean="0">
                <a:latin typeface="Arial"/>
                <a:cs typeface="Arial"/>
              </a:rPr>
              <a:t>z</a:t>
            </a:r>
            <a:r>
              <a:rPr sz="1200" spc="4" dirty="0" smtClean="0">
                <a:latin typeface="Arial"/>
                <a:cs typeface="Arial"/>
              </a:rPr>
              <a:t> </a:t>
            </a:r>
            <a:r>
              <a:rPr sz="1200" b="1" spc="0" dirty="0" smtClean="0">
                <a:latin typeface="Arial"/>
                <a:cs typeface="Arial"/>
              </a:rPr>
              <a:t>r</a:t>
            </a:r>
            <a:r>
              <a:rPr sz="1200" b="1" spc="4" dirty="0" smtClean="0">
                <a:latin typeface="Arial"/>
                <a:cs typeface="Arial"/>
              </a:rPr>
              <a:t>e</a:t>
            </a:r>
            <a:r>
              <a:rPr sz="1200" b="1" spc="-9" dirty="0" smtClean="0">
                <a:latin typeface="Arial"/>
                <a:cs typeface="Arial"/>
              </a:rPr>
              <a:t>j</a:t>
            </a:r>
            <a:r>
              <a:rPr sz="1200" b="1" spc="4" dirty="0" smtClean="0">
                <a:latin typeface="Arial"/>
                <a:cs typeface="Arial"/>
              </a:rPr>
              <a:t>es</a:t>
            </a:r>
            <a:r>
              <a:rPr sz="1200" b="1" spc="0" dirty="0" smtClean="0">
                <a:latin typeface="Arial"/>
                <a:cs typeface="Arial"/>
              </a:rPr>
              <a:t>tru</a:t>
            </a:r>
            <a:r>
              <a:rPr sz="1200" b="1" spc="-9" dirty="0" smtClean="0">
                <a:latin typeface="Arial"/>
                <a:cs typeface="Arial"/>
              </a:rPr>
              <a:t> </a:t>
            </a:r>
            <a:r>
              <a:rPr sz="1200" b="1" spc="0" dirty="0" smtClean="0">
                <a:latin typeface="Arial"/>
                <a:cs typeface="Arial"/>
              </a:rPr>
              <a:t>proc</a:t>
            </a:r>
            <a:r>
              <a:rPr sz="1200" b="1" spc="4" dirty="0" smtClean="0">
                <a:latin typeface="Arial"/>
                <a:cs typeface="Arial"/>
              </a:rPr>
              <a:t>e</a:t>
            </a:r>
            <a:r>
              <a:rPr sz="1200" b="1" spc="0" dirty="0" smtClean="0">
                <a:latin typeface="Arial"/>
                <a:cs typeface="Arial"/>
              </a:rPr>
              <a:t>dury</a:t>
            </a:r>
            <a:r>
              <a:rPr sz="1200" b="1" spc="-4" dirty="0" smtClean="0">
                <a:latin typeface="Arial"/>
                <a:cs typeface="Arial"/>
              </a:rPr>
              <a:t> </a:t>
            </a:r>
            <a:r>
              <a:rPr sz="1200" b="1" spc="0" dirty="0" err="1" smtClean="0">
                <a:latin typeface="Arial"/>
                <a:cs typeface="Arial"/>
              </a:rPr>
              <a:t>uprosz</a:t>
            </a:r>
            <a:r>
              <a:rPr sz="1200" b="1" spc="4" dirty="0" err="1" smtClean="0">
                <a:latin typeface="Arial"/>
                <a:cs typeface="Arial"/>
              </a:rPr>
              <a:t>c</a:t>
            </a:r>
            <a:r>
              <a:rPr sz="1200" b="1" spc="0" dirty="0" err="1" smtClean="0">
                <a:latin typeface="Arial"/>
                <a:cs typeface="Arial"/>
              </a:rPr>
              <a:t>zone</a:t>
            </a:r>
            <a:r>
              <a:rPr sz="1200" b="1" spc="-4" dirty="0" err="1" smtClean="0">
                <a:latin typeface="Arial"/>
                <a:cs typeface="Arial"/>
              </a:rPr>
              <a:t>j</a:t>
            </a:r>
            <a:r>
              <a:rPr sz="1200" b="1" spc="0" dirty="0" smtClean="0">
                <a:latin typeface="Arial"/>
                <a:cs typeface="Arial"/>
              </a:rPr>
              <a:t>.</a:t>
            </a:r>
            <a:endParaRPr lang="pl-PL" sz="1200" b="1" spc="0" dirty="0" smtClean="0">
              <a:latin typeface="Arial"/>
              <a:cs typeface="Arial"/>
            </a:endParaRPr>
          </a:p>
          <a:p>
            <a:pPr marL="12700" marR="22859">
              <a:lnSpc>
                <a:spcPct val="95825"/>
              </a:lnSpc>
              <a:spcBef>
                <a:spcPts val="60"/>
              </a:spcBef>
            </a:pPr>
            <a:endParaRPr lang="pl-PL" sz="1200" b="1" dirty="0">
              <a:latin typeface="Arial"/>
              <a:cs typeface="Arial"/>
            </a:endParaRPr>
          </a:p>
          <a:p>
            <a:pPr marL="12700" marR="22859">
              <a:lnSpc>
                <a:spcPct val="95825"/>
              </a:lnSpc>
              <a:spcBef>
                <a:spcPts val="60"/>
              </a:spcBef>
            </a:pPr>
            <a:r>
              <a:rPr lang="pl-PL" sz="1200" dirty="0">
                <a:latin typeface="Arial"/>
                <a:cs typeface="Arial"/>
              </a:rPr>
              <a:t>S</a:t>
            </a:r>
            <a:r>
              <a:rPr lang="pl-PL" sz="1200" spc="4" dirty="0">
                <a:latin typeface="Arial"/>
                <a:cs typeface="Arial"/>
              </a:rPr>
              <a:t>po</a:t>
            </a:r>
            <a:r>
              <a:rPr lang="pl-PL" sz="1200" dirty="0">
                <a:latin typeface="Arial"/>
                <a:cs typeface="Arial"/>
              </a:rPr>
              <a:t>s</a:t>
            </a:r>
            <a:r>
              <a:rPr lang="pl-PL" sz="1200" spc="4" dirty="0">
                <a:latin typeface="Arial"/>
                <a:cs typeface="Arial"/>
              </a:rPr>
              <a:t>o</a:t>
            </a:r>
            <a:r>
              <a:rPr lang="pl-PL" sz="1200" spc="-4" dirty="0">
                <a:latin typeface="Arial"/>
                <a:cs typeface="Arial"/>
              </a:rPr>
              <a:t>b</a:t>
            </a:r>
            <a:r>
              <a:rPr lang="pl-PL" sz="1200" dirty="0">
                <a:latin typeface="Arial"/>
                <a:cs typeface="Arial"/>
              </a:rPr>
              <a:t>y</a:t>
            </a:r>
            <a:r>
              <a:rPr lang="pl-PL" sz="1200" spc="-19" dirty="0">
                <a:latin typeface="Arial"/>
                <a:cs typeface="Arial"/>
              </a:rPr>
              <a:t> </a:t>
            </a:r>
            <a:r>
              <a:rPr lang="pl-PL" sz="1200" dirty="0">
                <a:latin typeface="Arial"/>
                <a:cs typeface="Arial"/>
              </a:rPr>
              <a:t>re</a:t>
            </a:r>
            <a:r>
              <a:rPr lang="pl-PL" sz="1200" spc="-4" dirty="0">
                <a:latin typeface="Arial"/>
                <a:cs typeface="Arial"/>
              </a:rPr>
              <a:t>g</a:t>
            </a:r>
            <a:r>
              <a:rPr lang="pl-PL" sz="1200" spc="4" dirty="0">
                <a:latin typeface="Arial"/>
                <a:cs typeface="Arial"/>
              </a:rPr>
              <a:t>u</a:t>
            </a:r>
            <a:r>
              <a:rPr lang="pl-PL" sz="1200" dirty="0">
                <a:latin typeface="Arial"/>
                <a:cs typeface="Arial"/>
              </a:rPr>
              <a:t>lo</a:t>
            </a:r>
            <a:r>
              <a:rPr lang="pl-PL" sz="1200" spc="-9" dirty="0">
                <a:latin typeface="Arial"/>
                <a:cs typeface="Arial"/>
              </a:rPr>
              <a:t>w</a:t>
            </a:r>
            <a:r>
              <a:rPr lang="pl-PL" sz="1200" spc="4" dirty="0">
                <a:latin typeface="Arial"/>
                <a:cs typeface="Arial"/>
              </a:rPr>
              <a:t>an</a:t>
            </a:r>
            <a:r>
              <a:rPr lang="pl-PL" sz="1200" dirty="0">
                <a:latin typeface="Arial"/>
                <a:cs typeface="Arial"/>
              </a:rPr>
              <a:t>ia</a:t>
            </a:r>
            <a:r>
              <a:rPr lang="pl-PL" sz="1200" spc="-39" dirty="0">
                <a:latin typeface="Arial"/>
                <a:cs typeface="Arial"/>
              </a:rPr>
              <a:t> </a:t>
            </a:r>
            <a:r>
              <a:rPr lang="pl-PL" sz="1200" spc="4" dirty="0">
                <a:latin typeface="Arial"/>
                <a:cs typeface="Arial"/>
              </a:rPr>
              <a:t>na</a:t>
            </a:r>
            <a:r>
              <a:rPr lang="pl-PL" sz="1200" dirty="0">
                <a:latin typeface="Arial"/>
                <a:cs typeface="Arial"/>
              </a:rPr>
              <a:t>le</a:t>
            </a:r>
            <a:r>
              <a:rPr lang="pl-PL" sz="1200" spc="-9" dirty="0">
                <a:latin typeface="Arial"/>
                <a:cs typeface="Arial"/>
              </a:rPr>
              <a:t>ż</a:t>
            </a:r>
            <a:r>
              <a:rPr lang="pl-PL" sz="1200" spc="4" dirty="0">
                <a:latin typeface="Arial"/>
                <a:cs typeface="Arial"/>
              </a:rPr>
              <a:t>no</a:t>
            </a:r>
            <a:r>
              <a:rPr lang="pl-PL" sz="1200" dirty="0">
                <a:latin typeface="Arial"/>
                <a:cs typeface="Arial"/>
              </a:rPr>
              <a:t>śc</a:t>
            </a:r>
            <a:r>
              <a:rPr lang="pl-PL" sz="1200" spc="14" dirty="0">
                <a:latin typeface="Arial"/>
                <a:cs typeface="Arial"/>
              </a:rPr>
              <a:t>i</a:t>
            </a:r>
            <a:r>
              <a:rPr lang="pl-PL" sz="1200" dirty="0" smtClean="0">
                <a:latin typeface="Arial"/>
                <a:cs typeface="Arial"/>
              </a:rPr>
              <a:t>:</a:t>
            </a:r>
          </a:p>
          <a:p>
            <a:pPr marL="184150" marR="22860" indent="-171450">
              <a:lnSpc>
                <a:spcPct val="95825"/>
              </a:lnSpc>
              <a:buFont typeface="Arial" panose="020B0604020202020204" pitchFamily="34" charset="0"/>
              <a:buChar char="•"/>
            </a:pPr>
            <a:r>
              <a:rPr lang="pl-PL" sz="1200" spc="4" dirty="0" smtClean="0">
                <a:latin typeface="Arial"/>
                <a:cs typeface="Arial"/>
              </a:rPr>
              <a:t>p</a:t>
            </a:r>
            <a:r>
              <a:rPr lang="pl-PL" sz="1200" dirty="0" smtClean="0">
                <a:latin typeface="Arial"/>
                <a:cs typeface="Arial"/>
              </a:rPr>
              <a:t>r</a:t>
            </a:r>
            <a:r>
              <a:rPr lang="pl-PL" sz="1200" spc="-14" dirty="0" smtClean="0">
                <a:latin typeface="Arial"/>
                <a:cs typeface="Arial"/>
              </a:rPr>
              <a:t>z</a:t>
            </a:r>
            <a:r>
              <a:rPr lang="pl-PL" sz="1200" spc="4" dirty="0" smtClean="0">
                <a:latin typeface="Arial"/>
                <a:cs typeface="Arial"/>
              </a:rPr>
              <a:t>e</a:t>
            </a:r>
            <a:r>
              <a:rPr lang="pl-PL" sz="1200" dirty="0" smtClean="0">
                <a:latin typeface="Arial"/>
                <a:cs typeface="Arial"/>
              </a:rPr>
              <a:t>le</a:t>
            </a:r>
            <a:r>
              <a:rPr lang="pl-PL" sz="1200" spc="-9" dirty="0" smtClean="0">
                <a:latin typeface="Arial"/>
                <a:cs typeface="Arial"/>
              </a:rPr>
              <a:t>w</a:t>
            </a:r>
            <a:r>
              <a:rPr lang="pl-PL" sz="1200" spc="4" dirty="0" smtClean="0">
                <a:latin typeface="Arial"/>
                <a:cs typeface="Arial"/>
              </a:rPr>
              <a:t>e</a:t>
            </a:r>
            <a:r>
              <a:rPr lang="pl-PL" sz="1200" dirty="0" smtClean="0">
                <a:latin typeface="Arial"/>
                <a:cs typeface="Arial"/>
              </a:rPr>
              <a:t>m</a:t>
            </a:r>
            <a:r>
              <a:rPr lang="pl-PL" sz="1200" spc="-9" dirty="0" smtClean="0">
                <a:latin typeface="Arial"/>
                <a:cs typeface="Arial"/>
              </a:rPr>
              <a:t> </a:t>
            </a:r>
            <a:r>
              <a:rPr lang="pl-PL" sz="1200" spc="4" dirty="0">
                <a:latin typeface="Arial"/>
                <a:cs typeface="Arial"/>
              </a:rPr>
              <a:t>n</a:t>
            </a:r>
            <a:r>
              <a:rPr lang="pl-PL" sz="1200" dirty="0">
                <a:latin typeface="Arial"/>
                <a:cs typeface="Arial"/>
              </a:rPr>
              <a:t>a</a:t>
            </a:r>
            <a:r>
              <a:rPr lang="pl-PL" sz="1200" spc="-4" dirty="0">
                <a:latin typeface="Arial"/>
                <a:cs typeface="Arial"/>
              </a:rPr>
              <a:t> </a:t>
            </a:r>
            <a:r>
              <a:rPr lang="pl-PL" sz="1200" spc="4" dirty="0">
                <a:latin typeface="Arial"/>
                <a:cs typeface="Arial"/>
              </a:rPr>
              <a:t>poda</a:t>
            </a:r>
            <a:r>
              <a:rPr lang="pl-PL" sz="1200" spc="-4" dirty="0">
                <a:latin typeface="Arial"/>
                <a:cs typeface="Arial"/>
              </a:rPr>
              <a:t>n</a:t>
            </a:r>
            <a:r>
              <a:rPr lang="pl-PL" sz="1200" dirty="0">
                <a:latin typeface="Arial"/>
                <a:cs typeface="Arial"/>
              </a:rPr>
              <a:t>e</a:t>
            </a:r>
            <a:r>
              <a:rPr lang="pl-PL" sz="1200" spc="-39" dirty="0">
                <a:latin typeface="Arial"/>
                <a:cs typeface="Arial"/>
              </a:rPr>
              <a:t> </a:t>
            </a:r>
            <a:r>
              <a:rPr lang="pl-PL" sz="1200" dirty="0">
                <a:latin typeface="Arial"/>
                <a:cs typeface="Arial"/>
              </a:rPr>
              <a:t>w </a:t>
            </a:r>
            <a:r>
              <a:rPr lang="pl-PL" sz="1200" spc="4" dirty="0">
                <a:latin typeface="Arial"/>
                <a:cs typeface="Arial"/>
              </a:rPr>
              <a:t>po</a:t>
            </a:r>
            <a:r>
              <a:rPr lang="pl-PL" sz="1200" spc="-14" dirty="0">
                <a:latin typeface="Arial"/>
                <a:cs typeface="Arial"/>
              </a:rPr>
              <a:t>w</a:t>
            </a:r>
            <a:r>
              <a:rPr lang="pl-PL" sz="1200" dirty="0">
                <a:latin typeface="Arial"/>
                <a:cs typeface="Arial"/>
              </a:rPr>
              <a:t>ia</a:t>
            </a:r>
            <a:r>
              <a:rPr lang="pl-PL" sz="1200" spc="4" dirty="0">
                <a:latin typeface="Arial"/>
                <a:cs typeface="Arial"/>
              </a:rPr>
              <a:t>do</a:t>
            </a:r>
            <a:r>
              <a:rPr lang="pl-PL" sz="1200" spc="-4" dirty="0">
                <a:latin typeface="Arial"/>
                <a:cs typeface="Arial"/>
              </a:rPr>
              <a:t>m</a:t>
            </a:r>
            <a:r>
              <a:rPr lang="pl-PL" sz="1200" dirty="0">
                <a:latin typeface="Arial"/>
                <a:cs typeface="Arial"/>
              </a:rPr>
              <a:t>ie</a:t>
            </a:r>
            <a:r>
              <a:rPr lang="pl-PL" sz="1200" spc="-4" dirty="0">
                <a:latin typeface="Arial"/>
                <a:cs typeface="Arial"/>
              </a:rPr>
              <a:t>n</a:t>
            </a:r>
            <a:r>
              <a:rPr lang="pl-PL" sz="1200" dirty="0">
                <a:latin typeface="Arial"/>
                <a:cs typeface="Arial"/>
              </a:rPr>
              <a:t>iu</a:t>
            </a:r>
            <a:r>
              <a:rPr lang="pl-PL" sz="1200" spc="-39" dirty="0">
                <a:latin typeface="Arial"/>
                <a:cs typeface="Arial"/>
              </a:rPr>
              <a:t> </a:t>
            </a:r>
            <a:r>
              <a:rPr lang="pl-PL" sz="1200" dirty="0">
                <a:latin typeface="Arial"/>
                <a:cs typeface="Arial"/>
              </a:rPr>
              <a:t>k</a:t>
            </a:r>
            <a:r>
              <a:rPr lang="pl-PL" sz="1200" spc="4" dirty="0">
                <a:latin typeface="Arial"/>
                <a:cs typeface="Arial"/>
              </a:rPr>
              <a:t>on</a:t>
            </a:r>
            <a:r>
              <a:rPr lang="pl-PL" sz="1200" dirty="0">
                <a:latin typeface="Arial"/>
                <a:cs typeface="Arial"/>
              </a:rPr>
              <a:t>to</a:t>
            </a:r>
            <a:r>
              <a:rPr lang="pl-PL" sz="1200" spc="4" dirty="0">
                <a:latin typeface="Arial"/>
                <a:cs typeface="Arial"/>
              </a:rPr>
              <a:t> </a:t>
            </a:r>
            <a:r>
              <a:rPr lang="pl-PL" sz="1200" spc="4" dirty="0" smtClean="0">
                <a:latin typeface="Arial"/>
                <a:cs typeface="Arial"/>
              </a:rPr>
              <a:t>ban</a:t>
            </a:r>
            <a:r>
              <a:rPr lang="pl-PL" sz="1200" dirty="0" smtClean="0">
                <a:latin typeface="Arial"/>
                <a:cs typeface="Arial"/>
              </a:rPr>
              <a:t>k</a:t>
            </a:r>
            <a:r>
              <a:rPr lang="pl-PL" sz="1200" spc="4" dirty="0" smtClean="0">
                <a:latin typeface="Arial"/>
                <a:cs typeface="Arial"/>
              </a:rPr>
              <a:t>o</a:t>
            </a:r>
            <a:r>
              <a:rPr lang="pl-PL" sz="1200" spc="-14" dirty="0" smtClean="0">
                <a:latin typeface="Arial"/>
                <a:cs typeface="Arial"/>
              </a:rPr>
              <a:t>w</a:t>
            </a:r>
            <a:r>
              <a:rPr lang="pl-PL" sz="1200" spc="14" dirty="0" smtClean="0">
                <a:latin typeface="Arial"/>
                <a:cs typeface="Arial"/>
              </a:rPr>
              <a:t>e</a:t>
            </a:r>
            <a:r>
              <a:rPr lang="pl-PL" sz="1200" dirty="0" smtClean="0">
                <a:latin typeface="Arial"/>
                <a:cs typeface="Arial"/>
              </a:rPr>
              <a:t>,</a:t>
            </a:r>
            <a:endParaRPr lang="pl-PL" sz="1200" dirty="0">
              <a:latin typeface="Arial"/>
              <a:cs typeface="Arial"/>
            </a:endParaRPr>
          </a:p>
          <a:p>
            <a:pPr marL="184150" marR="22860" indent="-171450">
              <a:lnSpc>
                <a:spcPct val="95825"/>
              </a:lnSpc>
              <a:spcBef>
                <a:spcPts val="60"/>
              </a:spcBef>
              <a:buFont typeface="Arial" panose="020B0604020202020204" pitchFamily="34" charset="0"/>
              <a:buChar char="•"/>
            </a:pPr>
            <a:r>
              <a:rPr lang="pl-PL" sz="1200" spc="4" dirty="0">
                <a:latin typeface="Arial"/>
                <a:cs typeface="Arial"/>
              </a:rPr>
              <a:t>umo</a:t>
            </a:r>
            <a:r>
              <a:rPr lang="pl-PL" sz="1200" spc="-14" dirty="0">
                <a:latin typeface="Arial"/>
                <a:cs typeface="Arial"/>
              </a:rPr>
              <a:t>w</a:t>
            </a:r>
            <a:r>
              <a:rPr lang="pl-PL" sz="1200" dirty="0">
                <a:latin typeface="Arial"/>
                <a:cs typeface="Arial"/>
              </a:rPr>
              <a:t>a</a:t>
            </a:r>
            <a:r>
              <a:rPr lang="pl-PL" sz="1200" spc="-9" dirty="0">
                <a:latin typeface="Arial"/>
                <a:cs typeface="Arial"/>
              </a:rPr>
              <a:t> </a:t>
            </a:r>
            <a:r>
              <a:rPr lang="pl-PL" sz="1200" spc="14" dirty="0">
                <a:latin typeface="Arial"/>
                <a:cs typeface="Arial"/>
              </a:rPr>
              <a:t>f</a:t>
            </a:r>
            <a:r>
              <a:rPr lang="pl-PL" sz="1200" dirty="0">
                <a:latin typeface="Arial"/>
                <a:cs typeface="Arial"/>
              </a:rPr>
              <a:t>in</a:t>
            </a:r>
            <a:r>
              <a:rPr lang="pl-PL" sz="1200" spc="4" dirty="0">
                <a:latin typeface="Arial"/>
                <a:cs typeface="Arial"/>
              </a:rPr>
              <a:t>an</a:t>
            </a:r>
            <a:r>
              <a:rPr lang="pl-PL" sz="1200" dirty="0">
                <a:latin typeface="Arial"/>
                <a:cs typeface="Arial"/>
              </a:rPr>
              <a:t>s</a:t>
            </a:r>
            <a:r>
              <a:rPr lang="pl-PL" sz="1200" spc="-4" dirty="0">
                <a:latin typeface="Arial"/>
                <a:cs typeface="Arial"/>
              </a:rPr>
              <a:t>o</a:t>
            </a:r>
            <a:r>
              <a:rPr lang="pl-PL" sz="1200" spc="-14" dirty="0">
                <a:latin typeface="Arial"/>
                <a:cs typeface="Arial"/>
              </a:rPr>
              <a:t>w</a:t>
            </a:r>
            <a:r>
              <a:rPr lang="pl-PL" sz="1200" dirty="0">
                <a:latin typeface="Arial"/>
                <a:cs typeface="Arial"/>
              </a:rPr>
              <a:t>a</a:t>
            </a:r>
            <a:r>
              <a:rPr lang="pl-PL" sz="1200" spc="-29" dirty="0">
                <a:latin typeface="Arial"/>
                <a:cs typeface="Arial"/>
              </a:rPr>
              <a:t> </a:t>
            </a:r>
            <a:r>
              <a:rPr lang="pl-PL" sz="1200" spc="4" dirty="0">
                <a:latin typeface="Arial"/>
                <a:cs typeface="Arial"/>
              </a:rPr>
              <a:t>n</a:t>
            </a:r>
            <a:r>
              <a:rPr lang="pl-PL" sz="1200" dirty="0">
                <a:latin typeface="Arial"/>
                <a:cs typeface="Arial"/>
              </a:rPr>
              <a:t>a</a:t>
            </a:r>
            <a:r>
              <a:rPr lang="pl-PL" sz="1200" spc="-4" dirty="0">
                <a:latin typeface="Arial"/>
                <a:cs typeface="Arial"/>
              </a:rPr>
              <a:t> </a:t>
            </a:r>
            <a:r>
              <a:rPr lang="pl-PL" sz="1200" dirty="0">
                <a:latin typeface="Arial"/>
                <a:cs typeface="Arial"/>
              </a:rPr>
              <a:t>re</a:t>
            </a:r>
            <a:r>
              <a:rPr lang="pl-PL" sz="1200" spc="-4" dirty="0">
                <a:latin typeface="Arial"/>
                <a:cs typeface="Arial"/>
              </a:rPr>
              <a:t>g</a:t>
            </a:r>
            <a:r>
              <a:rPr lang="pl-PL" sz="1200" spc="4" dirty="0">
                <a:latin typeface="Arial"/>
                <a:cs typeface="Arial"/>
              </a:rPr>
              <a:t>u</a:t>
            </a:r>
            <a:r>
              <a:rPr lang="pl-PL" sz="1200" dirty="0">
                <a:latin typeface="Arial"/>
                <a:cs typeface="Arial"/>
              </a:rPr>
              <a:t>lo</a:t>
            </a:r>
            <a:r>
              <a:rPr lang="pl-PL" sz="1200" spc="-9" dirty="0">
                <a:latin typeface="Arial"/>
                <a:cs typeface="Arial"/>
              </a:rPr>
              <a:t>w</a:t>
            </a:r>
            <a:r>
              <a:rPr lang="pl-PL" sz="1200" spc="4" dirty="0">
                <a:latin typeface="Arial"/>
                <a:cs typeface="Arial"/>
              </a:rPr>
              <a:t>an</a:t>
            </a:r>
            <a:r>
              <a:rPr lang="pl-PL" sz="1200" dirty="0">
                <a:latin typeface="Arial"/>
                <a:cs typeface="Arial"/>
              </a:rPr>
              <a:t>ie</a:t>
            </a:r>
            <a:r>
              <a:rPr lang="pl-PL" sz="1200" spc="-39" dirty="0">
                <a:latin typeface="Arial"/>
                <a:cs typeface="Arial"/>
              </a:rPr>
              <a:t> </a:t>
            </a:r>
            <a:r>
              <a:rPr lang="pl-PL" sz="1200" spc="4" dirty="0">
                <a:latin typeface="Arial"/>
                <a:cs typeface="Arial"/>
              </a:rPr>
              <a:t>na</a:t>
            </a:r>
            <a:r>
              <a:rPr lang="pl-PL" sz="1200" dirty="0">
                <a:latin typeface="Arial"/>
                <a:cs typeface="Arial"/>
              </a:rPr>
              <a:t>le</a:t>
            </a:r>
            <a:r>
              <a:rPr lang="pl-PL" sz="1200" spc="-9" dirty="0">
                <a:latin typeface="Arial"/>
                <a:cs typeface="Arial"/>
              </a:rPr>
              <a:t>ż</a:t>
            </a:r>
            <a:r>
              <a:rPr lang="pl-PL" sz="1200" spc="4" dirty="0">
                <a:latin typeface="Arial"/>
                <a:cs typeface="Arial"/>
              </a:rPr>
              <a:t>no</a:t>
            </a:r>
            <a:r>
              <a:rPr lang="pl-PL" sz="1200" dirty="0">
                <a:latin typeface="Arial"/>
                <a:cs typeface="Arial"/>
              </a:rPr>
              <a:t>ści</a:t>
            </a:r>
            <a:r>
              <a:rPr lang="pl-PL" sz="1200" spc="-34" dirty="0">
                <a:latin typeface="Arial"/>
                <a:cs typeface="Arial"/>
              </a:rPr>
              <a:t> </a:t>
            </a:r>
            <a:r>
              <a:rPr lang="pl-PL" sz="1200" dirty="0" smtClean="0">
                <a:latin typeface="Arial"/>
                <a:cs typeface="Arial"/>
              </a:rPr>
              <a:t>c</a:t>
            </a:r>
            <a:r>
              <a:rPr lang="pl-PL" sz="1200" spc="4" dirty="0" smtClean="0">
                <a:latin typeface="Arial"/>
                <a:cs typeface="Arial"/>
              </a:rPr>
              <a:t>e</a:t>
            </a:r>
            <a:r>
              <a:rPr lang="pl-PL" sz="1200" dirty="0" smtClean="0">
                <a:latin typeface="Arial"/>
                <a:cs typeface="Arial"/>
              </a:rPr>
              <a:t>ln</a:t>
            </a:r>
            <a:r>
              <a:rPr lang="pl-PL" sz="1200" spc="25" dirty="0" smtClean="0">
                <a:latin typeface="Arial"/>
                <a:cs typeface="Arial"/>
              </a:rPr>
              <a:t>o</a:t>
            </a:r>
            <a:r>
              <a:rPr lang="pl-PL" sz="1200" spc="-4" dirty="0" smtClean="0">
                <a:latin typeface="Arial"/>
                <a:cs typeface="Arial"/>
              </a:rPr>
              <a:t>-</a:t>
            </a:r>
            <a:r>
              <a:rPr lang="pl-PL" sz="1200" spc="4" dirty="0" smtClean="0">
                <a:latin typeface="Arial"/>
                <a:cs typeface="Arial"/>
              </a:rPr>
              <a:t>p</a:t>
            </a:r>
            <a:r>
              <a:rPr lang="pl-PL" sz="1200" spc="-4" dirty="0" smtClean="0">
                <a:latin typeface="Arial"/>
                <a:cs typeface="Arial"/>
              </a:rPr>
              <a:t>od</a:t>
            </a:r>
            <a:r>
              <a:rPr lang="pl-PL" sz="1200" spc="4" dirty="0" smtClean="0">
                <a:latin typeface="Arial"/>
                <a:cs typeface="Arial"/>
              </a:rPr>
              <a:t>a</a:t>
            </a:r>
            <a:r>
              <a:rPr lang="pl-PL" sz="1200" dirty="0" smtClean="0">
                <a:latin typeface="Arial"/>
                <a:cs typeface="Arial"/>
              </a:rPr>
              <a:t>t</a:t>
            </a:r>
            <a:r>
              <a:rPr lang="pl-PL" sz="1200" spc="4" dirty="0" smtClean="0">
                <a:latin typeface="Arial"/>
                <a:cs typeface="Arial"/>
              </a:rPr>
              <a:t>k</a:t>
            </a:r>
            <a:r>
              <a:rPr lang="pl-PL" sz="1200" spc="-4" dirty="0" smtClean="0">
                <a:latin typeface="Arial"/>
                <a:cs typeface="Arial"/>
              </a:rPr>
              <a:t>o</a:t>
            </a:r>
            <a:r>
              <a:rPr lang="pl-PL" sz="1200" spc="-9" dirty="0" smtClean="0">
                <a:latin typeface="Arial"/>
                <a:cs typeface="Arial"/>
              </a:rPr>
              <a:t>wy</a:t>
            </a:r>
            <a:r>
              <a:rPr lang="pl-PL" sz="1200" dirty="0" smtClean="0">
                <a:latin typeface="Arial"/>
                <a:cs typeface="Arial"/>
              </a:rPr>
              <a:t>c</a:t>
            </a:r>
            <a:r>
              <a:rPr lang="pl-PL" sz="1200" spc="-9" dirty="0" smtClean="0">
                <a:latin typeface="Arial"/>
                <a:cs typeface="Arial"/>
              </a:rPr>
              <a:t>h</a:t>
            </a:r>
            <a:r>
              <a:rPr lang="pl-PL" sz="1200" dirty="0" smtClean="0">
                <a:latin typeface="Arial"/>
                <a:cs typeface="Arial"/>
              </a:rPr>
              <a:t>,</a:t>
            </a:r>
          </a:p>
          <a:p>
            <a:pPr marL="184150" marR="22860" indent="-171450">
              <a:lnSpc>
                <a:spcPct val="95825"/>
              </a:lnSpc>
              <a:spcBef>
                <a:spcPts val="60"/>
              </a:spcBef>
              <a:buFont typeface="Arial" panose="020B0604020202020204" pitchFamily="34" charset="0"/>
              <a:buChar char="•"/>
            </a:pPr>
            <a:r>
              <a:rPr lang="pl-PL" sz="1200" spc="-4" dirty="0">
                <a:latin typeface="Arial"/>
                <a:cs typeface="Arial"/>
              </a:rPr>
              <a:t>g</a:t>
            </a:r>
            <a:r>
              <a:rPr lang="pl-PL" sz="1200" spc="4" dirty="0">
                <a:latin typeface="Arial"/>
                <a:cs typeface="Arial"/>
              </a:rPr>
              <a:t>o</a:t>
            </a:r>
            <a:r>
              <a:rPr lang="pl-PL" sz="1200" dirty="0">
                <a:latin typeface="Arial"/>
                <a:cs typeface="Arial"/>
              </a:rPr>
              <a:t>t</a:t>
            </a:r>
            <a:r>
              <a:rPr lang="pl-PL" sz="1200" spc="4" dirty="0">
                <a:latin typeface="Arial"/>
                <a:cs typeface="Arial"/>
              </a:rPr>
              <a:t>ó</a:t>
            </a:r>
            <a:r>
              <a:rPr lang="pl-PL" sz="1200" spc="-14" dirty="0">
                <a:latin typeface="Arial"/>
                <a:cs typeface="Arial"/>
              </a:rPr>
              <a:t>w</a:t>
            </a:r>
            <a:r>
              <a:rPr lang="pl-PL" sz="1200" dirty="0">
                <a:latin typeface="Arial"/>
                <a:cs typeface="Arial"/>
              </a:rPr>
              <a:t>ką u</a:t>
            </a:r>
            <a:r>
              <a:rPr lang="pl-PL" sz="1200" spc="-4" dirty="0">
                <a:latin typeface="Arial"/>
                <a:cs typeface="Arial"/>
              </a:rPr>
              <a:t> </a:t>
            </a:r>
            <a:r>
              <a:rPr lang="pl-PL" sz="1200" dirty="0">
                <a:latin typeface="Arial"/>
                <a:cs typeface="Arial"/>
              </a:rPr>
              <a:t>k</a:t>
            </a:r>
            <a:r>
              <a:rPr lang="pl-PL" sz="1200" spc="4" dirty="0">
                <a:latin typeface="Arial"/>
                <a:cs typeface="Arial"/>
              </a:rPr>
              <a:t>u</a:t>
            </a:r>
            <a:r>
              <a:rPr lang="pl-PL" sz="1200" dirty="0">
                <a:latin typeface="Arial"/>
                <a:cs typeface="Arial"/>
              </a:rPr>
              <a:t>r</a:t>
            </a:r>
            <a:r>
              <a:rPr lang="pl-PL" sz="1200" spc="-4" dirty="0">
                <a:latin typeface="Arial"/>
                <a:cs typeface="Arial"/>
              </a:rPr>
              <a:t>i</a:t>
            </a:r>
            <a:r>
              <a:rPr lang="pl-PL" sz="1200" spc="4" dirty="0">
                <a:latin typeface="Arial"/>
                <a:cs typeface="Arial"/>
              </a:rPr>
              <a:t>e</a:t>
            </a:r>
            <a:r>
              <a:rPr lang="pl-PL" sz="1200" dirty="0">
                <a:latin typeface="Arial"/>
                <a:cs typeface="Arial"/>
              </a:rPr>
              <a:t>ra</a:t>
            </a:r>
            <a:r>
              <a:rPr lang="pl-PL" sz="1200" spc="-4" dirty="0">
                <a:latin typeface="Arial"/>
                <a:cs typeface="Arial"/>
              </a:rPr>
              <a:t> </a:t>
            </a:r>
            <a:r>
              <a:rPr lang="pl-PL" sz="1200" dirty="0">
                <a:latin typeface="Arial"/>
                <a:cs typeface="Arial"/>
              </a:rPr>
              <a:t>w </a:t>
            </a:r>
            <a:r>
              <a:rPr lang="pl-PL" sz="1200" spc="4" dirty="0">
                <a:latin typeface="Arial"/>
                <a:cs typeface="Arial"/>
              </a:rPr>
              <a:t>mome</a:t>
            </a:r>
            <a:r>
              <a:rPr lang="pl-PL" sz="1200" spc="-4" dirty="0">
                <a:latin typeface="Arial"/>
                <a:cs typeface="Arial"/>
              </a:rPr>
              <a:t>n</a:t>
            </a:r>
            <a:r>
              <a:rPr lang="pl-PL" sz="1200" dirty="0">
                <a:latin typeface="Arial"/>
                <a:cs typeface="Arial"/>
              </a:rPr>
              <a:t>cie</a:t>
            </a:r>
            <a:r>
              <a:rPr lang="pl-PL" sz="1200" spc="-39" dirty="0">
                <a:latin typeface="Arial"/>
                <a:cs typeface="Arial"/>
              </a:rPr>
              <a:t> </a:t>
            </a:r>
            <a:r>
              <a:rPr lang="pl-PL" sz="1200" spc="4" dirty="0">
                <a:latin typeface="Arial"/>
                <a:cs typeface="Arial"/>
              </a:rPr>
              <a:t>do</a:t>
            </a:r>
            <a:r>
              <a:rPr lang="pl-PL" sz="1200" dirty="0">
                <a:latin typeface="Arial"/>
                <a:cs typeface="Arial"/>
              </a:rPr>
              <a:t>ręc</a:t>
            </a:r>
            <a:r>
              <a:rPr lang="pl-PL" sz="1200" spc="-9" dirty="0">
                <a:latin typeface="Arial"/>
                <a:cs typeface="Arial"/>
              </a:rPr>
              <a:t>z</a:t>
            </a:r>
            <a:r>
              <a:rPr lang="pl-PL" sz="1200" spc="4" dirty="0">
                <a:latin typeface="Arial"/>
                <a:cs typeface="Arial"/>
              </a:rPr>
              <a:t>en</a:t>
            </a:r>
            <a:r>
              <a:rPr lang="pl-PL" sz="1200" dirty="0">
                <a:latin typeface="Arial"/>
                <a:cs typeface="Arial"/>
              </a:rPr>
              <a:t>ia</a:t>
            </a:r>
            <a:r>
              <a:rPr lang="pl-PL" sz="1200" spc="-29" dirty="0">
                <a:latin typeface="Arial"/>
                <a:cs typeface="Arial"/>
              </a:rPr>
              <a:t> </a:t>
            </a:r>
            <a:r>
              <a:rPr lang="pl-PL" sz="1200" spc="4" dirty="0" smtClean="0">
                <a:latin typeface="Arial"/>
                <a:cs typeface="Arial"/>
              </a:rPr>
              <a:t>p</a:t>
            </a:r>
            <a:r>
              <a:rPr lang="pl-PL" sz="1200" dirty="0" smtClean="0">
                <a:latin typeface="Arial"/>
                <a:cs typeface="Arial"/>
              </a:rPr>
              <a:t>r</a:t>
            </a:r>
            <a:r>
              <a:rPr lang="pl-PL" sz="1200" spc="-14" dirty="0" smtClean="0">
                <a:latin typeface="Arial"/>
                <a:cs typeface="Arial"/>
              </a:rPr>
              <a:t>z</a:t>
            </a:r>
            <a:r>
              <a:rPr lang="pl-PL" sz="1200" spc="4" dirty="0" smtClean="0">
                <a:latin typeface="Arial"/>
                <a:cs typeface="Arial"/>
              </a:rPr>
              <a:t>e</a:t>
            </a:r>
            <a:r>
              <a:rPr lang="pl-PL" sz="1200" dirty="0" smtClean="0">
                <a:latin typeface="Arial"/>
                <a:cs typeface="Arial"/>
              </a:rPr>
              <a:t>s</a:t>
            </a:r>
            <a:r>
              <a:rPr lang="pl-PL" sz="1200" spc="-9" dirty="0" smtClean="0">
                <a:latin typeface="Arial"/>
                <a:cs typeface="Arial"/>
              </a:rPr>
              <a:t>y</a:t>
            </a:r>
            <a:r>
              <a:rPr lang="pl-PL" sz="1200" dirty="0" smtClean="0">
                <a:latin typeface="Arial"/>
                <a:cs typeface="Arial"/>
              </a:rPr>
              <a:t>łk</a:t>
            </a:r>
            <a:r>
              <a:rPr lang="pl-PL" sz="1200" spc="-4" dirty="0" smtClean="0">
                <a:latin typeface="Arial"/>
                <a:cs typeface="Arial"/>
              </a:rPr>
              <a:t>i</a:t>
            </a:r>
            <a:endParaRPr lang="pl-PL" sz="1200" dirty="0">
              <a:latin typeface="Arial"/>
              <a:cs typeface="Arial"/>
            </a:endParaRPr>
          </a:p>
          <a:p>
            <a:pPr marL="184150" marR="22860" indent="-171450">
              <a:lnSpc>
                <a:spcPct val="95825"/>
              </a:lnSpc>
              <a:spcBef>
                <a:spcPts val="60"/>
              </a:spcBef>
              <a:buFont typeface="Arial" panose="020B0604020202020204" pitchFamily="34" charset="0"/>
              <a:buChar char="•"/>
            </a:pPr>
            <a:endParaRPr lang="pl-PL" sz="1200" dirty="0" smtClean="0">
              <a:latin typeface="Arial"/>
              <a:cs typeface="Arial"/>
            </a:endParaRPr>
          </a:p>
          <a:p>
            <a:pPr marL="184150" marR="22860" indent="-171450">
              <a:lnSpc>
                <a:spcPct val="95825"/>
              </a:lnSpc>
              <a:spcBef>
                <a:spcPts val="60"/>
              </a:spcBef>
              <a:buFont typeface="Arial" panose="020B0604020202020204" pitchFamily="34" charset="0"/>
              <a:buChar char="•"/>
            </a:pPr>
            <a:endParaRPr lang="pl-PL" sz="1200" dirty="0">
              <a:latin typeface="Arial"/>
              <a:cs typeface="Arial"/>
            </a:endParaRPr>
          </a:p>
          <a:p>
            <a:pPr marL="12700">
              <a:lnSpc>
                <a:spcPts val="1325"/>
              </a:lnSpc>
              <a:spcBef>
                <a:spcPts val="66"/>
              </a:spcBef>
            </a:pPr>
            <a:r>
              <a:rPr lang="pl-PL" sz="1200" b="1" dirty="0">
                <a:latin typeface="Arial"/>
                <a:cs typeface="Arial"/>
              </a:rPr>
              <a:t>Po podpis</a:t>
            </a:r>
            <a:r>
              <a:rPr lang="pl-PL" sz="1200" b="1" spc="4" dirty="0">
                <a:latin typeface="Arial"/>
                <a:cs typeface="Arial"/>
              </a:rPr>
              <a:t>a</a:t>
            </a:r>
            <a:r>
              <a:rPr lang="pl-PL" sz="1200" b="1" dirty="0">
                <a:latin typeface="Arial"/>
                <a:cs typeface="Arial"/>
              </a:rPr>
              <a:t>niu</a:t>
            </a:r>
            <a:r>
              <a:rPr lang="pl-PL" sz="1200" b="1" spc="24" dirty="0">
                <a:latin typeface="Arial"/>
                <a:cs typeface="Arial"/>
              </a:rPr>
              <a:t> </a:t>
            </a:r>
            <a:r>
              <a:rPr lang="pl-PL" sz="1200" b="1" dirty="0">
                <a:latin typeface="Arial"/>
                <a:cs typeface="Arial"/>
              </a:rPr>
              <a:t>umo</a:t>
            </a:r>
            <a:r>
              <a:rPr lang="pl-PL" sz="1200" b="1" spc="25" dirty="0">
                <a:latin typeface="Arial"/>
                <a:cs typeface="Arial"/>
              </a:rPr>
              <a:t>w</a:t>
            </a:r>
            <a:r>
              <a:rPr lang="pl-PL" sz="1200" b="1" dirty="0">
                <a:latin typeface="Arial"/>
                <a:cs typeface="Arial"/>
              </a:rPr>
              <a:t>y</a:t>
            </a:r>
            <a:r>
              <a:rPr lang="pl-PL" sz="1200" b="1" spc="-14" dirty="0">
                <a:latin typeface="Arial"/>
                <a:cs typeface="Arial"/>
              </a:rPr>
              <a:t> </a:t>
            </a:r>
            <a:r>
              <a:rPr lang="pl-PL" sz="1200" b="1" dirty="0">
                <a:latin typeface="Arial"/>
                <a:cs typeface="Arial"/>
              </a:rPr>
              <a:t>finan</a:t>
            </a:r>
            <a:r>
              <a:rPr lang="pl-PL" sz="1200" b="1" spc="4" dirty="0">
                <a:latin typeface="Arial"/>
                <a:cs typeface="Arial"/>
              </a:rPr>
              <a:t>s</a:t>
            </a:r>
            <a:r>
              <a:rPr lang="pl-PL" sz="1200" b="1" dirty="0">
                <a:latin typeface="Arial"/>
                <a:cs typeface="Arial"/>
              </a:rPr>
              <a:t>o</a:t>
            </a:r>
            <a:r>
              <a:rPr lang="pl-PL" sz="1200" b="1" spc="25" dirty="0">
                <a:latin typeface="Arial"/>
                <a:cs typeface="Arial"/>
              </a:rPr>
              <a:t>w</a:t>
            </a:r>
            <a:r>
              <a:rPr lang="pl-PL" sz="1200" b="1" spc="4" dirty="0">
                <a:latin typeface="Arial"/>
                <a:cs typeface="Arial"/>
              </a:rPr>
              <a:t>e</a:t>
            </a:r>
            <a:r>
              <a:rPr lang="pl-PL" sz="1200" b="1" dirty="0">
                <a:latin typeface="Arial"/>
                <a:cs typeface="Arial"/>
              </a:rPr>
              <a:t>j</a:t>
            </a:r>
            <a:r>
              <a:rPr lang="pl-PL" sz="1200" b="1" spc="-19" dirty="0">
                <a:latin typeface="Arial"/>
                <a:cs typeface="Arial"/>
              </a:rPr>
              <a:t> </a:t>
            </a:r>
            <a:r>
              <a:rPr lang="pl-PL" sz="1200" b="1" dirty="0">
                <a:latin typeface="Arial"/>
                <a:cs typeface="Arial"/>
              </a:rPr>
              <a:t>z </a:t>
            </a:r>
            <a:r>
              <a:rPr lang="pl-PL" sz="1200" b="1" dirty="0" smtClean="0">
                <a:latin typeface="Arial"/>
                <a:cs typeface="Arial"/>
              </a:rPr>
              <a:t>TN</a:t>
            </a:r>
            <a:r>
              <a:rPr lang="pl-PL" sz="1200" b="1" spc="-134" dirty="0" smtClean="0">
                <a:latin typeface="Arial"/>
                <a:cs typeface="Arial"/>
              </a:rPr>
              <a:t>T</a:t>
            </a:r>
            <a:r>
              <a:rPr lang="pl-PL" sz="1200" b="1" spc="14" dirty="0" smtClean="0">
                <a:latin typeface="Arial"/>
                <a:cs typeface="Arial"/>
              </a:rPr>
              <a:t> </a:t>
            </a:r>
            <a:r>
              <a:rPr lang="pl-PL" sz="1200" b="1" dirty="0">
                <a:latin typeface="Arial"/>
                <a:cs typeface="Arial"/>
              </a:rPr>
              <a:t>będzi</a:t>
            </a:r>
            <a:r>
              <a:rPr lang="pl-PL" sz="1200" b="1" spc="4" dirty="0">
                <a:latin typeface="Arial"/>
                <a:cs typeface="Arial"/>
              </a:rPr>
              <a:t>e</a:t>
            </a:r>
            <a:r>
              <a:rPr lang="pl-PL" sz="1200" b="1" dirty="0">
                <a:latin typeface="Arial"/>
                <a:cs typeface="Arial"/>
              </a:rPr>
              <a:t>my</a:t>
            </a:r>
            <a:r>
              <a:rPr lang="pl-PL" sz="1200" b="1" spc="-14" dirty="0">
                <a:latin typeface="Arial"/>
                <a:cs typeface="Arial"/>
              </a:rPr>
              <a:t> </a:t>
            </a:r>
            <a:r>
              <a:rPr lang="pl-PL" sz="1200" b="1" spc="4" dirty="0">
                <a:latin typeface="Arial"/>
                <a:cs typeface="Arial"/>
              </a:rPr>
              <a:t>sa</a:t>
            </a:r>
            <a:r>
              <a:rPr lang="pl-PL" sz="1200" b="1" dirty="0">
                <a:latin typeface="Arial"/>
                <a:cs typeface="Arial"/>
              </a:rPr>
              <a:t>mi</a:t>
            </a:r>
            <a:r>
              <a:rPr lang="pl-PL" sz="1200" b="1" spc="-14" dirty="0">
                <a:latin typeface="Arial"/>
                <a:cs typeface="Arial"/>
              </a:rPr>
              <a:t> </a:t>
            </a:r>
            <a:r>
              <a:rPr lang="pl-PL" sz="1200" b="1" dirty="0">
                <a:latin typeface="Arial"/>
                <a:cs typeface="Arial"/>
              </a:rPr>
              <a:t>pobier</a:t>
            </a:r>
            <a:r>
              <a:rPr lang="pl-PL" sz="1200" b="1" spc="4" dirty="0">
                <a:latin typeface="Arial"/>
                <a:cs typeface="Arial"/>
              </a:rPr>
              <a:t>a</a:t>
            </a:r>
            <a:r>
              <a:rPr lang="pl-PL" sz="1200" b="1" dirty="0">
                <a:latin typeface="Arial"/>
                <a:cs typeface="Arial"/>
              </a:rPr>
              <a:t>li</a:t>
            </a:r>
            <a:r>
              <a:rPr lang="pl-PL" sz="1200" b="1" spc="4" dirty="0">
                <a:latin typeface="Arial"/>
                <a:cs typeface="Arial"/>
              </a:rPr>
              <a:t> </a:t>
            </a:r>
            <a:r>
              <a:rPr lang="pl-PL" sz="1200" b="1" dirty="0">
                <a:latin typeface="Arial"/>
                <a:cs typeface="Arial"/>
              </a:rPr>
              <a:t>n</a:t>
            </a:r>
            <a:r>
              <a:rPr lang="pl-PL" sz="1200" b="1" spc="4" dirty="0">
                <a:latin typeface="Arial"/>
                <a:cs typeface="Arial"/>
              </a:rPr>
              <a:t>a</a:t>
            </a:r>
            <a:r>
              <a:rPr lang="pl-PL" sz="1200" b="1" dirty="0">
                <a:latin typeface="Arial"/>
                <a:cs typeface="Arial"/>
              </a:rPr>
              <a:t>l</a:t>
            </a:r>
            <a:r>
              <a:rPr lang="pl-PL" sz="1200" b="1" spc="4" dirty="0">
                <a:latin typeface="Arial"/>
                <a:cs typeface="Arial"/>
              </a:rPr>
              <a:t>e</a:t>
            </a:r>
            <a:r>
              <a:rPr lang="pl-PL" sz="1200" b="1" dirty="0">
                <a:latin typeface="Arial"/>
                <a:cs typeface="Arial"/>
              </a:rPr>
              <a:t>żnoś</a:t>
            </a:r>
            <a:r>
              <a:rPr lang="pl-PL" sz="1200" b="1" spc="4" dirty="0">
                <a:latin typeface="Arial"/>
                <a:cs typeface="Arial"/>
              </a:rPr>
              <a:t>c</a:t>
            </a:r>
            <a:r>
              <a:rPr lang="pl-PL" sz="1200" b="1" dirty="0">
                <a:latin typeface="Arial"/>
                <a:cs typeface="Arial"/>
              </a:rPr>
              <a:t>i</a:t>
            </a:r>
            <a:r>
              <a:rPr lang="pl-PL" sz="1200" b="1" spc="-4" dirty="0">
                <a:latin typeface="Arial"/>
                <a:cs typeface="Arial"/>
              </a:rPr>
              <a:t> </a:t>
            </a:r>
            <a:r>
              <a:rPr lang="pl-PL" sz="1200" b="1" dirty="0">
                <a:latin typeface="Arial"/>
                <a:cs typeface="Arial"/>
              </a:rPr>
              <a:t>z </a:t>
            </a:r>
            <a:r>
              <a:rPr lang="pl-PL" sz="1200" b="1" spc="4" dirty="0">
                <a:latin typeface="Arial"/>
                <a:cs typeface="Arial"/>
              </a:rPr>
              <a:t>k</a:t>
            </a:r>
            <a:r>
              <a:rPr lang="pl-PL" sz="1200" b="1" dirty="0">
                <a:latin typeface="Arial"/>
                <a:cs typeface="Arial"/>
              </a:rPr>
              <a:t>on</a:t>
            </a:r>
            <a:r>
              <a:rPr lang="pl-PL" sz="1200" b="1" spc="-4" dirty="0">
                <a:latin typeface="Arial"/>
                <a:cs typeface="Arial"/>
              </a:rPr>
              <a:t>t</a:t>
            </a:r>
            <a:r>
              <a:rPr lang="pl-PL" sz="1200" b="1" dirty="0">
                <a:latin typeface="Arial"/>
                <a:cs typeface="Arial"/>
              </a:rPr>
              <a:t>a</a:t>
            </a:r>
            <a:r>
              <a:rPr lang="pl-PL" sz="1200" b="1" spc="4" dirty="0">
                <a:latin typeface="Arial"/>
                <a:cs typeface="Arial"/>
              </a:rPr>
              <a:t> </a:t>
            </a:r>
            <a:r>
              <a:rPr lang="pl-PL" sz="1200" b="1" dirty="0">
                <a:latin typeface="Arial"/>
                <a:cs typeface="Arial"/>
              </a:rPr>
              <a:t>odbior</a:t>
            </a:r>
            <a:r>
              <a:rPr lang="pl-PL" sz="1200" b="1" spc="4" dirty="0">
                <a:latin typeface="Arial"/>
                <a:cs typeface="Arial"/>
              </a:rPr>
              <a:t>c</a:t>
            </a:r>
            <a:r>
              <a:rPr lang="pl-PL" sz="1200" b="1" spc="-114" dirty="0">
                <a:latin typeface="Arial"/>
                <a:cs typeface="Arial"/>
              </a:rPr>
              <a:t>y</a:t>
            </a:r>
            <a:r>
              <a:rPr lang="pl-PL" sz="1200" b="1" dirty="0">
                <a:latin typeface="Arial"/>
                <a:cs typeface="Arial"/>
              </a:rPr>
              <a:t>,</a:t>
            </a:r>
            <a:r>
              <a:rPr lang="pl-PL" sz="1200" b="1" spc="29" dirty="0">
                <a:latin typeface="Arial"/>
                <a:cs typeface="Arial"/>
              </a:rPr>
              <a:t> </a:t>
            </a:r>
            <a:r>
              <a:rPr lang="pl-PL" sz="1200" b="1" dirty="0">
                <a:latin typeface="Arial"/>
                <a:cs typeface="Arial"/>
              </a:rPr>
              <a:t>dzi</a:t>
            </a:r>
            <a:r>
              <a:rPr lang="pl-PL" sz="1200" b="1" spc="4" dirty="0">
                <a:latin typeface="Arial"/>
                <a:cs typeface="Arial"/>
              </a:rPr>
              <a:t>ęk</a:t>
            </a:r>
            <a:r>
              <a:rPr lang="pl-PL" sz="1200" b="1" dirty="0">
                <a:latin typeface="Arial"/>
                <a:cs typeface="Arial"/>
              </a:rPr>
              <a:t>i</a:t>
            </a:r>
            <a:r>
              <a:rPr lang="pl-PL" sz="1200" b="1" spc="4" dirty="0">
                <a:latin typeface="Arial"/>
                <a:cs typeface="Arial"/>
              </a:rPr>
              <a:t> c</a:t>
            </a:r>
            <a:r>
              <a:rPr lang="pl-PL" sz="1200" b="1" dirty="0">
                <a:latin typeface="Arial"/>
                <a:cs typeface="Arial"/>
              </a:rPr>
              <a:t>z</a:t>
            </a:r>
            <a:r>
              <a:rPr lang="pl-PL" sz="1200" b="1" spc="4" dirty="0">
                <a:latin typeface="Arial"/>
                <a:cs typeface="Arial"/>
              </a:rPr>
              <a:t>e</a:t>
            </a:r>
            <a:r>
              <a:rPr lang="pl-PL" sz="1200" b="1" dirty="0">
                <a:latin typeface="Arial"/>
                <a:cs typeface="Arial"/>
              </a:rPr>
              <a:t>mu</a:t>
            </a:r>
            <a:endParaRPr lang="pl-PL" sz="1200" dirty="0">
              <a:latin typeface="Arial"/>
              <a:cs typeface="Arial"/>
            </a:endParaRPr>
          </a:p>
          <a:p>
            <a:pPr marL="12700" marR="22859">
              <a:lnSpc>
                <a:spcPct val="95825"/>
              </a:lnSpc>
            </a:pPr>
            <a:r>
              <a:rPr lang="pl-PL" sz="1200" b="1" dirty="0">
                <a:latin typeface="Arial"/>
                <a:cs typeface="Arial"/>
              </a:rPr>
              <a:t>przes</a:t>
            </a:r>
            <a:r>
              <a:rPr lang="pl-PL" sz="1200" b="1" spc="-29" dirty="0">
                <a:latin typeface="Arial"/>
                <a:cs typeface="Arial"/>
              </a:rPr>
              <a:t>y</a:t>
            </a:r>
            <a:r>
              <a:rPr lang="pl-PL" sz="1200" b="1" dirty="0">
                <a:latin typeface="Arial"/>
                <a:cs typeface="Arial"/>
              </a:rPr>
              <a:t>ł</a:t>
            </a:r>
            <a:r>
              <a:rPr lang="pl-PL" sz="1200" b="1" spc="4" dirty="0">
                <a:latin typeface="Arial"/>
                <a:cs typeface="Arial"/>
              </a:rPr>
              <a:t>k</a:t>
            </a:r>
            <a:r>
              <a:rPr lang="pl-PL" sz="1200" b="1" dirty="0">
                <a:latin typeface="Arial"/>
                <a:cs typeface="Arial"/>
              </a:rPr>
              <a:t>a</a:t>
            </a:r>
            <a:r>
              <a:rPr lang="pl-PL" sz="1200" b="1" spc="-4" dirty="0">
                <a:latin typeface="Arial"/>
                <a:cs typeface="Arial"/>
              </a:rPr>
              <a:t> </a:t>
            </a:r>
            <a:r>
              <a:rPr lang="pl-PL" sz="1200" b="1" dirty="0">
                <a:latin typeface="Arial"/>
                <a:cs typeface="Arial"/>
              </a:rPr>
              <a:t>będzie</a:t>
            </a:r>
            <a:r>
              <a:rPr lang="pl-PL" sz="1200" b="1" spc="4" dirty="0">
                <a:latin typeface="Arial"/>
                <a:cs typeface="Arial"/>
              </a:rPr>
              <a:t> </a:t>
            </a:r>
            <a:r>
              <a:rPr lang="pl-PL" sz="1200" b="1" dirty="0">
                <a:latin typeface="Arial"/>
                <a:cs typeface="Arial"/>
              </a:rPr>
              <a:t>d</a:t>
            </a:r>
            <a:r>
              <a:rPr lang="pl-PL" sz="1200" b="1" spc="-4" dirty="0">
                <a:latin typeface="Arial"/>
                <a:cs typeface="Arial"/>
              </a:rPr>
              <a:t>o</a:t>
            </a:r>
            <a:r>
              <a:rPr lang="pl-PL" sz="1200" b="1" dirty="0">
                <a:latin typeface="Arial"/>
                <a:cs typeface="Arial"/>
              </a:rPr>
              <a:t>ręczona</a:t>
            </a:r>
            <a:r>
              <a:rPr lang="pl-PL" sz="1200" b="1" spc="-9" dirty="0">
                <a:latin typeface="Arial"/>
                <a:cs typeface="Arial"/>
              </a:rPr>
              <a:t> </a:t>
            </a:r>
            <a:r>
              <a:rPr lang="pl-PL" sz="1200" b="1" dirty="0">
                <a:latin typeface="Arial"/>
                <a:cs typeface="Arial"/>
              </a:rPr>
              <a:t>bez </a:t>
            </a:r>
            <a:r>
              <a:rPr lang="pl-PL" sz="1200" b="1" dirty="0" smtClean="0">
                <a:latin typeface="Arial"/>
                <a:cs typeface="Arial"/>
              </a:rPr>
              <a:t>o</a:t>
            </a:r>
            <a:r>
              <a:rPr lang="pl-PL" sz="1200" b="1" spc="-4" dirty="0" smtClean="0">
                <a:latin typeface="Arial"/>
                <a:cs typeface="Arial"/>
              </a:rPr>
              <a:t>p</a:t>
            </a:r>
            <a:r>
              <a:rPr lang="pl-PL" sz="1200" b="1" dirty="0" smtClean="0">
                <a:latin typeface="Arial"/>
                <a:cs typeface="Arial"/>
              </a:rPr>
              <a:t>ó</a:t>
            </a:r>
            <a:r>
              <a:rPr lang="pl-PL" sz="1200" b="1" spc="-4" dirty="0" smtClean="0">
                <a:latin typeface="Arial"/>
                <a:cs typeface="Arial"/>
              </a:rPr>
              <a:t>ź</a:t>
            </a:r>
            <a:r>
              <a:rPr lang="pl-PL" sz="1200" b="1" dirty="0" smtClean="0">
                <a:latin typeface="Arial"/>
                <a:cs typeface="Arial"/>
              </a:rPr>
              <a:t>nień. </a:t>
            </a:r>
          </a:p>
          <a:p>
            <a:pPr marL="12700" marR="22859">
              <a:lnSpc>
                <a:spcPct val="95825"/>
              </a:lnSpc>
            </a:pPr>
            <a:endParaRPr lang="pl-PL" sz="1200" b="1" dirty="0" smtClean="0">
              <a:latin typeface="Arial"/>
              <a:cs typeface="Arial"/>
            </a:endParaRPr>
          </a:p>
          <a:p>
            <a:pPr marL="12700" marR="22859">
              <a:lnSpc>
                <a:spcPct val="95825"/>
              </a:lnSpc>
            </a:pPr>
            <a:endParaRPr lang="pl-PL" sz="1200" b="1" dirty="0">
              <a:latin typeface="Arial"/>
              <a:cs typeface="Arial"/>
            </a:endParaRPr>
          </a:p>
          <a:p>
            <a:pPr marL="12700">
              <a:lnSpc>
                <a:spcPts val="1325"/>
              </a:lnSpc>
              <a:spcBef>
                <a:spcPts val="66"/>
              </a:spcBef>
            </a:pPr>
            <a:r>
              <a:rPr lang="pl-PL" sz="1200" dirty="0">
                <a:latin typeface="Arial"/>
                <a:cs typeface="Arial"/>
              </a:rPr>
              <a:t>J</a:t>
            </a:r>
            <a:r>
              <a:rPr lang="pl-PL" sz="1200" spc="4" dirty="0">
                <a:latin typeface="Arial"/>
                <a:cs typeface="Arial"/>
              </a:rPr>
              <a:t>e</a:t>
            </a:r>
            <a:r>
              <a:rPr lang="pl-PL" sz="1200" spc="-9" dirty="0">
                <a:latin typeface="Arial"/>
                <a:cs typeface="Arial"/>
              </a:rPr>
              <a:t>ż</a:t>
            </a:r>
            <a:r>
              <a:rPr lang="pl-PL" sz="1200" spc="4" dirty="0">
                <a:latin typeface="Arial"/>
                <a:cs typeface="Arial"/>
              </a:rPr>
              <a:t>e</a:t>
            </a:r>
            <a:r>
              <a:rPr lang="pl-PL" sz="1200" dirty="0">
                <a:latin typeface="Arial"/>
                <a:cs typeface="Arial"/>
              </a:rPr>
              <a:t>li</a:t>
            </a:r>
            <a:r>
              <a:rPr lang="pl-PL" sz="1200" spc="-14" dirty="0">
                <a:latin typeface="Arial"/>
                <a:cs typeface="Arial"/>
              </a:rPr>
              <a:t> </a:t>
            </a:r>
            <a:r>
              <a:rPr lang="pl-PL" sz="1200" dirty="0">
                <a:latin typeface="Arial"/>
                <a:cs typeface="Arial"/>
              </a:rPr>
              <a:t>jes</a:t>
            </a:r>
            <a:r>
              <a:rPr lang="pl-PL" sz="1200" spc="4" dirty="0">
                <a:latin typeface="Arial"/>
                <a:cs typeface="Arial"/>
              </a:rPr>
              <a:t>te</a:t>
            </a:r>
            <a:r>
              <a:rPr lang="pl-PL" sz="1200" dirty="0">
                <a:latin typeface="Arial"/>
                <a:cs typeface="Arial"/>
              </a:rPr>
              <a:t>ście</a:t>
            </a:r>
            <a:r>
              <a:rPr lang="pl-PL" sz="1200" spc="-19" dirty="0">
                <a:latin typeface="Arial"/>
                <a:cs typeface="Arial"/>
              </a:rPr>
              <a:t> </a:t>
            </a:r>
            <a:r>
              <a:rPr lang="pl-PL" sz="1200" dirty="0">
                <a:latin typeface="Arial"/>
                <a:cs typeface="Arial"/>
              </a:rPr>
              <a:t>P</a:t>
            </a:r>
            <a:r>
              <a:rPr lang="pl-PL" sz="1200" spc="4" dirty="0">
                <a:latin typeface="Arial"/>
                <a:cs typeface="Arial"/>
              </a:rPr>
              <a:t>ań</a:t>
            </a:r>
            <a:r>
              <a:rPr lang="pl-PL" sz="1200" dirty="0">
                <a:latin typeface="Arial"/>
                <a:cs typeface="Arial"/>
              </a:rPr>
              <a:t>st</a:t>
            </a:r>
            <a:r>
              <a:rPr lang="pl-PL" sz="1200" spc="-9" dirty="0">
                <a:latin typeface="Arial"/>
                <a:cs typeface="Arial"/>
              </a:rPr>
              <a:t>w</a:t>
            </a:r>
            <a:r>
              <a:rPr lang="pl-PL" sz="1200" dirty="0">
                <a:latin typeface="Arial"/>
                <a:cs typeface="Arial"/>
              </a:rPr>
              <a:t>o</a:t>
            </a:r>
            <a:r>
              <a:rPr lang="pl-PL" sz="1200" spc="-14" dirty="0">
                <a:latin typeface="Arial"/>
                <a:cs typeface="Arial"/>
              </a:rPr>
              <a:t> </a:t>
            </a:r>
            <a:r>
              <a:rPr lang="pl-PL" sz="1200" spc="-9" dirty="0">
                <a:latin typeface="Arial"/>
                <a:cs typeface="Arial"/>
              </a:rPr>
              <a:t>z</a:t>
            </a:r>
            <a:r>
              <a:rPr lang="pl-PL" sz="1200" spc="4" dirty="0">
                <a:latin typeface="Arial"/>
                <a:cs typeface="Arial"/>
              </a:rPr>
              <a:t>a</a:t>
            </a:r>
            <a:r>
              <a:rPr lang="pl-PL" sz="1200" dirty="0">
                <a:latin typeface="Arial"/>
                <a:cs typeface="Arial"/>
              </a:rPr>
              <a:t>in</a:t>
            </a:r>
            <a:r>
              <a:rPr lang="pl-PL" sz="1200" spc="4" dirty="0">
                <a:latin typeface="Arial"/>
                <a:cs typeface="Arial"/>
              </a:rPr>
              <a:t>te</a:t>
            </a:r>
            <a:r>
              <a:rPr lang="pl-PL" sz="1200" dirty="0">
                <a:latin typeface="Arial"/>
                <a:cs typeface="Arial"/>
              </a:rPr>
              <a:t>res</a:t>
            </a:r>
            <a:r>
              <a:rPr lang="pl-PL" sz="1200" spc="4" dirty="0">
                <a:latin typeface="Arial"/>
                <a:cs typeface="Arial"/>
              </a:rPr>
              <a:t>o</a:t>
            </a:r>
            <a:r>
              <a:rPr lang="pl-PL" sz="1200" spc="-14" dirty="0">
                <a:latin typeface="Arial"/>
                <a:cs typeface="Arial"/>
              </a:rPr>
              <a:t>w</a:t>
            </a:r>
            <a:r>
              <a:rPr lang="pl-PL" sz="1200" spc="4" dirty="0">
                <a:latin typeface="Arial"/>
                <a:cs typeface="Arial"/>
              </a:rPr>
              <a:t>an</a:t>
            </a:r>
            <a:r>
              <a:rPr lang="pl-PL" sz="1200" dirty="0">
                <a:latin typeface="Arial"/>
                <a:cs typeface="Arial"/>
              </a:rPr>
              <a:t>i</a:t>
            </a:r>
            <a:r>
              <a:rPr lang="pl-PL" sz="1200" spc="-34" dirty="0">
                <a:latin typeface="Arial"/>
                <a:cs typeface="Arial"/>
              </a:rPr>
              <a:t> </a:t>
            </a:r>
            <a:r>
              <a:rPr lang="pl-PL" sz="1200" spc="4" dirty="0">
                <a:latin typeface="Arial"/>
                <a:cs typeface="Arial"/>
              </a:rPr>
              <a:t>podp</a:t>
            </a:r>
            <a:r>
              <a:rPr lang="pl-PL" sz="1200" dirty="0">
                <a:latin typeface="Arial"/>
                <a:cs typeface="Arial"/>
              </a:rPr>
              <a:t>is</a:t>
            </a:r>
            <a:r>
              <a:rPr lang="pl-PL" sz="1200" spc="-9" dirty="0">
                <a:latin typeface="Arial"/>
                <a:cs typeface="Arial"/>
              </a:rPr>
              <a:t>a</a:t>
            </a:r>
            <a:r>
              <a:rPr lang="pl-PL" sz="1200" spc="-4" dirty="0">
                <a:latin typeface="Arial"/>
                <a:cs typeface="Arial"/>
              </a:rPr>
              <a:t>n</a:t>
            </a:r>
            <a:r>
              <a:rPr lang="pl-PL" sz="1200" dirty="0">
                <a:latin typeface="Arial"/>
                <a:cs typeface="Arial"/>
              </a:rPr>
              <a:t>i</a:t>
            </a:r>
            <a:r>
              <a:rPr lang="pl-PL" sz="1200" spc="-9" dirty="0">
                <a:latin typeface="Arial"/>
                <a:cs typeface="Arial"/>
              </a:rPr>
              <a:t>e</a:t>
            </a:r>
            <a:r>
              <a:rPr lang="pl-PL" sz="1200" dirty="0">
                <a:latin typeface="Arial"/>
                <a:cs typeface="Arial"/>
              </a:rPr>
              <a:t>m</a:t>
            </a:r>
            <a:r>
              <a:rPr lang="pl-PL" sz="1200" spc="-24" dirty="0">
                <a:latin typeface="Arial"/>
                <a:cs typeface="Arial"/>
              </a:rPr>
              <a:t> </a:t>
            </a:r>
            <a:r>
              <a:rPr lang="pl-PL" sz="1200" dirty="0">
                <a:latin typeface="Arial"/>
                <a:cs typeface="Arial"/>
              </a:rPr>
              <a:t>t</a:t>
            </a:r>
            <a:r>
              <a:rPr lang="pl-PL" sz="1200" spc="4" dirty="0">
                <a:latin typeface="Arial"/>
                <a:cs typeface="Arial"/>
              </a:rPr>
              <a:t>a</a:t>
            </a:r>
            <a:r>
              <a:rPr lang="pl-PL" sz="1200" dirty="0">
                <a:latin typeface="Arial"/>
                <a:cs typeface="Arial"/>
              </a:rPr>
              <a:t>kiej</a:t>
            </a:r>
            <a:r>
              <a:rPr lang="pl-PL" sz="1200" spc="-19" dirty="0">
                <a:latin typeface="Arial"/>
                <a:cs typeface="Arial"/>
              </a:rPr>
              <a:t> </a:t>
            </a:r>
            <a:r>
              <a:rPr lang="pl-PL" sz="1200" spc="4" dirty="0">
                <a:latin typeface="Arial"/>
                <a:cs typeface="Arial"/>
              </a:rPr>
              <a:t>umo</a:t>
            </a:r>
            <a:r>
              <a:rPr lang="pl-PL" sz="1200" spc="-14" dirty="0">
                <a:latin typeface="Arial"/>
                <a:cs typeface="Arial"/>
              </a:rPr>
              <a:t>w</a:t>
            </a:r>
            <a:r>
              <a:rPr lang="pl-PL" sz="1200" spc="-94" dirty="0">
                <a:latin typeface="Arial"/>
                <a:cs typeface="Arial"/>
              </a:rPr>
              <a:t>y</a:t>
            </a:r>
            <a:r>
              <a:rPr lang="pl-PL" sz="1200" dirty="0">
                <a:latin typeface="Arial"/>
                <a:cs typeface="Arial"/>
              </a:rPr>
              <a:t>,</a:t>
            </a:r>
            <a:r>
              <a:rPr lang="pl-PL" sz="1200" spc="4" dirty="0">
                <a:latin typeface="Arial"/>
                <a:cs typeface="Arial"/>
              </a:rPr>
              <a:t> p</a:t>
            </a:r>
            <a:r>
              <a:rPr lang="pl-PL" sz="1200" dirty="0">
                <a:latin typeface="Arial"/>
                <a:cs typeface="Arial"/>
              </a:rPr>
              <a:t>rosi</a:t>
            </a:r>
            <a:r>
              <a:rPr lang="pl-PL" sz="1200" spc="4" dirty="0">
                <a:latin typeface="Arial"/>
                <a:cs typeface="Arial"/>
              </a:rPr>
              <a:t>m</a:t>
            </a:r>
            <a:r>
              <a:rPr lang="pl-PL" sz="1200" dirty="0">
                <a:latin typeface="Arial"/>
                <a:cs typeface="Arial"/>
              </a:rPr>
              <a:t>y</a:t>
            </a:r>
            <a:r>
              <a:rPr lang="pl-PL" sz="1200" spc="-19" dirty="0">
                <a:latin typeface="Arial"/>
                <a:cs typeface="Arial"/>
              </a:rPr>
              <a:t> </a:t>
            </a:r>
            <a:r>
              <a:rPr lang="pl-PL" sz="1200" dirty="0">
                <a:latin typeface="Arial"/>
                <a:cs typeface="Arial"/>
              </a:rPr>
              <a:t>o</a:t>
            </a:r>
            <a:r>
              <a:rPr lang="pl-PL" sz="1200" spc="-4"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sła</a:t>
            </a:r>
            <a:r>
              <a:rPr lang="pl-PL" sz="1200" spc="4" dirty="0">
                <a:latin typeface="Arial"/>
                <a:cs typeface="Arial"/>
              </a:rPr>
              <a:t>n</a:t>
            </a:r>
            <a:r>
              <a:rPr lang="pl-PL" sz="1200" dirty="0">
                <a:latin typeface="Arial"/>
                <a:cs typeface="Arial"/>
              </a:rPr>
              <a:t>ie</a:t>
            </a:r>
            <a:r>
              <a:rPr lang="pl-PL" sz="1200" spc="-29" dirty="0">
                <a:latin typeface="Arial"/>
                <a:cs typeface="Arial"/>
              </a:rPr>
              <a:t> </a:t>
            </a:r>
            <a:r>
              <a:rPr lang="pl-PL" sz="1200" spc="-9" dirty="0">
                <a:latin typeface="Arial"/>
                <a:cs typeface="Arial"/>
              </a:rPr>
              <a:t>z</a:t>
            </a:r>
            <a:r>
              <a:rPr lang="pl-PL" sz="1200" spc="4" dirty="0">
                <a:latin typeface="Arial"/>
                <a:cs typeface="Arial"/>
              </a:rPr>
              <a:t>ap</a:t>
            </a:r>
            <a:r>
              <a:rPr lang="pl-PL" sz="1200" spc="-9" dirty="0">
                <a:latin typeface="Arial"/>
                <a:cs typeface="Arial"/>
              </a:rPr>
              <a:t>y</a:t>
            </a:r>
            <a:r>
              <a:rPr lang="pl-PL" sz="1200" dirty="0">
                <a:latin typeface="Arial"/>
                <a:cs typeface="Arial"/>
              </a:rPr>
              <a:t>t</a:t>
            </a:r>
            <a:r>
              <a:rPr lang="pl-PL" sz="1200" spc="4" dirty="0">
                <a:latin typeface="Arial"/>
                <a:cs typeface="Arial"/>
              </a:rPr>
              <a:t>an</a:t>
            </a:r>
            <a:r>
              <a:rPr lang="pl-PL" sz="1200" dirty="0">
                <a:latin typeface="Arial"/>
                <a:cs typeface="Arial"/>
              </a:rPr>
              <a:t>ia</a:t>
            </a:r>
            <a:r>
              <a:rPr lang="pl-PL" sz="1200" spc="-19" dirty="0">
                <a:latin typeface="Arial"/>
                <a:cs typeface="Arial"/>
              </a:rPr>
              <a:t> </a:t>
            </a:r>
            <a:r>
              <a:rPr lang="pl-PL" sz="1200" dirty="0">
                <a:latin typeface="Arial"/>
                <a:cs typeface="Arial"/>
              </a:rPr>
              <a:t>o</a:t>
            </a:r>
            <a:r>
              <a:rPr lang="pl-PL" sz="1200" spc="4" dirty="0">
                <a:latin typeface="Arial"/>
                <a:cs typeface="Arial"/>
              </a:rPr>
              <a:t> </a:t>
            </a:r>
            <a:r>
              <a:rPr lang="pl-PL" sz="1200" dirty="0">
                <a:latin typeface="Arial"/>
                <a:cs typeface="Arial"/>
              </a:rPr>
              <a:t>i</a:t>
            </a:r>
            <a:r>
              <a:rPr lang="pl-PL" sz="1200" spc="4" dirty="0">
                <a:latin typeface="Arial"/>
                <a:cs typeface="Arial"/>
              </a:rPr>
              <a:t>n</a:t>
            </a:r>
            <a:r>
              <a:rPr lang="pl-PL" sz="1200" spc="14" dirty="0">
                <a:latin typeface="Arial"/>
                <a:cs typeface="Arial"/>
              </a:rPr>
              <a:t>f</a:t>
            </a:r>
            <a:r>
              <a:rPr lang="pl-PL" sz="1200" spc="4" dirty="0">
                <a:latin typeface="Arial"/>
                <a:cs typeface="Arial"/>
              </a:rPr>
              <a:t>o</a:t>
            </a:r>
            <a:r>
              <a:rPr lang="pl-PL" sz="1200" dirty="0">
                <a:latin typeface="Arial"/>
                <a:cs typeface="Arial"/>
              </a:rPr>
              <a:t>r</a:t>
            </a:r>
            <a:r>
              <a:rPr lang="pl-PL" sz="1200" spc="4" dirty="0">
                <a:latin typeface="Arial"/>
                <a:cs typeface="Arial"/>
              </a:rPr>
              <a:t>m</a:t>
            </a:r>
            <a:r>
              <a:rPr lang="pl-PL" sz="1200" spc="-4" dirty="0">
                <a:latin typeface="Arial"/>
                <a:cs typeface="Arial"/>
              </a:rPr>
              <a:t>a</a:t>
            </a:r>
            <a:r>
              <a:rPr lang="pl-PL" sz="1200" dirty="0">
                <a:latin typeface="Arial"/>
                <a:cs typeface="Arial"/>
              </a:rPr>
              <a:t>cję</a:t>
            </a:r>
            <a:r>
              <a:rPr lang="pl-PL" sz="1200" spc="-39" dirty="0">
                <a:latin typeface="Arial"/>
                <a:cs typeface="Arial"/>
              </a:rPr>
              <a:t> </a:t>
            </a:r>
            <a:r>
              <a:rPr lang="pl-PL" sz="1200" spc="4" dirty="0">
                <a:latin typeface="Arial"/>
                <a:cs typeface="Arial"/>
              </a:rPr>
              <a:t>n</a:t>
            </a:r>
            <a:r>
              <a:rPr lang="pl-PL" sz="1200" dirty="0">
                <a:latin typeface="Arial"/>
                <a:cs typeface="Arial"/>
              </a:rPr>
              <a:t>a</a:t>
            </a:r>
            <a:r>
              <a:rPr lang="pl-PL" sz="1200" spc="-4" dirty="0">
                <a:latin typeface="Arial"/>
                <a:cs typeface="Arial"/>
              </a:rPr>
              <a:t> </a:t>
            </a:r>
            <a:r>
              <a:rPr lang="pl-PL" sz="1200" spc="4" dirty="0">
                <a:latin typeface="Arial"/>
                <a:cs typeface="Arial"/>
              </a:rPr>
              <a:t>ad</a:t>
            </a:r>
            <a:r>
              <a:rPr lang="pl-PL" sz="1200" dirty="0">
                <a:latin typeface="Arial"/>
                <a:cs typeface="Arial"/>
              </a:rPr>
              <a:t>res</a:t>
            </a:r>
          </a:p>
          <a:p>
            <a:pPr marL="12700" marR="22859">
              <a:lnSpc>
                <a:spcPct val="95825"/>
              </a:lnSpc>
            </a:pPr>
            <a:r>
              <a:rPr lang="pl-PL" sz="1200" spc="4" dirty="0" smtClean="0">
                <a:latin typeface="Arial"/>
                <a:cs typeface="Arial"/>
                <a:hlinkClick r:id="rId17"/>
              </a:rPr>
              <a:t>customerservice.pl@tnt.com</a:t>
            </a:r>
            <a:r>
              <a:rPr lang="pl-PL" sz="1200" spc="4" dirty="0" smtClean="0">
                <a:latin typeface="Arial"/>
                <a:cs typeface="Arial"/>
              </a:rPr>
              <a:t> poda</a:t>
            </a:r>
            <a:r>
              <a:rPr lang="pl-PL" sz="1200" dirty="0" smtClean="0">
                <a:latin typeface="Arial"/>
                <a:cs typeface="Arial"/>
              </a:rPr>
              <a:t>j</a:t>
            </a:r>
            <a:r>
              <a:rPr lang="pl-PL" sz="1200" spc="-9" dirty="0" smtClean="0">
                <a:latin typeface="Arial"/>
                <a:cs typeface="Arial"/>
              </a:rPr>
              <a:t>ą</a:t>
            </a:r>
            <a:r>
              <a:rPr lang="pl-PL" sz="1200" dirty="0" smtClean="0">
                <a:latin typeface="Arial"/>
                <a:cs typeface="Arial"/>
              </a:rPr>
              <a:t>c</a:t>
            </a:r>
            <a:r>
              <a:rPr lang="pl-PL" sz="1200" spc="-29" dirty="0" smtClean="0">
                <a:latin typeface="Arial"/>
                <a:cs typeface="Arial"/>
              </a:rPr>
              <a:t> </a:t>
            </a:r>
            <a:r>
              <a:rPr lang="pl-PL" sz="1200" spc="4" dirty="0">
                <a:latin typeface="Arial"/>
                <a:cs typeface="Arial"/>
              </a:rPr>
              <a:t>pe</a:t>
            </a:r>
            <a:r>
              <a:rPr lang="pl-PL" sz="1200" dirty="0">
                <a:latin typeface="Arial"/>
                <a:cs typeface="Arial"/>
              </a:rPr>
              <a:t>łną</a:t>
            </a:r>
            <a:r>
              <a:rPr lang="pl-PL" sz="1200" spc="-24" dirty="0">
                <a:latin typeface="Arial"/>
                <a:cs typeface="Arial"/>
              </a:rPr>
              <a:t> </a:t>
            </a:r>
            <a:r>
              <a:rPr lang="pl-PL" sz="1200" spc="4" dirty="0">
                <a:latin typeface="Arial"/>
                <a:cs typeface="Arial"/>
              </a:rPr>
              <a:t>na</a:t>
            </a:r>
            <a:r>
              <a:rPr lang="pl-PL" sz="1200" spc="-9" dirty="0">
                <a:latin typeface="Arial"/>
                <a:cs typeface="Arial"/>
              </a:rPr>
              <a:t>z</a:t>
            </a:r>
            <a:r>
              <a:rPr lang="pl-PL" sz="1200" spc="-14" dirty="0">
                <a:latin typeface="Arial"/>
                <a:cs typeface="Arial"/>
              </a:rPr>
              <a:t>w</a:t>
            </a:r>
            <a:r>
              <a:rPr lang="pl-PL" sz="1200" dirty="0">
                <a:latin typeface="Arial"/>
                <a:cs typeface="Arial"/>
              </a:rPr>
              <a:t>ę</a:t>
            </a:r>
            <a:r>
              <a:rPr lang="pl-PL" sz="1200" spc="4" dirty="0">
                <a:latin typeface="Arial"/>
                <a:cs typeface="Arial"/>
              </a:rPr>
              <a:t> </a:t>
            </a:r>
            <a:r>
              <a:rPr lang="pl-PL" sz="1200" spc="14" dirty="0">
                <a:latin typeface="Arial"/>
                <a:cs typeface="Arial"/>
              </a:rPr>
              <a:t>f</a:t>
            </a:r>
            <a:r>
              <a:rPr lang="pl-PL" sz="1200" dirty="0">
                <a:latin typeface="Arial"/>
                <a:cs typeface="Arial"/>
              </a:rPr>
              <a:t>i</a:t>
            </a:r>
            <a:r>
              <a:rPr lang="pl-PL" sz="1200" spc="-4" dirty="0">
                <a:latin typeface="Arial"/>
                <a:cs typeface="Arial"/>
              </a:rPr>
              <a:t>r</a:t>
            </a:r>
            <a:r>
              <a:rPr lang="pl-PL" sz="1200" spc="4" dirty="0">
                <a:latin typeface="Arial"/>
                <a:cs typeface="Arial"/>
              </a:rPr>
              <a:t>m</a:t>
            </a:r>
            <a:r>
              <a:rPr lang="pl-PL" sz="1200" spc="-94" dirty="0">
                <a:latin typeface="Arial"/>
                <a:cs typeface="Arial"/>
              </a:rPr>
              <a:t>y</a:t>
            </a:r>
            <a:r>
              <a:rPr lang="pl-PL" sz="1200" dirty="0">
                <a:latin typeface="Arial"/>
                <a:cs typeface="Arial"/>
              </a:rPr>
              <a:t>,</a:t>
            </a:r>
            <a:r>
              <a:rPr lang="pl-PL" sz="1200" spc="-4" dirty="0">
                <a:latin typeface="Arial"/>
                <a:cs typeface="Arial"/>
              </a:rPr>
              <a:t> </a:t>
            </a:r>
            <a:r>
              <a:rPr lang="pl-PL" sz="1200" spc="4" dirty="0">
                <a:latin typeface="Arial"/>
                <a:cs typeface="Arial"/>
              </a:rPr>
              <a:t>ad</a:t>
            </a:r>
            <a:r>
              <a:rPr lang="pl-PL" sz="1200" dirty="0">
                <a:latin typeface="Arial"/>
                <a:cs typeface="Arial"/>
              </a:rPr>
              <a:t>res,</a:t>
            </a:r>
            <a:r>
              <a:rPr lang="pl-PL" sz="1200" spc="-19" dirty="0">
                <a:latin typeface="Arial"/>
                <a:cs typeface="Arial"/>
              </a:rPr>
              <a:t> </a:t>
            </a:r>
            <a:r>
              <a:rPr lang="pl-PL" sz="1200" spc="4" dirty="0">
                <a:latin typeface="Arial"/>
                <a:cs typeface="Arial"/>
              </a:rPr>
              <a:t>nume</a:t>
            </a:r>
            <a:r>
              <a:rPr lang="pl-PL" sz="1200" dirty="0">
                <a:latin typeface="Arial"/>
                <a:cs typeface="Arial"/>
              </a:rPr>
              <a:t>r</a:t>
            </a:r>
            <a:r>
              <a:rPr lang="pl-PL" sz="1200" spc="4" dirty="0">
                <a:latin typeface="Arial"/>
                <a:cs typeface="Arial"/>
              </a:rPr>
              <a:t> </a:t>
            </a:r>
            <a:r>
              <a:rPr lang="pl-PL" sz="1200" dirty="0" smtClean="0">
                <a:latin typeface="Arial"/>
                <a:cs typeface="Arial"/>
              </a:rPr>
              <a:t>kl</a:t>
            </a:r>
            <a:r>
              <a:rPr lang="pl-PL" sz="1200" spc="-4" dirty="0" smtClean="0">
                <a:latin typeface="Arial"/>
                <a:cs typeface="Arial"/>
              </a:rPr>
              <a:t>i</a:t>
            </a:r>
            <a:r>
              <a:rPr lang="pl-PL" sz="1200" spc="4" dirty="0" smtClean="0">
                <a:latin typeface="Arial"/>
                <a:cs typeface="Arial"/>
              </a:rPr>
              <a:t>en</a:t>
            </a:r>
            <a:r>
              <a:rPr lang="pl-PL" sz="1200" dirty="0" smtClean="0">
                <a:latin typeface="Arial"/>
                <a:cs typeface="Arial"/>
              </a:rPr>
              <a:t>t</a:t>
            </a:r>
            <a:r>
              <a:rPr lang="pl-PL" sz="1200" spc="4" dirty="0" smtClean="0">
                <a:latin typeface="Arial"/>
                <a:cs typeface="Arial"/>
              </a:rPr>
              <a:t>a </a:t>
            </a:r>
            <a:r>
              <a:rPr lang="pl-PL" sz="1200" dirty="0" smtClean="0">
                <a:latin typeface="Arial"/>
                <a:cs typeface="Arial"/>
              </a:rPr>
              <a:t>w</a:t>
            </a:r>
            <a:r>
              <a:rPr lang="pl-PL" sz="1200" spc="-54" dirty="0" smtClean="0">
                <a:latin typeface="Arial"/>
                <a:cs typeface="Arial"/>
              </a:rPr>
              <a:t> </a:t>
            </a:r>
            <a:r>
              <a:rPr lang="pl-PL" sz="1200" spc="9" dirty="0">
                <a:latin typeface="Arial"/>
                <a:cs typeface="Arial"/>
              </a:rPr>
              <a:t>T</a:t>
            </a:r>
            <a:r>
              <a:rPr lang="pl-PL" sz="1200" dirty="0">
                <a:latin typeface="Arial"/>
                <a:cs typeface="Arial"/>
              </a:rPr>
              <a:t>NT</a:t>
            </a:r>
            <a:r>
              <a:rPr lang="pl-PL" sz="1200" spc="-14" dirty="0">
                <a:latin typeface="Arial"/>
                <a:cs typeface="Arial"/>
              </a:rPr>
              <a:t> </a:t>
            </a:r>
            <a:r>
              <a:rPr lang="pl-PL" sz="1200" dirty="0">
                <a:latin typeface="Arial"/>
                <a:cs typeface="Arial"/>
              </a:rPr>
              <a:t>(</a:t>
            </a:r>
            <a:r>
              <a:rPr lang="pl-PL" sz="1200" spc="-4" dirty="0">
                <a:latin typeface="Arial"/>
                <a:cs typeface="Arial"/>
              </a:rPr>
              <a:t>j</a:t>
            </a:r>
            <a:r>
              <a:rPr lang="pl-PL" sz="1200" spc="4" dirty="0">
                <a:latin typeface="Arial"/>
                <a:cs typeface="Arial"/>
              </a:rPr>
              <a:t>e</a:t>
            </a:r>
            <a:r>
              <a:rPr lang="pl-PL" sz="1200" spc="-9" dirty="0">
                <a:latin typeface="Arial"/>
                <a:cs typeface="Arial"/>
              </a:rPr>
              <a:t>ż</a:t>
            </a:r>
            <a:r>
              <a:rPr lang="pl-PL" sz="1200" spc="4" dirty="0">
                <a:latin typeface="Arial"/>
                <a:cs typeface="Arial"/>
              </a:rPr>
              <a:t>e</a:t>
            </a:r>
            <a:r>
              <a:rPr lang="pl-PL" sz="1200" dirty="0">
                <a:latin typeface="Arial"/>
                <a:cs typeface="Arial"/>
              </a:rPr>
              <a:t>li</a:t>
            </a:r>
            <a:r>
              <a:rPr lang="pl-PL" sz="1200" spc="-14" dirty="0">
                <a:latin typeface="Arial"/>
                <a:cs typeface="Arial"/>
              </a:rPr>
              <a:t> </a:t>
            </a:r>
            <a:r>
              <a:rPr lang="pl-PL" sz="1200" spc="-9" dirty="0">
                <a:latin typeface="Arial"/>
                <a:cs typeface="Arial"/>
              </a:rPr>
              <a:t>z</a:t>
            </a:r>
            <a:r>
              <a:rPr lang="pl-PL" sz="1200" spc="4" dirty="0">
                <a:latin typeface="Arial"/>
                <a:cs typeface="Arial"/>
              </a:rPr>
              <a:t>o</a:t>
            </a:r>
            <a:r>
              <a:rPr lang="pl-PL" sz="1200" dirty="0">
                <a:latin typeface="Arial"/>
                <a:cs typeface="Arial"/>
              </a:rPr>
              <a:t>st</a:t>
            </a:r>
            <a:r>
              <a:rPr lang="pl-PL" sz="1200" spc="4" dirty="0">
                <a:latin typeface="Arial"/>
                <a:cs typeface="Arial"/>
              </a:rPr>
              <a:t>a</a:t>
            </a:r>
            <a:r>
              <a:rPr lang="pl-PL" sz="1200" dirty="0">
                <a:latin typeface="Arial"/>
                <a:cs typeface="Arial"/>
              </a:rPr>
              <a:t>ł </a:t>
            </a:r>
            <a:r>
              <a:rPr lang="pl-PL" sz="1200" spc="4" dirty="0">
                <a:latin typeface="Arial"/>
                <a:cs typeface="Arial"/>
              </a:rPr>
              <a:t>nad</a:t>
            </a:r>
            <a:r>
              <a:rPr lang="pl-PL" sz="1200" spc="-4" dirty="0">
                <a:latin typeface="Arial"/>
                <a:cs typeface="Arial"/>
              </a:rPr>
              <a:t>a</a:t>
            </a:r>
            <a:r>
              <a:rPr lang="pl-PL" sz="1200" spc="4" dirty="0">
                <a:latin typeface="Arial"/>
                <a:cs typeface="Arial"/>
              </a:rPr>
              <a:t>n</a:t>
            </a:r>
            <a:r>
              <a:rPr lang="pl-PL" sz="1200" spc="-9" dirty="0">
                <a:latin typeface="Arial"/>
                <a:cs typeface="Arial"/>
              </a:rPr>
              <a:t>y</a:t>
            </a:r>
            <a:r>
              <a:rPr lang="pl-PL" sz="1200" dirty="0">
                <a:latin typeface="Arial"/>
                <a:cs typeface="Arial"/>
              </a:rPr>
              <a:t>),</a:t>
            </a:r>
            <a:r>
              <a:rPr lang="pl-PL" sz="1200" spc="-19" dirty="0">
                <a:latin typeface="Arial"/>
                <a:cs typeface="Arial"/>
              </a:rPr>
              <a:t> </a:t>
            </a:r>
            <a:r>
              <a:rPr lang="pl-PL" sz="1200" spc="4" dirty="0">
                <a:latin typeface="Arial"/>
                <a:cs typeface="Arial"/>
              </a:rPr>
              <a:t>nume</a:t>
            </a:r>
            <a:r>
              <a:rPr lang="pl-PL" sz="1200" dirty="0">
                <a:latin typeface="Arial"/>
                <a:cs typeface="Arial"/>
              </a:rPr>
              <a:t>r</a:t>
            </a:r>
            <a:r>
              <a:rPr lang="pl-PL" sz="1200" spc="-25" dirty="0">
                <a:latin typeface="Arial"/>
                <a:cs typeface="Arial"/>
              </a:rPr>
              <a:t> </a:t>
            </a:r>
            <a:r>
              <a:rPr lang="pl-PL" sz="1200" dirty="0">
                <a:latin typeface="Arial"/>
                <a:cs typeface="Arial"/>
              </a:rPr>
              <a:t>NI</a:t>
            </a:r>
            <a:r>
              <a:rPr lang="pl-PL" sz="1200" spc="-150" dirty="0">
                <a:latin typeface="Arial"/>
                <a:cs typeface="Arial"/>
              </a:rPr>
              <a:t>P</a:t>
            </a:r>
            <a:r>
              <a:rPr lang="pl-PL" sz="1200" dirty="0">
                <a:latin typeface="Arial"/>
                <a:cs typeface="Arial"/>
              </a:rPr>
              <a:t>.</a:t>
            </a:r>
          </a:p>
          <a:p>
            <a:pPr marL="12700" marR="22859">
              <a:lnSpc>
                <a:spcPct val="95825"/>
              </a:lnSpc>
            </a:pPr>
            <a:endParaRPr lang="pl-PL" sz="1200" dirty="0">
              <a:latin typeface="Arial"/>
              <a:cs typeface="Arial"/>
            </a:endParaRPr>
          </a:p>
          <a:p>
            <a:pPr marL="12700" marR="22859">
              <a:lnSpc>
                <a:spcPct val="95825"/>
              </a:lnSpc>
              <a:spcBef>
                <a:spcPts val="60"/>
              </a:spcBef>
            </a:pPr>
            <a:endParaRPr sz="1200" dirty="0">
              <a:latin typeface="Arial"/>
              <a:cs typeface="Arial"/>
            </a:endParaRPr>
          </a:p>
        </p:txBody>
      </p:sp>
      <p:sp>
        <p:nvSpPr>
          <p:cNvPr id="8" name="object 8"/>
          <p:cNvSpPr txBox="1"/>
          <p:nvPr/>
        </p:nvSpPr>
        <p:spPr>
          <a:xfrm>
            <a:off x="1505839" y="3013027"/>
            <a:ext cx="2303729" cy="177800"/>
          </a:xfrm>
          <a:prstGeom prst="rect">
            <a:avLst/>
          </a:prstGeom>
        </p:spPr>
        <p:txBody>
          <a:bodyPr wrap="square" lIns="0" tIns="0" rIns="0" bIns="0" rtlCol="0">
            <a:noAutofit/>
          </a:bodyPr>
          <a:lstStyle/>
          <a:p>
            <a:pPr marL="12700">
              <a:lnSpc>
                <a:spcPts val="1325"/>
              </a:lnSpc>
              <a:spcBef>
                <a:spcPts val="66"/>
              </a:spcBef>
            </a:pPr>
            <a:endParaRPr sz="1200" dirty="0">
              <a:latin typeface="Arial"/>
              <a:cs typeface="Arial"/>
            </a:endParaRPr>
          </a:p>
        </p:txBody>
      </p:sp>
      <p:sp>
        <p:nvSpPr>
          <p:cNvPr id="7" name="object 7"/>
          <p:cNvSpPr txBox="1"/>
          <p:nvPr/>
        </p:nvSpPr>
        <p:spPr>
          <a:xfrm>
            <a:off x="1505839" y="3195907"/>
            <a:ext cx="101600" cy="543559"/>
          </a:xfrm>
          <a:prstGeom prst="rect">
            <a:avLst/>
          </a:prstGeom>
        </p:spPr>
        <p:txBody>
          <a:bodyPr wrap="square" lIns="0" tIns="0" rIns="0" bIns="0" rtlCol="0">
            <a:noAutofit/>
          </a:bodyPr>
          <a:lstStyle/>
          <a:p>
            <a:pPr marL="12700">
              <a:lnSpc>
                <a:spcPct val="95825"/>
              </a:lnSpc>
              <a:spcBef>
                <a:spcPts val="60"/>
              </a:spcBef>
            </a:pPr>
            <a:endParaRPr sz="1200" dirty="0">
              <a:latin typeface="Arial"/>
              <a:cs typeface="Arial"/>
            </a:endParaRPr>
          </a:p>
        </p:txBody>
      </p:sp>
      <p:sp>
        <p:nvSpPr>
          <p:cNvPr id="3" name="object 3">
            <a:hlinkClick r:id="" action="ppaction://hlinkshowjump?jump=firstslide"/>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4</a:t>
            </a:r>
            <a:r>
              <a:rPr lang="pl-PL" sz="1600" spc="-4" dirty="0" smtClean="0">
                <a:latin typeface="Calibri"/>
                <a:cs typeface="Calibri"/>
              </a:rPr>
              <a:t>4</a:t>
            </a:r>
            <a:endParaRPr sz="1600" dirty="0">
              <a:latin typeface="Calibri"/>
              <a:cs typeface="Calibri"/>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bject 43"/>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25" name="object 25"/>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26" name="object 26"/>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27" name="object 27"/>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28" name="object 28"/>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29" name="object 29"/>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0" name="object 30"/>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32" name="object 32"/>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206568"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34" name="object 34"/>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35" name="object 35">
            <a:hlinkClick r:id="rId3" action="ppaction://hlinksldjump"/>
          </p:cNvPr>
          <p:cNvSpPr/>
          <p:nvPr/>
        </p:nvSpPr>
        <p:spPr>
          <a:xfrm>
            <a:off x="4756404" y="355092"/>
            <a:ext cx="2154936" cy="1232915"/>
          </a:xfrm>
          <a:prstGeom prst="rect">
            <a:avLst/>
          </a:prstGeom>
          <a:blipFill>
            <a:blip r:embed="rId4" cstate="print"/>
            <a:stretch>
              <a:fillRect/>
            </a:stretch>
          </a:blipFill>
        </p:spPr>
        <p:txBody>
          <a:bodyPr wrap="square" lIns="0" tIns="0" rIns="0" bIns="0" rtlCol="0">
            <a:noAutofit/>
          </a:bodyPr>
          <a:lstStyle/>
          <a:p>
            <a:endParaRPr/>
          </a:p>
        </p:txBody>
      </p:sp>
      <p:sp>
        <p:nvSpPr>
          <p:cNvPr id="36" name="object 36">
            <a:hlinkClick r:id="rId5" action="ppaction://hlinksldjump"/>
          </p:cNvPr>
          <p:cNvSpPr/>
          <p:nvPr/>
        </p:nvSpPr>
        <p:spPr>
          <a:xfrm>
            <a:off x="0" y="336803"/>
            <a:ext cx="2052827" cy="1232916"/>
          </a:xfrm>
          <a:prstGeom prst="rect">
            <a:avLst/>
          </a:prstGeom>
          <a:blipFill>
            <a:blip r:embed="rId6" cstate="print"/>
            <a:stretch>
              <a:fillRect/>
            </a:stretch>
          </a:blipFill>
        </p:spPr>
        <p:txBody>
          <a:bodyPr wrap="square" lIns="0" tIns="0" rIns="0" bIns="0" rtlCol="0">
            <a:noAutofit/>
          </a:bodyPr>
          <a:lstStyle/>
          <a:p>
            <a:endParaRPr/>
          </a:p>
        </p:txBody>
      </p:sp>
      <p:sp>
        <p:nvSpPr>
          <p:cNvPr id="37" name="object 37">
            <a:hlinkClick r:id="rId7" action="ppaction://hlinksldjump"/>
          </p:cNvPr>
          <p:cNvSpPr/>
          <p:nvPr/>
        </p:nvSpPr>
        <p:spPr>
          <a:xfrm>
            <a:off x="3151632" y="336803"/>
            <a:ext cx="2154936" cy="1232916"/>
          </a:xfrm>
          <a:prstGeom prst="rect">
            <a:avLst/>
          </a:prstGeom>
          <a:blipFill>
            <a:blip r:embed="rId8" cstate="print"/>
            <a:stretch>
              <a:fillRect/>
            </a:stretch>
          </a:blipFill>
        </p:spPr>
        <p:txBody>
          <a:bodyPr wrap="square" lIns="0" tIns="0" rIns="0" bIns="0" rtlCol="0">
            <a:noAutofit/>
          </a:bodyPr>
          <a:lstStyle/>
          <a:p>
            <a:endParaRPr/>
          </a:p>
        </p:txBody>
      </p:sp>
      <p:sp>
        <p:nvSpPr>
          <p:cNvPr id="38" name="object 38">
            <a:hlinkClick r:id="rId9" action="ppaction://hlinksldjump"/>
          </p:cNvPr>
          <p:cNvSpPr/>
          <p:nvPr/>
        </p:nvSpPr>
        <p:spPr>
          <a:xfrm>
            <a:off x="1525524" y="336803"/>
            <a:ext cx="2153412" cy="1232916"/>
          </a:xfrm>
          <a:prstGeom prst="rect">
            <a:avLst/>
          </a:prstGeom>
          <a:blipFill>
            <a:blip r:embed="rId10" cstate="print"/>
            <a:stretch>
              <a:fillRect/>
            </a:stretch>
          </a:blipFill>
        </p:spPr>
        <p:txBody>
          <a:bodyPr wrap="square" lIns="0" tIns="0" rIns="0" bIns="0" rtlCol="0">
            <a:noAutofit/>
          </a:bodyPr>
          <a:lstStyle/>
          <a:p>
            <a:endParaRPr/>
          </a:p>
        </p:txBody>
      </p:sp>
      <p:sp>
        <p:nvSpPr>
          <p:cNvPr id="39" name="object 39">
            <a:hlinkClick r:id="rId11" action="ppaction://hlinksldjump"/>
          </p:cNvPr>
          <p:cNvSpPr/>
          <p:nvPr/>
        </p:nvSpPr>
        <p:spPr>
          <a:xfrm>
            <a:off x="8033004" y="336803"/>
            <a:ext cx="2154936" cy="1232916"/>
          </a:xfrm>
          <a:prstGeom prst="rect">
            <a:avLst/>
          </a:prstGeom>
          <a:blipFill>
            <a:blip r:embed="rId12" cstate="print"/>
            <a:stretch>
              <a:fillRect/>
            </a:stretch>
          </a:blipFill>
        </p:spPr>
        <p:txBody>
          <a:bodyPr wrap="square" lIns="0" tIns="0" rIns="0" bIns="0" rtlCol="0">
            <a:noAutofit/>
          </a:bodyPr>
          <a:lstStyle/>
          <a:p>
            <a:endParaRPr/>
          </a:p>
        </p:txBody>
      </p:sp>
      <p:sp>
        <p:nvSpPr>
          <p:cNvPr id="40" name="object 40">
            <a:hlinkClick r:id="rId13" action="ppaction://hlinksldjump"/>
          </p:cNvPr>
          <p:cNvSpPr/>
          <p:nvPr/>
        </p:nvSpPr>
        <p:spPr>
          <a:xfrm>
            <a:off x="9660636" y="336803"/>
            <a:ext cx="2154935" cy="1232916"/>
          </a:xfrm>
          <a:prstGeom prst="rect">
            <a:avLst/>
          </a:prstGeom>
          <a:blipFill>
            <a:blip r:embed="rId14" cstate="print"/>
            <a:stretch>
              <a:fillRect/>
            </a:stretch>
          </a:blipFill>
        </p:spPr>
        <p:txBody>
          <a:bodyPr wrap="square" lIns="0" tIns="0" rIns="0" bIns="0" rtlCol="0">
            <a:noAutofit/>
          </a:bodyPr>
          <a:lstStyle/>
          <a:p>
            <a:endParaRPr/>
          </a:p>
        </p:txBody>
      </p:sp>
      <p:sp>
        <p:nvSpPr>
          <p:cNvPr id="41" name="object 41">
            <a:hlinkClick r:id="rId15" action="ppaction://hlinksldjump"/>
          </p:cNvPr>
          <p:cNvSpPr/>
          <p:nvPr/>
        </p:nvSpPr>
        <p:spPr>
          <a:xfrm>
            <a:off x="6406896" y="336803"/>
            <a:ext cx="2153411" cy="1232916"/>
          </a:xfrm>
          <a:prstGeom prst="rect">
            <a:avLst/>
          </a:prstGeom>
          <a:blipFill>
            <a:blip r:embed="rId16" cstate="print"/>
            <a:stretch>
              <a:fillRect/>
            </a:stretch>
          </a:blipFill>
        </p:spPr>
        <p:txBody>
          <a:bodyPr wrap="square" lIns="0" tIns="0" rIns="0" bIns="0" rtlCol="0">
            <a:noAutofit/>
          </a:bodyPr>
          <a:lstStyle/>
          <a:p>
            <a:endParaRPr/>
          </a:p>
        </p:txBody>
      </p:sp>
      <p:sp>
        <p:nvSpPr>
          <p:cNvPr id="42" name="object 42"/>
          <p:cNvSpPr/>
          <p:nvPr/>
        </p:nvSpPr>
        <p:spPr>
          <a:xfrm>
            <a:off x="2012695" y="3582035"/>
            <a:ext cx="42672" cy="0"/>
          </a:xfrm>
          <a:custGeom>
            <a:avLst/>
            <a:gdLst/>
            <a:ahLst/>
            <a:cxnLst/>
            <a:rect l="l" t="t" r="r" b="b"/>
            <a:pathLst>
              <a:path w="42672">
                <a:moveTo>
                  <a:pt x="0" y="0"/>
                </a:moveTo>
                <a:lnTo>
                  <a:pt x="42672" y="0"/>
                </a:lnTo>
              </a:path>
            </a:pathLst>
          </a:custGeom>
          <a:ln w="11937">
            <a:solidFill>
              <a:srgbClr val="000000"/>
            </a:solidFill>
          </a:ln>
        </p:spPr>
        <p:txBody>
          <a:bodyPr wrap="square" lIns="0" tIns="0" rIns="0" bIns="0" rtlCol="0">
            <a:noAutofit/>
          </a:bodyPr>
          <a:lstStyle/>
          <a:p>
            <a:endParaRPr/>
          </a:p>
        </p:txBody>
      </p:sp>
      <p:sp>
        <p:nvSpPr>
          <p:cNvPr id="22" name="object 22"/>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23" name="object 23"/>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0" name="object 20"/>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1" name="object 21">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18" name="object 18"/>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19" name="object 19">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16" name="object 16"/>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17" name="object 17"/>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15" name="object 15"/>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14" name="object 14"/>
          <p:cNvSpPr txBox="1"/>
          <p:nvPr/>
        </p:nvSpPr>
        <p:spPr>
          <a:xfrm>
            <a:off x="3750691" y="690705"/>
            <a:ext cx="955483" cy="543560"/>
          </a:xfrm>
          <a:prstGeom prst="rect">
            <a:avLst/>
          </a:prstGeom>
        </p:spPr>
        <p:txBody>
          <a:bodyPr wrap="square" lIns="0" tIns="0" rIns="0" bIns="0" rtlCol="0">
            <a:noAutofit/>
          </a:bodyPr>
          <a:lstStyle/>
          <a:p>
            <a:pPr marL="150114" marR="148118" algn="ctr">
              <a:lnSpc>
                <a:spcPts val="1325"/>
              </a:lnSpc>
              <a:spcBef>
                <a:spcPts val="66"/>
              </a:spcBef>
            </a:pPr>
            <a:r>
              <a:rPr sz="1200" spc="-119"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ry</a:t>
            </a:r>
            <a:r>
              <a:rPr sz="1200" spc="-9" dirty="0" smtClean="0">
                <a:solidFill>
                  <a:srgbClr val="FFFFFF"/>
                </a:solidFill>
                <a:latin typeface="Arial"/>
                <a:cs typeface="Arial"/>
              </a:rPr>
              <a:t> </a:t>
            </a:r>
            <a:r>
              <a:rPr sz="1200" spc="0" dirty="0" smtClean="0">
                <a:solidFill>
                  <a:srgbClr val="FFFFFF"/>
                </a:solidFill>
                <a:latin typeface="Arial"/>
                <a:cs typeface="Arial"/>
              </a:rPr>
              <a:t>o</a:t>
            </a:r>
            <a:endParaRPr sz="1200">
              <a:latin typeface="Arial"/>
              <a:cs typeface="Arial"/>
            </a:endParaRPr>
          </a:p>
          <a:p>
            <a:pPr indent="457" algn="ctr">
              <a:lnSpc>
                <a:spcPct val="100041"/>
              </a:lnSpc>
            </a:pPr>
            <a:r>
              <a:rPr sz="1200" spc="0" dirty="0" smtClean="0">
                <a:solidFill>
                  <a:srgbClr val="FFFFFF"/>
                </a:solidFill>
                <a:latin typeface="Arial"/>
                <a:cs typeface="Arial"/>
              </a:rPr>
              <a:t>s</a:t>
            </a:r>
            <a:r>
              <a:rPr sz="1200" spc="4" dirty="0" smtClean="0">
                <a:solidFill>
                  <a:srgbClr val="FFFFFF"/>
                </a:solidFill>
                <a:latin typeface="Arial"/>
                <a:cs typeface="Arial"/>
              </a:rPr>
              <a:t>pe</a:t>
            </a:r>
            <a:r>
              <a:rPr sz="1200" spc="0" dirty="0" smtClean="0">
                <a:solidFill>
                  <a:srgbClr val="FFFFFF"/>
                </a:solidFill>
                <a:latin typeface="Arial"/>
                <a:cs typeface="Arial"/>
              </a:rPr>
              <a:t>cjal</a:t>
            </a:r>
            <a:r>
              <a:rPr sz="1200" spc="4" dirty="0" smtClean="0">
                <a:solidFill>
                  <a:srgbClr val="FFFFFF"/>
                </a:solidFill>
                <a:latin typeface="Arial"/>
                <a:cs typeface="Arial"/>
              </a:rPr>
              <a:t>n</a:t>
            </a:r>
            <a:r>
              <a:rPr sz="1200" spc="-9" dirty="0" smtClean="0">
                <a:solidFill>
                  <a:srgbClr val="FFFFFF"/>
                </a:solidFill>
                <a:latin typeface="Arial"/>
                <a:cs typeface="Arial"/>
              </a:rPr>
              <a:t>y</a:t>
            </a:r>
            <a:r>
              <a:rPr sz="1200" spc="0" dirty="0" smtClean="0">
                <a:solidFill>
                  <a:srgbClr val="FFFFFF"/>
                </a:solidFill>
                <a:latin typeface="Arial"/>
                <a:cs typeface="Arial"/>
              </a:rPr>
              <a:t>ch </a:t>
            </a:r>
            <a:r>
              <a:rPr sz="1200" spc="-14" dirty="0" smtClean="0">
                <a:solidFill>
                  <a:srgbClr val="FFFFFF"/>
                </a:solidFill>
                <a:latin typeface="Arial"/>
                <a:cs typeface="Arial"/>
              </a:rPr>
              <a:t>w</a:t>
            </a:r>
            <a:r>
              <a:rPr sz="1200" spc="-9" dirty="0" smtClean="0">
                <a:solidFill>
                  <a:srgbClr val="FFFFFF"/>
                </a:solidFill>
                <a:latin typeface="Arial"/>
                <a:cs typeface="Arial"/>
              </a:rPr>
              <a:t>y</a:t>
            </a:r>
            <a:r>
              <a:rPr sz="1200" spc="4" dirty="0" smtClean="0">
                <a:solidFill>
                  <a:srgbClr val="FFFFFF"/>
                </a:solidFill>
                <a:latin typeface="Arial"/>
                <a:cs typeface="Arial"/>
              </a:rPr>
              <a:t>ma</a:t>
            </a:r>
            <a:r>
              <a:rPr sz="1200" spc="-4" dirty="0" smtClean="0">
                <a:solidFill>
                  <a:srgbClr val="FFFFFF"/>
                </a:solidFill>
                <a:latin typeface="Arial"/>
                <a:cs typeface="Arial"/>
              </a:rPr>
              <a:t>g</a:t>
            </a:r>
            <a:r>
              <a:rPr sz="1200" spc="4" dirty="0" smtClean="0">
                <a:solidFill>
                  <a:srgbClr val="FFFFFF"/>
                </a:solidFill>
                <a:latin typeface="Arial"/>
                <a:cs typeface="Arial"/>
              </a:rPr>
              <a:t>an</a:t>
            </a:r>
            <a:r>
              <a:rPr sz="1200" spc="0" dirty="0" smtClean="0">
                <a:solidFill>
                  <a:srgbClr val="FFFFFF"/>
                </a:solidFill>
                <a:latin typeface="Arial"/>
                <a:cs typeface="Arial"/>
              </a:rPr>
              <a:t>iach</a:t>
            </a:r>
            <a:endParaRPr sz="1200">
              <a:latin typeface="Arial"/>
              <a:cs typeface="Arial"/>
            </a:endParaRPr>
          </a:p>
        </p:txBody>
      </p:sp>
      <p:sp>
        <p:nvSpPr>
          <p:cNvPr id="13" name="object 13"/>
          <p:cNvSpPr txBox="1"/>
          <p:nvPr/>
        </p:nvSpPr>
        <p:spPr>
          <a:xfrm>
            <a:off x="5456301" y="708993"/>
            <a:ext cx="765759" cy="543560"/>
          </a:xfrm>
          <a:prstGeom prst="rect">
            <a:avLst/>
          </a:prstGeom>
        </p:spPr>
        <p:txBody>
          <a:bodyPr wrap="square" lIns="0" tIns="0" rIns="0" bIns="0" rtlCol="0">
            <a:noAutofit/>
          </a:bodyPr>
          <a:lstStyle/>
          <a:p>
            <a:pPr marL="73913" marR="84886" algn="ctr">
              <a:lnSpc>
                <a:spcPts val="1325"/>
              </a:lnSpc>
              <a:spcBef>
                <a:spcPts val="66"/>
              </a:spcBef>
            </a:pPr>
            <a:r>
              <a:rPr sz="1200" spc="0" dirty="0" smtClean="0">
                <a:solidFill>
                  <a:srgbClr val="FFFFFF"/>
                </a:solidFill>
                <a:latin typeface="Arial"/>
                <a:cs typeface="Arial"/>
              </a:rPr>
              <a:t>Ro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je</a:t>
            </a:r>
            <a:endParaRPr sz="1200">
              <a:latin typeface="Arial"/>
              <a:cs typeface="Arial"/>
            </a:endParaRPr>
          </a:p>
          <a:p>
            <a:pPr marL="104394" marR="112014"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raw</a:t>
            </a:r>
            <a:endParaRPr sz="1200">
              <a:latin typeface="Arial"/>
              <a:cs typeface="Arial"/>
            </a:endParaRPr>
          </a:p>
          <a:p>
            <a:pPr algn="ctr">
              <a:lnSpc>
                <a:spcPct val="95825"/>
              </a:lnSpc>
              <a:spcBef>
                <a:spcPts val="60"/>
              </a:spcBef>
            </a:pPr>
            <a:r>
              <a:rPr sz="1200" spc="0" dirty="0" smtClean="0">
                <a:solidFill>
                  <a:srgbClr val="FFFFFF"/>
                </a:solidFill>
                <a:latin typeface="Arial"/>
                <a:cs typeface="Arial"/>
              </a:rPr>
              <a:t>w i</a:t>
            </a:r>
            <a:r>
              <a:rPr sz="1200" spc="4" dirty="0" smtClean="0">
                <a:solidFill>
                  <a:srgbClr val="FFFFFF"/>
                </a:solidFill>
                <a:latin typeface="Arial"/>
                <a:cs typeface="Arial"/>
              </a:rPr>
              <a:t>mpo</a:t>
            </a:r>
            <a:r>
              <a:rPr sz="1200" spc="0" dirty="0" smtClean="0">
                <a:solidFill>
                  <a:srgbClr val="FFFFFF"/>
                </a:solidFill>
                <a:latin typeface="Arial"/>
                <a:cs typeface="Arial"/>
              </a:rPr>
              <a:t>rc</a:t>
            </a:r>
            <a:r>
              <a:rPr sz="1200" spc="-4" dirty="0" smtClean="0">
                <a:solidFill>
                  <a:srgbClr val="FFFFFF"/>
                </a:solidFill>
                <a:latin typeface="Arial"/>
                <a:cs typeface="Arial"/>
              </a:rPr>
              <a:t>i</a:t>
            </a:r>
            <a:r>
              <a:rPr sz="1200" spc="0" dirty="0" smtClean="0">
                <a:solidFill>
                  <a:srgbClr val="FFFFFF"/>
                </a:solidFill>
                <a:latin typeface="Arial"/>
                <a:cs typeface="Arial"/>
              </a:rPr>
              <a:t>e</a:t>
            </a:r>
            <a:endParaRPr sz="1200">
              <a:latin typeface="Arial"/>
              <a:cs typeface="Arial"/>
            </a:endParaRPr>
          </a:p>
        </p:txBody>
      </p:sp>
      <p:sp>
        <p:nvSpPr>
          <p:cNvPr id="12" name="object 12"/>
          <p:cNvSpPr txBox="1"/>
          <p:nvPr/>
        </p:nvSpPr>
        <p:spPr>
          <a:xfrm>
            <a:off x="464007" y="782145"/>
            <a:ext cx="1032459"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Pr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a:p>
            <a:pPr marL="93726" marR="103022" algn="ctr">
              <a:lnSpc>
                <a:spcPct val="95825"/>
              </a:lnSpc>
            </a:pPr>
            <a:r>
              <a:rPr sz="1200" spc="4" dirty="0" smtClean="0">
                <a:solidFill>
                  <a:srgbClr val="FFFFFF"/>
                </a:solidFill>
                <a:latin typeface="Arial"/>
                <a:cs typeface="Arial"/>
              </a:rPr>
              <a:t>d</a:t>
            </a:r>
            <a:r>
              <a:rPr sz="1200" spc="0" dirty="0" smtClean="0">
                <a:solidFill>
                  <a:srgbClr val="FFFFFF"/>
                </a:solidFill>
                <a:latin typeface="Arial"/>
                <a:cs typeface="Arial"/>
              </a:rPr>
              <a:t>o</a:t>
            </a:r>
            <a:r>
              <a:rPr sz="1200" spc="-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p:txBody>
      </p:sp>
      <p:sp>
        <p:nvSpPr>
          <p:cNvPr id="11" name="object 11"/>
          <p:cNvSpPr txBox="1"/>
          <p:nvPr/>
        </p:nvSpPr>
        <p:spPr>
          <a:xfrm>
            <a:off x="2204085" y="782145"/>
            <a:ext cx="819861" cy="360679"/>
          </a:xfrm>
          <a:prstGeom prst="rect">
            <a:avLst/>
          </a:prstGeom>
        </p:spPr>
        <p:txBody>
          <a:bodyPr wrap="square" lIns="0" tIns="0" rIns="0" bIns="0" rtlCol="0">
            <a:noAutofit/>
          </a:bodyPr>
          <a:lstStyle/>
          <a:p>
            <a:pPr marL="12700">
              <a:lnSpc>
                <a:spcPts val="1325"/>
              </a:lnSpc>
              <a:spcBef>
                <a:spcPts val="66"/>
              </a:spcBef>
            </a:pPr>
            <a:r>
              <a:rPr sz="1200" spc="29" dirty="0" smtClean="0">
                <a:solidFill>
                  <a:srgbClr val="FFFFFF"/>
                </a:solidFill>
                <a:latin typeface="Arial"/>
                <a:cs typeface="Arial"/>
              </a:rPr>
              <a:t>W</a:t>
            </a:r>
            <a:r>
              <a:rPr sz="1200" spc="-9" dirty="0" smtClean="0">
                <a:solidFill>
                  <a:srgbClr val="FFFFFF"/>
                </a:solidFill>
                <a:latin typeface="Arial"/>
                <a:cs typeface="Arial"/>
              </a:rPr>
              <a:t>y</a:t>
            </a:r>
            <a:r>
              <a:rPr sz="1200" spc="4" dirty="0" smtClean="0">
                <a:solidFill>
                  <a:srgbClr val="FFFFFF"/>
                </a:solidFill>
                <a:latin typeface="Arial"/>
                <a:cs typeface="Arial"/>
              </a:rPr>
              <a:t>m</a:t>
            </a:r>
            <a:r>
              <a:rPr sz="1200" spc="-4" dirty="0" smtClean="0">
                <a:solidFill>
                  <a:srgbClr val="FFFFFF"/>
                </a:solidFill>
                <a:latin typeface="Arial"/>
                <a:cs typeface="Arial"/>
              </a:rPr>
              <a:t>ag</a:t>
            </a:r>
            <a:r>
              <a:rPr sz="1200" spc="4" dirty="0" smtClean="0">
                <a:solidFill>
                  <a:srgbClr val="FFFFFF"/>
                </a:solidFill>
                <a:latin typeface="Arial"/>
                <a:cs typeface="Arial"/>
              </a:rPr>
              <a:t>a</a:t>
            </a:r>
            <a:r>
              <a:rPr sz="1200" spc="-4" dirty="0" smtClean="0">
                <a:solidFill>
                  <a:srgbClr val="FFFFFF"/>
                </a:solidFill>
                <a:latin typeface="Arial"/>
                <a:cs typeface="Arial"/>
              </a:rPr>
              <a:t>n</a:t>
            </a:r>
            <a:r>
              <a:rPr sz="1200" spc="0" dirty="0" smtClean="0">
                <a:solidFill>
                  <a:srgbClr val="FFFFFF"/>
                </a:solidFill>
                <a:latin typeface="Arial"/>
                <a:cs typeface="Arial"/>
              </a:rPr>
              <a:t>e</a:t>
            </a:r>
            <a:endParaRPr sz="1200">
              <a:latin typeface="Arial"/>
              <a:cs typeface="Arial"/>
            </a:endParaRPr>
          </a:p>
          <a:p>
            <a:pPr marL="24891" marR="22860">
              <a:lnSpc>
                <a:spcPct val="95825"/>
              </a:lnSpc>
            </a:pP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en</a:t>
            </a:r>
            <a:r>
              <a:rPr sz="1200" spc="0" dirty="0" smtClean="0">
                <a:solidFill>
                  <a:srgbClr val="FFFFFF"/>
                </a:solidFill>
                <a:latin typeface="Arial"/>
                <a:cs typeface="Arial"/>
              </a:rPr>
              <a:t>ty</a:t>
            </a:r>
            <a:endParaRPr sz="1200">
              <a:latin typeface="Arial"/>
              <a:cs typeface="Arial"/>
            </a:endParaRPr>
          </a:p>
        </p:txBody>
      </p:sp>
      <p:sp>
        <p:nvSpPr>
          <p:cNvPr id="10" name="object 10"/>
          <p:cNvSpPr txBox="1"/>
          <p:nvPr/>
        </p:nvSpPr>
        <p:spPr>
          <a:xfrm>
            <a:off x="6968744" y="782145"/>
            <a:ext cx="1041095"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p</a:t>
            </a:r>
            <a:r>
              <a:rPr sz="1200" spc="0" dirty="0" smtClean="0">
                <a:solidFill>
                  <a:srgbClr val="FFFFFF"/>
                </a:solidFill>
                <a:latin typeface="Arial"/>
                <a:cs typeface="Arial"/>
              </a:rPr>
              <a:t>łac</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cła</a:t>
            </a:r>
            <a:r>
              <a:rPr sz="1200" spc="-4" dirty="0" smtClean="0">
                <a:solidFill>
                  <a:srgbClr val="FFFFFF"/>
                </a:solidFill>
                <a:latin typeface="Arial"/>
                <a:cs typeface="Arial"/>
              </a:rPr>
              <a:t> </a:t>
            </a:r>
            <a:r>
              <a:rPr lang="pl-PL" sz="1200" spc="-4" dirty="0" smtClean="0">
                <a:solidFill>
                  <a:srgbClr val="FFFFFF"/>
                </a:solidFill>
                <a:latin typeface="Arial"/>
                <a:cs typeface="Arial"/>
              </a:rPr>
              <a:t>i</a:t>
            </a:r>
            <a:endParaRPr sz="1200" dirty="0">
              <a:latin typeface="Arial"/>
              <a:cs typeface="Arial"/>
            </a:endParaRPr>
          </a:p>
          <a:p>
            <a:pPr marL="218948" marR="229819" algn="ctr">
              <a:lnSpc>
                <a:spcPct val="95825"/>
              </a:lnSpc>
            </a:pPr>
            <a:r>
              <a:rPr sz="1200" spc="4" dirty="0" smtClean="0">
                <a:solidFill>
                  <a:srgbClr val="FFFFFF"/>
                </a:solidFill>
                <a:latin typeface="Arial"/>
                <a:cs typeface="Arial"/>
              </a:rPr>
              <a:t>poda</a:t>
            </a:r>
            <a:r>
              <a:rPr sz="1200" spc="0" dirty="0" smtClean="0">
                <a:solidFill>
                  <a:srgbClr val="FFFFFF"/>
                </a:solidFill>
                <a:latin typeface="Arial"/>
                <a:cs typeface="Arial"/>
              </a:rPr>
              <a:t>tku</a:t>
            </a:r>
            <a:endParaRPr sz="1200" dirty="0">
              <a:latin typeface="Arial"/>
              <a:cs typeface="Arial"/>
            </a:endParaRPr>
          </a:p>
        </p:txBody>
      </p:sp>
      <p:sp>
        <p:nvSpPr>
          <p:cNvPr id="9" name="object 9"/>
          <p:cNvSpPr txBox="1"/>
          <p:nvPr/>
        </p:nvSpPr>
        <p:spPr>
          <a:xfrm>
            <a:off x="8527542" y="782145"/>
            <a:ext cx="1179626" cy="360679"/>
          </a:xfrm>
          <a:prstGeom prst="rect">
            <a:avLst/>
          </a:prstGeom>
        </p:spPr>
        <p:txBody>
          <a:bodyPr wrap="square" lIns="0" tIns="0" rIns="0" bIns="0" rtlCol="0">
            <a:noAutofit/>
          </a:bodyPr>
          <a:lstStyle/>
          <a:p>
            <a:pPr algn="ctr">
              <a:lnSpc>
                <a:spcPts val="1325"/>
              </a:lnSpc>
              <a:spcBef>
                <a:spcPts val="66"/>
              </a:spcBef>
            </a:pPr>
            <a:r>
              <a:rPr sz="1200" spc="4" dirty="0" smtClean="0">
                <a:latin typeface="Arial"/>
                <a:cs typeface="Arial"/>
              </a:rPr>
              <a:t>Ko</a:t>
            </a:r>
            <a:r>
              <a:rPr sz="1200" spc="0" dirty="0" smtClean="0">
                <a:latin typeface="Arial"/>
                <a:cs typeface="Arial"/>
              </a:rPr>
              <a:t>re</a:t>
            </a:r>
            <a:r>
              <a:rPr sz="1200" spc="4" dirty="0" smtClean="0">
                <a:latin typeface="Arial"/>
                <a:cs typeface="Arial"/>
              </a:rPr>
              <a:t>k</a:t>
            </a:r>
            <a:r>
              <a:rPr sz="1200" spc="0" dirty="0" smtClean="0">
                <a:latin typeface="Arial"/>
                <a:cs typeface="Arial"/>
              </a:rPr>
              <a:t>ta</a:t>
            </a:r>
            <a:r>
              <a:rPr sz="1200" spc="-14" dirty="0" smtClean="0">
                <a:latin typeface="Arial"/>
                <a:cs typeface="Arial"/>
              </a:rPr>
              <a:t> </a:t>
            </a:r>
            <a:r>
              <a:rPr sz="1200" spc="4" dirty="0" smtClean="0">
                <a:latin typeface="Arial"/>
                <a:cs typeface="Arial"/>
              </a:rPr>
              <a:t>odp</a:t>
            </a:r>
            <a:r>
              <a:rPr sz="1200" spc="0" dirty="0" smtClean="0">
                <a:latin typeface="Arial"/>
                <a:cs typeface="Arial"/>
              </a:rPr>
              <a:t>ra</a:t>
            </a:r>
            <a:r>
              <a:rPr sz="1200" spc="-14" dirty="0" smtClean="0">
                <a:latin typeface="Arial"/>
                <a:cs typeface="Arial"/>
              </a:rPr>
              <a:t>w</a:t>
            </a:r>
            <a:r>
              <a:rPr sz="1200" spc="0" dirty="0" smtClean="0">
                <a:latin typeface="Arial"/>
                <a:cs typeface="Arial"/>
              </a:rPr>
              <a:t>y</a:t>
            </a:r>
            <a:endParaRPr sz="1200">
              <a:latin typeface="Arial"/>
              <a:cs typeface="Arial"/>
            </a:endParaRPr>
          </a:p>
          <a:p>
            <a:pPr marL="360680" marR="371398" algn="ctr">
              <a:lnSpc>
                <a:spcPct val="95825"/>
              </a:lnSpc>
            </a:pPr>
            <a:r>
              <a:rPr sz="1200" spc="0" dirty="0" smtClean="0">
                <a:latin typeface="Arial"/>
                <a:cs typeface="Arial"/>
              </a:rPr>
              <a:t>c</a:t>
            </a:r>
            <a:r>
              <a:rPr sz="1200" spc="4" dirty="0" smtClean="0">
                <a:latin typeface="Arial"/>
                <a:cs typeface="Arial"/>
              </a:rPr>
              <a:t>e</a:t>
            </a:r>
            <a:r>
              <a:rPr sz="1200" spc="0" dirty="0" smtClean="0">
                <a:latin typeface="Arial"/>
                <a:cs typeface="Arial"/>
              </a:rPr>
              <a:t>ln</a:t>
            </a:r>
            <a:r>
              <a:rPr sz="1200" spc="4" dirty="0" smtClean="0">
                <a:latin typeface="Arial"/>
                <a:cs typeface="Arial"/>
              </a:rPr>
              <a:t>e</a:t>
            </a:r>
            <a:r>
              <a:rPr sz="1200" spc="0" dirty="0" smtClean="0">
                <a:latin typeface="Arial"/>
                <a:cs typeface="Arial"/>
              </a:rPr>
              <a:t>j</a:t>
            </a:r>
            <a:endParaRPr sz="1200">
              <a:latin typeface="Arial"/>
              <a:cs typeface="Arial"/>
            </a:endParaRPr>
          </a:p>
        </p:txBody>
      </p:sp>
      <p:sp>
        <p:nvSpPr>
          <p:cNvPr id="8" name="object 8"/>
          <p:cNvSpPr txBox="1"/>
          <p:nvPr/>
        </p:nvSpPr>
        <p:spPr>
          <a:xfrm>
            <a:off x="10176510" y="873585"/>
            <a:ext cx="1145844"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M</a:t>
            </a:r>
            <a:r>
              <a:rPr sz="1200" spc="4" dirty="0" smtClean="0">
                <a:solidFill>
                  <a:srgbClr val="FFFFFF"/>
                </a:solidFill>
                <a:latin typeface="Arial"/>
                <a:cs typeface="Arial"/>
              </a:rPr>
              <a:t>a</a:t>
            </a:r>
            <a:r>
              <a:rPr sz="1200" spc="-4" dirty="0" smtClean="0">
                <a:solidFill>
                  <a:srgbClr val="FFFFFF"/>
                </a:solidFill>
                <a:latin typeface="Arial"/>
                <a:cs typeface="Arial"/>
              </a:rPr>
              <a:t>g</a:t>
            </a:r>
            <a:r>
              <a:rPr sz="1200" spc="4" dirty="0" smtClean="0">
                <a:solidFill>
                  <a:srgbClr val="FFFFFF"/>
                </a:solidFill>
                <a:latin typeface="Arial"/>
                <a:cs typeface="Arial"/>
              </a:rPr>
              <a:t>a</a:t>
            </a:r>
            <a:r>
              <a:rPr sz="1200" spc="-9" dirty="0" smtClean="0">
                <a:solidFill>
                  <a:srgbClr val="FFFFFF"/>
                </a:solidFill>
                <a:latin typeface="Arial"/>
                <a:cs typeface="Arial"/>
              </a:rPr>
              <a:t>zy</a:t>
            </a:r>
            <a:r>
              <a:rPr sz="1200" spc="4" dirty="0" smtClean="0">
                <a:solidFill>
                  <a:srgbClr val="FFFFFF"/>
                </a:solidFill>
                <a:latin typeface="Arial"/>
                <a:cs typeface="Arial"/>
              </a:rPr>
              <a:t>no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p:txBody>
      </p:sp>
      <p:sp>
        <p:nvSpPr>
          <p:cNvPr id="7" name="object 7"/>
          <p:cNvSpPr txBox="1"/>
          <p:nvPr/>
        </p:nvSpPr>
        <p:spPr>
          <a:xfrm>
            <a:off x="10859770" y="1859311"/>
            <a:ext cx="93583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I</a:t>
            </a:r>
            <a:r>
              <a:rPr sz="2400" spc="4" dirty="0" smtClean="0">
                <a:solidFill>
                  <a:srgbClr val="FFFFFF"/>
                </a:solidFill>
                <a:latin typeface="Arial"/>
                <a:cs typeface="Arial"/>
              </a:rPr>
              <a:t>m</a:t>
            </a:r>
            <a:r>
              <a:rPr sz="2400" spc="0" dirty="0" smtClean="0">
                <a:solidFill>
                  <a:srgbClr val="FFFFFF"/>
                </a:solidFill>
                <a:latin typeface="Arial"/>
                <a:cs typeface="Arial"/>
              </a:rPr>
              <a:t>port</a:t>
            </a:r>
            <a:endParaRPr sz="2400">
              <a:latin typeface="Arial"/>
              <a:cs typeface="Arial"/>
            </a:endParaRPr>
          </a:p>
          <a:p>
            <a:pPr marL="256539" marR="11887">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3" name="object 3">
            <a:hlinkClick r:id="" action="ppaction://hlinkshowjump?jump=firstslide"/>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4</a:t>
            </a:r>
            <a:r>
              <a:rPr lang="pl-PL" sz="1600" spc="-4" dirty="0" smtClean="0">
                <a:latin typeface="Calibri"/>
                <a:cs typeface="Calibri"/>
              </a:rPr>
              <a:t>5</a:t>
            </a:r>
            <a:endParaRPr sz="1600" dirty="0">
              <a:latin typeface="Calibri"/>
              <a:cs typeface="Calibri"/>
            </a:endParaRPr>
          </a:p>
        </p:txBody>
      </p:sp>
      <p:sp>
        <p:nvSpPr>
          <p:cNvPr id="45" name="object 5"/>
          <p:cNvSpPr txBox="1"/>
          <p:nvPr/>
        </p:nvSpPr>
        <p:spPr>
          <a:xfrm>
            <a:off x="1489710" y="2286000"/>
            <a:ext cx="8416290" cy="2133600"/>
          </a:xfrm>
          <a:prstGeom prst="rect">
            <a:avLst/>
          </a:prstGeom>
        </p:spPr>
        <p:txBody>
          <a:bodyPr wrap="square" lIns="0" tIns="0" rIns="0" bIns="0" rtlCol="0">
            <a:noAutofit/>
          </a:bodyPr>
          <a:lstStyle/>
          <a:p>
            <a:pPr marL="12700" marR="22859">
              <a:lnSpc>
                <a:spcPts val="1325"/>
              </a:lnSpc>
              <a:spcBef>
                <a:spcPts val="66"/>
              </a:spcBef>
            </a:pPr>
            <a:r>
              <a:rPr lang="pl-PL" sz="1400" b="1" spc="-4" dirty="0">
                <a:latin typeface="Arial"/>
                <a:cs typeface="Arial"/>
              </a:rPr>
              <a:t>Ko</a:t>
            </a:r>
            <a:r>
              <a:rPr lang="pl-PL" sz="1400" b="1" spc="4" dirty="0">
                <a:latin typeface="Arial"/>
                <a:cs typeface="Arial"/>
              </a:rPr>
              <a:t>r</a:t>
            </a:r>
            <a:r>
              <a:rPr lang="pl-PL" sz="1400" b="1" dirty="0">
                <a:latin typeface="Arial"/>
                <a:cs typeface="Arial"/>
              </a:rPr>
              <a:t>ekta</a:t>
            </a:r>
            <a:r>
              <a:rPr lang="pl-PL" sz="1400" b="1" spc="-14" dirty="0">
                <a:latin typeface="Arial"/>
                <a:cs typeface="Arial"/>
              </a:rPr>
              <a:t> </a:t>
            </a:r>
            <a:r>
              <a:rPr lang="pl-PL" sz="1400" b="1" spc="-4" dirty="0">
                <a:latin typeface="Arial"/>
                <a:cs typeface="Arial"/>
              </a:rPr>
              <a:t>do</a:t>
            </a:r>
            <a:r>
              <a:rPr lang="pl-PL" sz="1400" b="1" dirty="0">
                <a:latin typeface="Arial"/>
                <a:cs typeface="Arial"/>
              </a:rPr>
              <a:t>k</a:t>
            </a:r>
            <a:r>
              <a:rPr lang="pl-PL" sz="1400" b="1" spc="-4" dirty="0">
                <a:latin typeface="Arial"/>
                <a:cs typeface="Arial"/>
              </a:rPr>
              <a:t>u</a:t>
            </a:r>
            <a:r>
              <a:rPr lang="pl-PL" sz="1400" b="1" dirty="0">
                <a:latin typeface="Arial"/>
                <a:cs typeface="Arial"/>
              </a:rPr>
              <a:t>me</a:t>
            </a:r>
            <a:r>
              <a:rPr lang="pl-PL" sz="1400" b="1" spc="-4" dirty="0">
                <a:latin typeface="Arial"/>
                <a:cs typeface="Arial"/>
              </a:rPr>
              <a:t>n</a:t>
            </a:r>
            <a:r>
              <a:rPr lang="pl-PL" sz="1400" b="1" dirty="0">
                <a:latin typeface="Arial"/>
                <a:cs typeface="Arial"/>
              </a:rPr>
              <a:t>tu</a:t>
            </a:r>
            <a:r>
              <a:rPr lang="pl-PL" sz="1400" b="1" spc="-34" dirty="0">
                <a:latin typeface="Arial"/>
                <a:cs typeface="Arial"/>
              </a:rPr>
              <a:t> </a:t>
            </a:r>
            <a:r>
              <a:rPr lang="pl-PL" sz="1400" b="1" spc="-4" dirty="0">
                <a:latin typeface="Arial"/>
                <a:cs typeface="Arial"/>
              </a:rPr>
              <a:t>odp</a:t>
            </a:r>
            <a:r>
              <a:rPr lang="pl-PL" sz="1400" b="1" spc="4" dirty="0">
                <a:latin typeface="Arial"/>
                <a:cs typeface="Arial"/>
              </a:rPr>
              <a:t>r</a:t>
            </a:r>
            <a:r>
              <a:rPr lang="pl-PL" sz="1400" b="1" dirty="0">
                <a:latin typeface="Arial"/>
                <a:cs typeface="Arial"/>
              </a:rPr>
              <a:t>a</a:t>
            </a:r>
            <a:r>
              <a:rPr lang="pl-PL" sz="1400" b="1" spc="19" dirty="0">
                <a:latin typeface="Arial"/>
                <a:cs typeface="Arial"/>
              </a:rPr>
              <a:t>w</a:t>
            </a:r>
            <a:r>
              <a:rPr lang="pl-PL" sz="1400" b="1" dirty="0">
                <a:latin typeface="Arial"/>
                <a:cs typeface="Arial"/>
              </a:rPr>
              <a:t>y</a:t>
            </a:r>
            <a:r>
              <a:rPr lang="pl-PL" sz="1400" b="1" spc="-44" dirty="0">
                <a:latin typeface="Arial"/>
                <a:cs typeface="Arial"/>
              </a:rPr>
              <a:t> </a:t>
            </a:r>
            <a:r>
              <a:rPr lang="pl-PL" sz="1400" b="1" dirty="0">
                <a:latin typeface="Arial"/>
                <a:cs typeface="Arial"/>
              </a:rPr>
              <a:t>ce</a:t>
            </a:r>
            <a:r>
              <a:rPr lang="pl-PL" sz="1400" b="1" spc="4" dirty="0">
                <a:latin typeface="Arial"/>
                <a:cs typeface="Arial"/>
              </a:rPr>
              <a:t>l</a:t>
            </a:r>
            <a:r>
              <a:rPr lang="pl-PL" sz="1400" b="1" spc="-4" dirty="0">
                <a:latin typeface="Arial"/>
                <a:cs typeface="Arial"/>
              </a:rPr>
              <a:t>n</a:t>
            </a:r>
            <a:r>
              <a:rPr lang="pl-PL" sz="1400" b="1" dirty="0">
                <a:latin typeface="Arial"/>
                <a:cs typeface="Arial"/>
              </a:rPr>
              <a:t>ej</a:t>
            </a:r>
            <a:endParaRPr lang="pl-PL" sz="1400" dirty="0">
              <a:latin typeface="Arial"/>
              <a:cs typeface="Arial"/>
            </a:endParaRPr>
          </a:p>
          <a:p>
            <a:pPr marL="12700" marR="22859">
              <a:lnSpc>
                <a:spcPts val="1325"/>
              </a:lnSpc>
              <a:spcBef>
                <a:spcPts val="66"/>
              </a:spcBef>
            </a:pPr>
            <a:endParaRPr lang="pl-PL" sz="1200" dirty="0">
              <a:latin typeface="Arial"/>
              <a:cs typeface="Arial"/>
            </a:endParaRPr>
          </a:p>
          <a:p>
            <a:pPr marL="12700" marR="22859">
              <a:lnSpc>
                <a:spcPts val="1325"/>
              </a:lnSpc>
              <a:spcBef>
                <a:spcPts val="66"/>
              </a:spcBef>
            </a:pPr>
            <a:r>
              <a:rPr sz="1200" spc="0" dirty="0" err="1" smtClean="0">
                <a:latin typeface="Arial"/>
                <a:cs typeface="Arial"/>
              </a:rPr>
              <a:t>J</a:t>
            </a:r>
            <a:r>
              <a:rPr sz="1200" spc="4" dirty="0" err="1" smtClean="0">
                <a:latin typeface="Arial"/>
                <a:cs typeface="Arial"/>
              </a:rPr>
              <a:t>e</a:t>
            </a:r>
            <a:r>
              <a:rPr sz="1200" spc="-9" dirty="0" err="1" smtClean="0">
                <a:latin typeface="Arial"/>
                <a:cs typeface="Arial"/>
              </a:rPr>
              <a:t>ż</a:t>
            </a:r>
            <a:r>
              <a:rPr sz="1200" spc="4" dirty="0" err="1" smtClean="0">
                <a:latin typeface="Arial"/>
                <a:cs typeface="Arial"/>
              </a:rPr>
              <a:t>e</a:t>
            </a:r>
            <a:r>
              <a:rPr sz="1200" spc="0" dirty="0" err="1" smtClean="0">
                <a:latin typeface="Arial"/>
                <a:cs typeface="Arial"/>
              </a:rPr>
              <a:t>li</a:t>
            </a:r>
            <a:r>
              <a:rPr sz="1200" spc="-9" dirty="0" smtClean="0">
                <a:latin typeface="Arial"/>
                <a:cs typeface="Arial"/>
              </a:rPr>
              <a:t> </a:t>
            </a:r>
            <a:r>
              <a:rPr sz="1200" spc="0" dirty="0" smtClean="0">
                <a:latin typeface="Arial"/>
                <a:cs typeface="Arial"/>
              </a:rPr>
              <a:t>st</a:t>
            </a:r>
            <a:r>
              <a:rPr sz="1200" spc="-9" dirty="0" smtClean="0">
                <a:latin typeface="Arial"/>
                <a:cs typeface="Arial"/>
              </a:rPr>
              <a:t>w</a:t>
            </a:r>
            <a:r>
              <a:rPr sz="1200" spc="0" dirty="0" smtClean="0">
                <a:latin typeface="Arial"/>
                <a:cs typeface="Arial"/>
              </a:rPr>
              <a:t>ierd</a:t>
            </a:r>
            <a:r>
              <a:rPr sz="1200" spc="-9" dirty="0" smtClean="0">
                <a:latin typeface="Arial"/>
                <a:cs typeface="Arial"/>
              </a:rPr>
              <a:t>z</a:t>
            </a:r>
            <a:r>
              <a:rPr sz="1200" spc="0" dirty="0" smtClean="0">
                <a:latin typeface="Arial"/>
                <a:cs typeface="Arial"/>
              </a:rPr>
              <a:t>is</a:t>
            </a:r>
            <a:r>
              <a:rPr sz="1200" spc="-14" dirty="0" smtClean="0">
                <a:latin typeface="Arial"/>
                <a:cs typeface="Arial"/>
              </a:rPr>
              <a:t>z</a:t>
            </a:r>
            <a:r>
              <a:rPr sz="1200" spc="0" dirty="0" smtClean="0">
                <a:latin typeface="Arial"/>
                <a:cs typeface="Arial"/>
              </a:rPr>
              <a:t>,</a:t>
            </a:r>
            <a:r>
              <a:rPr sz="1200" spc="29" dirty="0" smtClean="0">
                <a:latin typeface="Arial"/>
                <a:cs typeface="Arial"/>
              </a:rPr>
              <a:t> </a:t>
            </a:r>
            <a:r>
              <a:rPr sz="1200" spc="-9" dirty="0" smtClean="0">
                <a:latin typeface="Arial"/>
                <a:cs typeface="Arial"/>
              </a:rPr>
              <a:t>ż</a:t>
            </a:r>
            <a:r>
              <a:rPr sz="1200" spc="0" dirty="0" smtClean="0">
                <a:latin typeface="Arial"/>
                <a:cs typeface="Arial"/>
              </a:rPr>
              <a:t>e</a:t>
            </a:r>
            <a:r>
              <a:rPr sz="1200" spc="4" dirty="0" smtClean="0">
                <a:latin typeface="Arial"/>
                <a:cs typeface="Arial"/>
              </a:rPr>
              <a:t> do</a:t>
            </a:r>
            <a:r>
              <a:rPr sz="1200" spc="0" dirty="0" smtClean="0">
                <a:latin typeface="Arial"/>
                <a:cs typeface="Arial"/>
              </a:rPr>
              <a:t>k</a:t>
            </a:r>
            <a:r>
              <a:rPr sz="1200" spc="4" dirty="0" smtClean="0">
                <a:latin typeface="Arial"/>
                <a:cs typeface="Arial"/>
              </a:rPr>
              <a:t>ume</a:t>
            </a:r>
            <a:r>
              <a:rPr sz="1200" spc="-4" dirty="0" smtClean="0">
                <a:latin typeface="Arial"/>
                <a:cs typeface="Arial"/>
              </a:rPr>
              <a:t>n</a:t>
            </a:r>
            <a:r>
              <a:rPr sz="1200" spc="0" dirty="0" smtClean="0">
                <a:latin typeface="Arial"/>
                <a:cs typeface="Arial"/>
              </a:rPr>
              <a:t>t</a:t>
            </a:r>
            <a:r>
              <a:rPr sz="1200" spc="-29" dirty="0" smtClean="0">
                <a:latin typeface="Arial"/>
                <a:cs typeface="Arial"/>
              </a:rPr>
              <a:t> </a:t>
            </a:r>
            <a:r>
              <a:rPr sz="1200" spc="4" dirty="0" smtClean="0">
                <a:latin typeface="Arial"/>
                <a:cs typeface="Arial"/>
              </a:rPr>
              <a:t>odp</a:t>
            </a:r>
            <a:r>
              <a:rPr sz="1200" spc="0" dirty="0" smtClean="0">
                <a:latin typeface="Arial"/>
                <a:cs typeface="Arial"/>
              </a:rPr>
              <a:t>ra</a:t>
            </a:r>
            <a:r>
              <a:rPr sz="1200" spc="-14" dirty="0" smtClean="0">
                <a:latin typeface="Arial"/>
                <a:cs typeface="Arial"/>
              </a:rPr>
              <a:t>w</a:t>
            </a:r>
            <a:r>
              <a:rPr sz="1200" spc="0" dirty="0" smtClean="0">
                <a:latin typeface="Arial"/>
                <a:cs typeface="Arial"/>
              </a:rPr>
              <a:t>y</a:t>
            </a:r>
            <a:r>
              <a:rPr sz="1200" spc="-19" dirty="0" smtClean="0">
                <a:latin typeface="Arial"/>
                <a:cs typeface="Arial"/>
              </a:rPr>
              <a:t> </a:t>
            </a:r>
            <a:r>
              <a:rPr sz="1200" spc="0" dirty="0" smtClean="0">
                <a:latin typeface="Arial"/>
                <a:cs typeface="Arial"/>
              </a:rPr>
              <a:t>c</a:t>
            </a:r>
            <a:r>
              <a:rPr sz="1200" spc="4" dirty="0" smtClean="0">
                <a:latin typeface="Arial"/>
                <a:cs typeface="Arial"/>
              </a:rPr>
              <a:t>e</a:t>
            </a:r>
            <a:r>
              <a:rPr sz="1200" spc="0" dirty="0" smtClean="0">
                <a:latin typeface="Arial"/>
                <a:cs typeface="Arial"/>
              </a:rPr>
              <a:t>ln</a:t>
            </a:r>
            <a:r>
              <a:rPr sz="1200" spc="4" dirty="0" smtClean="0">
                <a:latin typeface="Arial"/>
                <a:cs typeface="Arial"/>
              </a:rPr>
              <a:t>e</a:t>
            </a:r>
            <a:r>
              <a:rPr sz="1200" spc="0" dirty="0" smtClean="0">
                <a:latin typeface="Arial"/>
                <a:cs typeface="Arial"/>
              </a:rPr>
              <a:t>j</a:t>
            </a:r>
            <a:r>
              <a:rPr sz="1200" spc="-24" dirty="0" smtClean="0">
                <a:latin typeface="Arial"/>
                <a:cs typeface="Arial"/>
              </a:rPr>
              <a:t> </a:t>
            </a:r>
            <a:r>
              <a:rPr sz="1200" spc="0" dirty="0" smtClean="0">
                <a:latin typeface="Arial"/>
                <a:cs typeface="Arial"/>
              </a:rPr>
              <a:t>jest</a:t>
            </a:r>
            <a:r>
              <a:rPr sz="1200" spc="-4" dirty="0" smtClean="0">
                <a:latin typeface="Arial"/>
                <a:cs typeface="Arial"/>
              </a:rPr>
              <a:t> </a:t>
            </a:r>
            <a:r>
              <a:rPr sz="1200" spc="4" dirty="0" smtClean="0">
                <a:latin typeface="Arial"/>
                <a:cs typeface="Arial"/>
              </a:rPr>
              <a:t>b</a:t>
            </a:r>
            <a:r>
              <a:rPr sz="1200" spc="0" dirty="0" smtClean="0">
                <a:latin typeface="Arial"/>
                <a:cs typeface="Arial"/>
              </a:rPr>
              <a:t>łę</a:t>
            </a:r>
            <a:r>
              <a:rPr sz="1200" spc="4" dirty="0" smtClean="0">
                <a:latin typeface="Arial"/>
                <a:cs typeface="Arial"/>
              </a:rPr>
              <a:t>dn</a:t>
            </a:r>
            <a:r>
              <a:rPr sz="1200" spc="-94" dirty="0" smtClean="0">
                <a:latin typeface="Arial"/>
                <a:cs typeface="Arial"/>
              </a:rPr>
              <a:t>y</a:t>
            </a:r>
            <a:r>
              <a:rPr sz="1200" spc="0" dirty="0" smtClean="0">
                <a:latin typeface="Arial"/>
                <a:cs typeface="Arial"/>
              </a:rPr>
              <a:t>,</a:t>
            </a:r>
            <a:r>
              <a:rPr sz="1200" spc="-19" dirty="0" smtClean="0">
                <a:latin typeface="Arial"/>
                <a:cs typeface="Arial"/>
              </a:rPr>
              <a:t> </a:t>
            </a:r>
            <a:r>
              <a:rPr sz="1200" spc="-4" dirty="0" smtClean="0">
                <a:latin typeface="Arial"/>
                <a:cs typeface="Arial"/>
              </a:rPr>
              <a:t>g</a:t>
            </a:r>
            <a:r>
              <a:rPr sz="1200" spc="4" dirty="0" smtClean="0">
                <a:latin typeface="Arial"/>
                <a:cs typeface="Arial"/>
              </a:rPr>
              <a:t>d</a:t>
            </a:r>
            <a:r>
              <a:rPr sz="1200" spc="-9" dirty="0" smtClean="0">
                <a:latin typeface="Arial"/>
                <a:cs typeface="Arial"/>
              </a:rPr>
              <a:t>y</a:t>
            </a:r>
            <a:r>
              <a:rPr sz="1200" spc="0" dirty="0" smtClean="0">
                <a:latin typeface="Arial"/>
                <a:cs typeface="Arial"/>
              </a:rPr>
              <a:t>ż </a:t>
            </a:r>
            <a:r>
              <a:rPr sz="1200" spc="4" dirty="0" smtClean="0">
                <a:latin typeface="Arial"/>
                <a:cs typeface="Arial"/>
              </a:rPr>
              <a:t>np</a:t>
            </a:r>
            <a:r>
              <a:rPr sz="1200" spc="0" dirty="0" smtClean="0">
                <a:latin typeface="Arial"/>
                <a:cs typeface="Arial"/>
              </a:rPr>
              <a:t>.</a:t>
            </a:r>
            <a:r>
              <a:rPr sz="1200" spc="-4" dirty="0" smtClean="0">
                <a:latin typeface="Arial"/>
                <a:cs typeface="Arial"/>
              </a:rPr>
              <a:t> </a:t>
            </a:r>
            <a:r>
              <a:rPr sz="1200" spc="0" dirty="0" smtClean="0">
                <a:latin typeface="Arial"/>
                <a:cs typeface="Arial"/>
              </a:rPr>
              <a:t>jest</a:t>
            </a:r>
            <a:r>
              <a:rPr sz="1200" spc="-4" dirty="0" smtClean="0">
                <a:latin typeface="Arial"/>
                <a:cs typeface="Arial"/>
              </a:rPr>
              <a:t> </a:t>
            </a:r>
            <a:r>
              <a:rPr sz="1200" spc="-14" dirty="0" smtClean="0">
                <a:latin typeface="Arial"/>
                <a:cs typeface="Arial"/>
              </a:rPr>
              <a:t>w</a:t>
            </a:r>
            <a:r>
              <a:rPr sz="1200" spc="4" dirty="0" smtClean="0">
                <a:latin typeface="Arial"/>
                <a:cs typeface="Arial"/>
              </a:rPr>
              <a:t>p</a:t>
            </a:r>
            <a:r>
              <a:rPr sz="1200" spc="0" dirty="0" smtClean="0">
                <a:latin typeface="Arial"/>
                <a:cs typeface="Arial"/>
              </a:rPr>
              <a:t>isa</a:t>
            </a:r>
            <a:r>
              <a:rPr sz="1200" spc="4" dirty="0" smtClean="0">
                <a:latin typeface="Arial"/>
                <a:cs typeface="Arial"/>
              </a:rPr>
              <a:t>n</a:t>
            </a:r>
            <a:r>
              <a:rPr sz="1200" spc="0" dirty="0" smtClean="0">
                <a:latin typeface="Arial"/>
                <a:cs typeface="Arial"/>
              </a:rPr>
              <a:t>a</a:t>
            </a:r>
            <a:r>
              <a:rPr sz="1200" spc="-14" dirty="0" smtClean="0">
                <a:latin typeface="Arial"/>
                <a:cs typeface="Arial"/>
              </a:rPr>
              <a:t> </a:t>
            </a:r>
            <a:r>
              <a:rPr sz="1200" spc="4" dirty="0" smtClean="0">
                <a:latin typeface="Arial"/>
                <a:cs typeface="Arial"/>
              </a:rPr>
              <a:t>d</a:t>
            </a:r>
            <a:r>
              <a:rPr sz="1200" spc="0" dirty="0" smtClean="0">
                <a:latin typeface="Arial"/>
                <a:cs typeface="Arial"/>
              </a:rPr>
              <a:t>o</a:t>
            </a:r>
            <a:r>
              <a:rPr sz="1200" spc="-14" dirty="0" smtClean="0">
                <a:latin typeface="Arial"/>
                <a:cs typeface="Arial"/>
              </a:rPr>
              <a:t> </a:t>
            </a:r>
            <a:r>
              <a:rPr sz="1200" spc="4" dirty="0" smtClean="0">
                <a:latin typeface="Arial"/>
                <a:cs typeface="Arial"/>
              </a:rPr>
              <a:t>n</a:t>
            </a:r>
            <a:r>
              <a:rPr sz="1200" spc="0" dirty="0" smtClean="0">
                <a:latin typeface="Arial"/>
                <a:cs typeface="Arial"/>
              </a:rPr>
              <a:t>ie</a:t>
            </a:r>
            <a:r>
              <a:rPr sz="1200" spc="-4" dirty="0" smtClean="0">
                <a:latin typeface="Arial"/>
                <a:cs typeface="Arial"/>
              </a:rPr>
              <a:t>g</a:t>
            </a:r>
            <a:r>
              <a:rPr sz="1200" spc="0" dirty="0" smtClean="0">
                <a:latin typeface="Arial"/>
                <a:cs typeface="Arial"/>
              </a:rPr>
              <a:t>o</a:t>
            </a:r>
            <a:r>
              <a:rPr sz="1200" spc="-14" dirty="0" smtClean="0">
                <a:latin typeface="Arial"/>
                <a:cs typeface="Arial"/>
              </a:rPr>
              <a:t> </a:t>
            </a:r>
            <a:r>
              <a:rPr sz="1200" spc="4" dirty="0" smtClean="0">
                <a:latin typeface="Arial"/>
                <a:cs typeface="Arial"/>
              </a:rPr>
              <a:t>b</a:t>
            </a:r>
            <a:r>
              <a:rPr sz="1200" spc="0" dirty="0" smtClean="0">
                <a:latin typeface="Arial"/>
                <a:cs typeface="Arial"/>
              </a:rPr>
              <a:t>łę</a:t>
            </a:r>
            <a:r>
              <a:rPr sz="1200" spc="4" dirty="0" smtClean="0">
                <a:latin typeface="Arial"/>
                <a:cs typeface="Arial"/>
              </a:rPr>
              <a:t>dn</a:t>
            </a:r>
            <a:r>
              <a:rPr sz="1200" spc="0" dirty="0" smtClean="0">
                <a:latin typeface="Arial"/>
                <a:cs typeface="Arial"/>
              </a:rPr>
              <a:t>a</a:t>
            </a:r>
            <a:r>
              <a:rPr sz="1200" spc="-39" dirty="0" smtClean="0">
                <a:latin typeface="Arial"/>
                <a:cs typeface="Arial"/>
              </a:rPr>
              <a:t> </a:t>
            </a:r>
            <a:r>
              <a:rPr sz="1200" spc="4" dirty="0" smtClean="0">
                <a:latin typeface="Arial"/>
                <a:cs typeface="Arial"/>
              </a:rPr>
              <a:t>na</a:t>
            </a:r>
            <a:r>
              <a:rPr sz="1200" spc="-9" dirty="0" smtClean="0">
                <a:latin typeface="Arial"/>
                <a:cs typeface="Arial"/>
              </a:rPr>
              <a:t>z</a:t>
            </a:r>
            <a:r>
              <a:rPr sz="1200" spc="-14" dirty="0" smtClean="0">
                <a:latin typeface="Arial"/>
                <a:cs typeface="Arial"/>
              </a:rPr>
              <a:t>w</a:t>
            </a:r>
            <a:r>
              <a:rPr sz="1200" spc="0" dirty="0" smtClean="0">
                <a:latin typeface="Arial"/>
                <a:cs typeface="Arial"/>
              </a:rPr>
              <a:t>a</a:t>
            </a:r>
            <a:r>
              <a:rPr sz="1200" spc="4" dirty="0" smtClean="0">
                <a:latin typeface="Arial"/>
                <a:cs typeface="Arial"/>
              </a:rPr>
              <a:t> odb</a:t>
            </a:r>
            <a:r>
              <a:rPr sz="1200" spc="0" dirty="0" smtClean="0">
                <a:latin typeface="Arial"/>
                <a:cs typeface="Arial"/>
              </a:rPr>
              <a:t>iorc</a:t>
            </a:r>
            <a:r>
              <a:rPr sz="1200" spc="-94" dirty="0" smtClean="0">
                <a:latin typeface="Arial"/>
                <a:cs typeface="Arial"/>
              </a:rPr>
              <a:t>y</a:t>
            </a:r>
            <a:r>
              <a:rPr sz="1200" spc="0" dirty="0" smtClean="0">
                <a:latin typeface="Arial"/>
                <a:cs typeface="Arial"/>
              </a:rPr>
              <a:t>,</a:t>
            </a:r>
            <a:endParaRPr sz="1200" dirty="0">
              <a:latin typeface="Arial"/>
              <a:cs typeface="Arial"/>
            </a:endParaRPr>
          </a:p>
          <a:p>
            <a:pPr marL="12700" marR="314682">
              <a:lnSpc>
                <a:spcPct val="100041"/>
              </a:lnSpc>
            </a:pPr>
            <a:r>
              <a:rPr sz="1200" spc="0" dirty="0" smtClean="0">
                <a:latin typeface="Arial"/>
                <a:cs typeface="Arial"/>
              </a:rPr>
              <a:t>ro</a:t>
            </a:r>
            <a:r>
              <a:rPr sz="1200" spc="4" dirty="0" smtClean="0">
                <a:latin typeface="Arial"/>
                <a:cs typeface="Arial"/>
              </a:rPr>
              <a:t>d</a:t>
            </a:r>
            <a:r>
              <a:rPr sz="1200" spc="-9" dirty="0" smtClean="0">
                <a:latin typeface="Arial"/>
                <a:cs typeface="Arial"/>
              </a:rPr>
              <a:t>z</a:t>
            </a:r>
            <a:r>
              <a:rPr sz="1200" spc="4" dirty="0" smtClean="0">
                <a:latin typeface="Arial"/>
                <a:cs typeface="Arial"/>
              </a:rPr>
              <a:t>a</a:t>
            </a:r>
            <a:r>
              <a:rPr sz="1200" spc="0" dirty="0" smtClean="0">
                <a:latin typeface="Arial"/>
                <a:cs typeface="Arial"/>
              </a:rPr>
              <a:t>j</a:t>
            </a:r>
            <a:r>
              <a:rPr sz="1200" spc="-9" dirty="0" smtClean="0">
                <a:latin typeface="Arial"/>
                <a:cs typeface="Arial"/>
              </a:rPr>
              <a:t> </a:t>
            </a:r>
            <a:r>
              <a:rPr sz="1200" spc="-14" dirty="0" smtClean="0">
                <a:latin typeface="Arial"/>
                <a:cs typeface="Arial"/>
              </a:rPr>
              <a:t>w</a:t>
            </a:r>
            <a:r>
              <a:rPr sz="1200" spc="4" dirty="0" smtClean="0">
                <a:latin typeface="Arial"/>
                <a:cs typeface="Arial"/>
              </a:rPr>
              <a:t>a</a:t>
            </a:r>
            <a:r>
              <a:rPr sz="1200" spc="0" dirty="0" smtClean="0">
                <a:latin typeface="Arial"/>
                <a:cs typeface="Arial"/>
              </a:rPr>
              <a:t>lu</a:t>
            </a:r>
            <a:r>
              <a:rPr sz="1200" spc="4" dirty="0" smtClean="0">
                <a:latin typeface="Arial"/>
                <a:cs typeface="Arial"/>
              </a:rPr>
              <a:t>t</a:t>
            </a:r>
            <a:r>
              <a:rPr sz="1200" spc="0" dirty="0" smtClean="0">
                <a:latin typeface="Arial"/>
                <a:cs typeface="Arial"/>
              </a:rPr>
              <a:t>y</a:t>
            </a:r>
            <a:r>
              <a:rPr sz="1200" spc="-9" dirty="0" smtClean="0">
                <a:latin typeface="Arial"/>
                <a:cs typeface="Arial"/>
              </a:rPr>
              <a:t> </a:t>
            </a:r>
            <a:r>
              <a:rPr sz="1200" spc="0" dirty="0" smtClean="0">
                <a:latin typeface="Arial"/>
                <a:cs typeface="Arial"/>
              </a:rPr>
              <a:t>l</a:t>
            </a:r>
            <a:r>
              <a:rPr sz="1200" spc="4" dirty="0" smtClean="0">
                <a:latin typeface="Arial"/>
                <a:cs typeface="Arial"/>
              </a:rPr>
              <a:t>u</a:t>
            </a:r>
            <a:r>
              <a:rPr sz="1200" spc="0" dirty="0" smtClean="0">
                <a:latin typeface="Arial"/>
                <a:cs typeface="Arial"/>
              </a:rPr>
              <a:t>b</a:t>
            </a:r>
            <a:r>
              <a:rPr sz="1200" spc="-4" dirty="0" smtClean="0">
                <a:latin typeface="Arial"/>
                <a:cs typeface="Arial"/>
              </a:rPr>
              <a:t> </a:t>
            </a:r>
            <a:r>
              <a:rPr sz="1200" spc="4" dirty="0" smtClean="0">
                <a:latin typeface="Arial"/>
                <a:cs typeface="Arial"/>
              </a:rPr>
              <a:t>po</a:t>
            </a:r>
            <a:r>
              <a:rPr sz="1200" spc="0" dirty="0" smtClean="0">
                <a:latin typeface="Arial"/>
                <a:cs typeface="Arial"/>
              </a:rPr>
              <a:t>sia</a:t>
            </a:r>
            <a:r>
              <a:rPr sz="1200" spc="4" dirty="0" smtClean="0">
                <a:latin typeface="Arial"/>
                <a:cs typeface="Arial"/>
              </a:rPr>
              <a:t>d</a:t>
            </a:r>
            <a:r>
              <a:rPr sz="1200" spc="-4" dirty="0" smtClean="0">
                <a:latin typeface="Arial"/>
                <a:cs typeface="Arial"/>
              </a:rPr>
              <a:t>a</a:t>
            </a:r>
            <a:r>
              <a:rPr sz="1200" spc="0" dirty="0" smtClean="0">
                <a:latin typeface="Arial"/>
                <a:cs typeface="Arial"/>
              </a:rPr>
              <a:t>sz</a:t>
            </a:r>
            <a:r>
              <a:rPr sz="1200" spc="-29" dirty="0" smtClean="0">
                <a:latin typeface="Arial"/>
                <a:cs typeface="Arial"/>
              </a:rPr>
              <a:t> </a:t>
            </a:r>
            <a:r>
              <a:rPr sz="1200" spc="14" dirty="0" smtClean="0">
                <a:latin typeface="Arial"/>
                <a:cs typeface="Arial"/>
              </a:rPr>
              <a:t>f</a:t>
            </a:r>
            <a:r>
              <a:rPr sz="1200" spc="4" dirty="0" smtClean="0">
                <a:latin typeface="Arial"/>
                <a:cs typeface="Arial"/>
              </a:rPr>
              <a:t>a</a:t>
            </a:r>
            <a:r>
              <a:rPr sz="1200" spc="0" dirty="0" smtClean="0">
                <a:latin typeface="Arial"/>
                <a:cs typeface="Arial"/>
              </a:rPr>
              <a:t>kt</a:t>
            </a:r>
            <a:r>
              <a:rPr sz="1200" spc="4" dirty="0" smtClean="0">
                <a:latin typeface="Arial"/>
                <a:cs typeface="Arial"/>
              </a:rPr>
              <a:t>u</a:t>
            </a:r>
            <a:r>
              <a:rPr sz="1200" spc="0" dirty="0" smtClean="0">
                <a:latin typeface="Arial"/>
                <a:cs typeface="Arial"/>
              </a:rPr>
              <a:t>rę</a:t>
            </a:r>
            <a:r>
              <a:rPr sz="1200" spc="-29" dirty="0" smtClean="0">
                <a:latin typeface="Arial"/>
                <a:cs typeface="Arial"/>
              </a:rPr>
              <a:t> </a:t>
            </a:r>
            <a:r>
              <a:rPr sz="1200" spc="4" dirty="0" smtClean="0">
                <a:latin typeface="Arial"/>
                <a:cs typeface="Arial"/>
              </a:rPr>
              <a:t>n</a:t>
            </a:r>
            <a:r>
              <a:rPr sz="1200" spc="0" dirty="0" smtClean="0">
                <a:latin typeface="Arial"/>
                <a:cs typeface="Arial"/>
              </a:rPr>
              <a:t>a</a:t>
            </a:r>
            <a:r>
              <a:rPr sz="1200" spc="-4" dirty="0" smtClean="0">
                <a:latin typeface="Arial"/>
                <a:cs typeface="Arial"/>
              </a:rPr>
              <a:t> </a:t>
            </a:r>
            <a:r>
              <a:rPr sz="1200" spc="-14" dirty="0" smtClean="0">
                <a:latin typeface="Arial"/>
                <a:cs typeface="Arial"/>
              </a:rPr>
              <a:t>w</a:t>
            </a:r>
            <a:r>
              <a:rPr sz="1200" spc="-9" dirty="0" smtClean="0">
                <a:latin typeface="Arial"/>
                <a:cs typeface="Arial"/>
              </a:rPr>
              <a:t>yż</a:t>
            </a:r>
            <a:r>
              <a:rPr sz="1200" spc="0" dirty="0" smtClean="0">
                <a:latin typeface="Arial"/>
                <a:cs typeface="Arial"/>
              </a:rPr>
              <a:t>s</a:t>
            </a:r>
            <a:r>
              <a:rPr sz="1200" spc="-9" dirty="0" smtClean="0">
                <a:latin typeface="Arial"/>
                <a:cs typeface="Arial"/>
              </a:rPr>
              <a:t>z</a:t>
            </a:r>
            <a:r>
              <a:rPr sz="1200" spc="0" dirty="0" smtClean="0">
                <a:latin typeface="Arial"/>
                <a:cs typeface="Arial"/>
              </a:rPr>
              <a:t>ą</a:t>
            </a:r>
            <a:r>
              <a:rPr sz="1200" spc="39" dirty="0" smtClean="0">
                <a:latin typeface="Arial"/>
                <a:cs typeface="Arial"/>
              </a:rPr>
              <a:t> </a:t>
            </a:r>
            <a:r>
              <a:rPr sz="1200" spc="-14" dirty="0" smtClean="0">
                <a:latin typeface="Arial"/>
                <a:cs typeface="Arial"/>
              </a:rPr>
              <a:t>w</a:t>
            </a:r>
            <a:r>
              <a:rPr sz="1200" spc="4" dirty="0" smtClean="0">
                <a:latin typeface="Arial"/>
                <a:cs typeface="Arial"/>
              </a:rPr>
              <a:t>a</a:t>
            </a:r>
            <a:r>
              <a:rPr sz="1200" spc="0" dirty="0" smtClean="0">
                <a:latin typeface="Arial"/>
                <a:cs typeface="Arial"/>
              </a:rPr>
              <a:t>rtość </a:t>
            </a:r>
            <a:r>
              <a:rPr sz="1200" spc="4" dirty="0" smtClean="0">
                <a:latin typeface="Arial"/>
                <a:cs typeface="Arial"/>
              </a:rPr>
              <a:t>to</a:t>
            </a:r>
            <a:r>
              <a:rPr sz="1200" spc="-14" dirty="0" smtClean="0">
                <a:latin typeface="Arial"/>
                <a:cs typeface="Arial"/>
              </a:rPr>
              <a:t>w</a:t>
            </a:r>
            <a:r>
              <a:rPr sz="1200" spc="4" dirty="0" smtClean="0">
                <a:latin typeface="Arial"/>
                <a:cs typeface="Arial"/>
              </a:rPr>
              <a:t>a</a:t>
            </a:r>
            <a:r>
              <a:rPr sz="1200" spc="0" dirty="0" smtClean="0">
                <a:latin typeface="Arial"/>
                <a:cs typeface="Arial"/>
              </a:rPr>
              <a:t>ru</a:t>
            </a:r>
            <a:r>
              <a:rPr sz="1200" spc="-4" dirty="0" smtClean="0">
                <a:latin typeface="Arial"/>
                <a:cs typeface="Arial"/>
              </a:rPr>
              <a:t> </a:t>
            </a:r>
            <a:r>
              <a:rPr sz="1200" spc="4" dirty="0" smtClean="0">
                <a:latin typeface="Arial"/>
                <a:cs typeface="Arial"/>
              </a:rPr>
              <a:t>n</a:t>
            </a:r>
            <a:r>
              <a:rPr sz="1200" spc="0" dirty="0" smtClean="0">
                <a:latin typeface="Arial"/>
                <a:cs typeface="Arial"/>
              </a:rPr>
              <a:t>iż</a:t>
            </a:r>
            <a:r>
              <a:rPr sz="1200" spc="-14" dirty="0" smtClean="0">
                <a:latin typeface="Arial"/>
                <a:cs typeface="Arial"/>
              </a:rPr>
              <a:t> </a:t>
            </a:r>
            <a:r>
              <a:rPr sz="1200" spc="4" dirty="0" smtClean="0">
                <a:latin typeface="Arial"/>
                <a:cs typeface="Arial"/>
              </a:rPr>
              <a:t>poda</a:t>
            </a:r>
            <a:r>
              <a:rPr sz="1200" spc="-4" dirty="0" smtClean="0">
                <a:latin typeface="Arial"/>
                <a:cs typeface="Arial"/>
              </a:rPr>
              <a:t>n</a:t>
            </a:r>
            <a:r>
              <a:rPr sz="1200" spc="0" dirty="0" smtClean="0">
                <a:latin typeface="Arial"/>
                <a:cs typeface="Arial"/>
              </a:rPr>
              <a:t>a</a:t>
            </a:r>
            <a:r>
              <a:rPr sz="1200" spc="-39" dirty="0" smtClean="0">
                <a:latin typeface="Arial"/>
                <a:cs typeface="Arial"/>
              </a:rPr>
              <a:t> </a:t>
            </a:r>
            <a:r>
              <a:rPr sz="1200" spc="0" dirty="0" smtClean="0">
                <a:latin typeface="Arial"/>
                <a:cs typeface="Arial"/>
              </a:rPr>
              <a:t>w </a:t>
            </a:r>
            <a:r>
              <a:rPr sz="1200" spc="-9" dirty="0" smtClean="0">
                <a:latin typeface="Arial"/>
                <a:cs typeface="Arial"/>
              </a:rPr>
              <a:t>z</a:t>
            </a:r>
            <a:r>
              <a:rPr sz="1200" spc="-4" dirty="0" smtClean="0">
                <a:latin typeface="Arial"/>
                <a:cs typeface="Arial"/>
              </a:rPr>
              <a:t>g</a:t>
            </a:r>
            <a:r>
              <a:rPr sz="1200" spc="0" dirty="0" smtClean="0">
                <a:latin typeface="Arial"/>
                <a:cs typeface="Arial"/>
              </a:rPr>
              <a:t>łos</a:t>
            </a:r>
            <a:r>
              <a:rPr sz="1200" spc="-9" dirty="0" smtClean="0">
                <a:latin typeface="Arial"/>
                <a:cs typeface="Arial"/>
              </a:rPr>
              <a:t>z</a:t>
            </a:r>
            <a:r>
              <a:rPr sz="1200" spc="4" dirty="0" smtClean="0">
                <a:latin typeface="Arial"/>
                <a:cs typeface="Arial"/>
              </a:rPr>
              <a:t>en</a:t>
            </a:r>
            <a:r>
              <a:rPr sz="1200" spc="0" dirty="0" smtClean="0">
                <a:latin typeface="Arial"/>
                <a:cs typeface="Arial"/>
              </a:rPr>
              <a:t>iu</a:t>
            </a:r>
            <a:r>
              <a:rPr sz="1200" spc="-4" dirty="0" smtClean="0">
                <a:latin typeface="Arial"/>
                <a:cs typeface="Arial"/>
              </a:rPr>
              <a:t> </a:t>
            </a:r>
            <a:r>
              <a:rPr sz="1200" spc="0" dirty="0" smtClean="0">
                <a:latin typeface="Arial"/>
                <a:cs typeface="Arial"/>
              </a:rPr>
              <a:t>c</a:t>
            </a:r>
            <a:r>
              <a:rPr sz="1200" spc="4" dirty="0" smtClean="0">
                <a:latin typeface="Arial"/>
                <a:cs typeface="Arial"/>
              </a:rPr>
              <a:t>e</a:t>
            </a:r>
            <a:r>
              <a:rPr sz="1200" spc="0" dirty="0" smtClean="0">
                <a:latin typeface="Arial"/>
                <a:cs typeface="Arial"/>
              </a:rPr>
              <a:t>ln</a:t>
            </a:r>
            <a:r>
              <a:rPr sz="1200" spc="-9" dirty="0" smtClean="0">
                <a:latin typeface="Arial"/>
                <a:cs typeface="Arial"/>
              </a:rPr>
              <a:t>y</a:t>
            </a:r>
            <a:r>
              <a:rPr sz="1200" spc="0" dirty="0" smtClean="0">
                <a:latin typeface="Arial"/>
                <a:cs typeface="Arial"/>
              </a:rPr>
              <a:t>m</a:t>
            </a:r>
            <a:r>
              <a:rPr sz="1200" spc="44" dirty="0" smtClean="0">
                <a:latin typeface="Arial"/>
                <a:cs typeface="Arial"/>
              </a:rPr>
              <a:t> </a:t>
            </a:r>
            <a:r>
              <a:rPr sz="1200" spc="-4" dirty="0" smtClean="0">
                <a:latin typeface="Arial"/>
                <a:cs typeface="Arial"/>
              </a:rPr>
              <a:t>-</a:t>
            </a:r>
            <a:r>
              <a:rPr sz="1200" spc="4" dirty="0" smtClean="0">
                <a:latin typeface="Arial"/>
                <a:cs typeface="Arial"/>
              </a:rPr>
              <a:t>mo</a:t>
            </a:r>
            <a:r>
              <a:rPr sz="1200" spc="-9" dirty="0" smtClean="0">
                <a:latin typeface="Arial"/>
                <a:cs typeface="Arial"/>
              </a:rPr>
              <a:t>ż</a:t>
            </a:r>
            <a:r>
              <a:rPr sz="1200" spc="4" dirty="0" smtClean="0">
                <a:latin typeface="Arial"/>
                <a:cs typeface="Arial"/>
              </a:rPr>
              <a:t>e</a:t>
            </a:r>
            <a:r>
              <a:rPr sz="1200" spc="0" dirty="0" smtClean="0">
                <a:latin typeface="Arial"/>
                <a:cs typeface="Arial"/>
              </a:rPr>
              <a:t>sz</a:t>
            </a:r>
            <a:r>
              <a:rPr sz="1200" spc="-9" dirty="0" smtClean="0">
                <a:latin typeface="Arial"/>
                <a:cs typeface="Arial"/>
              </a:rPr>
              <a:t> z</a:t>
            </a:r>
            <a:r>
              <a:rPr sz="1200" spc="0" dirty="0" smtClean="0">
                <a:latin typeface="Arial"/>
                <a:cs typeface="Arial"/>
              </a:rPr>
              <a:t>lecić </a:t>
            </a:r>
            <a:r>
              <a:rPr sz="1200" spc="9" dirty="0" smtClean="0">
                <a:latin typeface="Arial"/>
                <a:cs typeface="Arial"/>
              </a:rPr>
              <a:t>T</a:t>
            </a:r>
            <a:r>
              <a:rPr sz="1200" spc="0" dirty="0" smtClean="0">
                <a:latin typeface="Arial"/>
                <a:cs typeface="Arial"/>
              </a:rPr>
              <a:t>NT</a:t>
            </a:r>
            <a:r>
              <a:rPr sz="1200" spc="-24" dirty="0" smtClean="0">
                <a:latin typeface="Arial"/>
                <a:cs typeface="Arial"/>
              </a:rPr>
              <a:t> </a:t>
            </a:r>
            <a:r>
              <a:rPr sz="1200" spc="-14" dirty="0" smtClean="0">
                <a:latin typeface="Arial"/>
                <a:cs typeface="Arial"/>
              </a:rPr>
              <a:t>w</a:t>
            </a:r>
            <a:r>
              <a:rPr sz="1200" spc="-9" dirty="0" smtClean="0">
                <a:latin typeface="Arial"/>
                <a:cs typeface="Arial"/>
              </a:rPr>
              <a:t>y</a:t>
            </a:r>
            <a:r>
              <a:rPr sz="1200" spc="0" dirty="0" smtClean="0">
                <a:latin typeface="Arial"/>
                <a:cs typeface="Arial"/>
              </a:rPr>
              <a:t>st</a:t>
            </a:r>
            <a:r>
              <a:rPr sz="1200" spc="4" dirty="0" smtClean="0">
                <a:latin typeface="Arial"/>
                <a:cs typeface="Arial"/>
              </a:rPr>
              <a:t>ąp</a:t>
            </a:r>
            <a:r>
              <a:rPr sz="1200" spc="0" dirty="0" smtClean="0">
                <a:latin typeface="Arial"/>
                <a:cs typeface="Arial"/>
              </a:rPr>
              <a:t>ie</a:t>
            </a:r>
            <a:r>
              <a:rPr sz="1200" spc="4" dirty="0" smtClean="0">
                <a:latin typeface="Arial"/>
                <a:cs typeface="Arial"/>
              </a:rPr>
              <a:t>n</a:t>
            </a:r>
            <a:r>
              <a:rPr sz="1200" spc="0" dirty="0" smtClean="0">
                <a:latin typeface="Arial"/>
                <a:cs typeface="Arial"/>
              </a:rPr>
              <a:t>ie</a:t>
            </a:r>
            <a:r>
              <a:rPr sz="1200" spc="-19" dirty="0" smtClean="0">
                <a:latin typeface="Arial"/>
                <a:cs typeface="Arial"/>
              </a:rPr>
              <a:t> </a:t>
            </a:r>
            <a:r>
              <a:rPr sz="1200" spc="4" dirty="0" smtClean="0">
                <a:latin typeface="Arial"/>
                <a:cs typeface="Arial"/>
              </a:rPr>
              <a:t>d</a:t>
            </a:r>
            <a:r>
              <a:rPr sz="1200" spc="0" dirty="0" smtClean="0">
                <a:latin typeface="Arial"/>
                <a:cs typeface="Arial"/>
              </a:rPr>
              <a:t>o</a:t>
            </a:r>
            <a:r>
              <a:rPr sz="1200" spc="-4" dirty="0" smtClean="0">
                <a:latin typeface="Arial"/>
                <a:cs typeface="Arial"/>
              </a:rPr>
              <a:t> </a:t>
            </a:r>
            <a:r>
              <a:rPr lang="pl-PL" sz="1200" spc="4" dirty="0">
                <a:latin typeface="Arial"/>
                <a:cs typeface="Arial"/>
              </a:rPr>
              <a:t>U</a:t>
            </a:r>
            <a:r>
              <a:rPr sz="1200" spc="0" dirty="0" err="1" smtClean="0">
                <a:latin typeface="Arial"/>
                <a:cs typeface="Arial"/>
              </a:rPr>
              <a:t>r</a:t>
            </a:r>
            <a:r>
              <a:rPr sz="1200" spc="-14" dirty="0" err="1" smtClean="0">
                <a:latin typeface="Arial"/>
                <a:cs typeface="Arial"/>
              </a:rPr>
              <a:t>z</a:t>
            </a:r>
            <a:r>
              <a:rPr sz="1200" spc="4" dirty="0" err="1" smtClean="0">
                <a:latin typeface="Arial"/>
                <a:cs typeface="Arial"/>
              </a:rPr>
              <a:t>ęd</a:t>
            </a:r>
            <a:r>
              <a:rPr sz="1200" spc="0" dirty="0" err="1" smtClean="0">
                <a:latin typeface="Arial"/>
                <a:cs typeface="Arial"/>
              </a:rPr>
              <a:t>u</a:t>
            </a:r>
            <a:r>
              <a:rPr sz="1200" spc="-14" dirty="0" smtClean="0">
                <a:latin typeface="Arial"/>
                <a:cs typeface="Arial"/>
              </a:rPr>
              <a:t> </a:t>
            </a:r>
            <a:r>
              <a:rPr lang="pl-PL" sz="1200" spc="-14" dirty="0" smtClean="0">
                <a:latin typeface="Arial"/>
                <a:cs typeface="Arial"/>
              </a:rPr>
              <a:t>C</a:t>
            </a:r>
            <a:r>
              <a:rPr sz="1200" spc="4" dirty="0" err="1" smtClean="0">
                <a:latin typeface="Arial"/>
                <a:cs typeface="Arial"/>
              </a:rPr>
              <a:t>e</a:t>
            </a:r>
            <a:r>
              <a:rPr sz="1200" spc="0" dirty="0" err="1" smtClean="0">
                <a:latin typeface="Arial"/>
                <a:cs typeface="Arial"/>
              </a:rPr>
              <a:t>ln</a:t>
            </a:r>
            <a:r>
              <a:rPr sz="1200" spc="4" dirty="0" err="1" smtClean="0">
                <a:latin typeface="Arial"/>
                <a:cs typeface="Arial"/>
              </a:rPr>
              <a:t>e</a:t>
            </a:r>
            <a:r>
              <a:rPr sz="1200" spc="-4" dirty="0" err="1" smtClean="0">
                <a:latin typeface="Arial"/>
                <a:cs typeface="Arial"/>
              </a:rPr>
              <a:t>g</a:t>
            </a:r>
            <a:r>
              <a:rPr sz="1200" spc="0" dirty="0" err="1" smtClean="0">
                <a:latin typeface="Arial"/>
                <a:cs typeface="Arial"/>
              </a:rPr>
              <a:t>o</a:t>
            </a:r>
            <a:r>
              <a:rPr sz="1200" spc="-29" dirty="0" smtClean="0">
                <a:latin typeface="Arial"/>
                <a:cs typeface="Arial"/>
              </a:rPr>
              <a:t> </a:t>
            </a:r>
            <a:r>
              <a:rPr sz="1200" spc="0" dirty="0" smtClean="0">
                <a:latin typeface="Arial"/>
                <a:cs typeface="Arial"/>
              </a:rPr>
              <a:t>z </a:t>
            </a:r>
            <a:r>
              <a:rPr sz="1200" spc="-14" dirty="0" smtClean="0">
                <a:latin typeface="Arial"/>
                <a:cs typeface="Arial"/>
              </a:rPr>
              <a:t>w</a:t>
            </a:r>
            <a:r>
              <a:rPr sz="1200" spc="4" dirty="0" smtClean="0">
                <a:latin typeface="Arial"/>
                <a:cs typeface="Arial"/>
              </a:rPr>
              <a:t>n</a:t>
            </a:r>
            <a:r>
              <a:rPr sz="1200" spc="0" dirty="0" smtClean="0">
                <a:latin typeface="Arial"/>
                <a:cs typeface="Arial"/>
              </a:rPr>
              <a:t>ioski</a:t>
            </a:r>
            <a:r>
              <a:rPr sz="1200" spc="4" dirty="0" smtClean="0">
                <a:latin typeface="Arial"/>
                <a:cs typeface="Arial"/>
              </a:rPr>
              <a:t>e</a:t>
            </a:r>
            <a:r>
              <a:rPr sz="1200" spc="0" dirty="0" smtClean="0">
                <a:latin typeface="Arial"/>
                <a:cs typeface="Arial"/>
              </a:rPr>
              <a:t>m</a:t>
            </a:r>
            <a:r>
              <a:rPr sz="1200" spc="-14" dirty="0" smtClean="0">
                <a:latin typeface="Arial"/>
                <a:cs typeface="Arial"/>
              </a:rPr>
              <a:t> </a:t>
            </a:r>
            <a:r>
              <a:rPr sz="1200" spc="0" dirty="0" smtClean="0">
                <a:latin typeface="Arial"/>
                <a:cs typeface="Arial"/>
              </a:rPr>
              <a:t>o</a:t>
            </a:r>
            <a:r>
              <a:rPr sz="1200" spc="-4" dirty="0" smtClean="0">
                <a:latin typeface="Arial"/>
                <a:cs typeface="Arial"/>
              </a:rPr>
              <a:t> </a:t>
            </a:r>
            <a:r>
              <a:rPr sz="1200" spc="4" dirty="0" smtClean="0">
                <a:latin typeface="Arial"/>
                <a:cs typeface="Arial"/>
              </a:rPr>
              <a:t>do</a:t>
            </a:r>
            <a:r>
              <a:rPr sz="1200" spc="0" dirty="0" smtClean="0">
                <a:latin typeface="Arial"/>
                <a:cs typeface="Arial"/>
              </a:rPr>
              <a:t>k</a:t>
            </a:r>
            <a:r>
              <a:rPr sz="1200" spc="4" dirty="0" smtClean="0">
                <a:latin typeface="Arial"/>
                <a:cs typeface="Arial"/>
              </a:rPr>
              <a:t>on</a:t>
            </a:r>
            <a:r>
              <a:rPr sz="1200" spc="-4" dirty="0" smtClean="0">
                <a:latin typeface="Arial"/>
                <a:cs typeface="Arial"/>
              </a:rPr>
              <a:t>an</a:t>
            </a:r>
            <a:r>
              <a:rPr sz="1200" spc="0" dirty="0" smtClean="0">
                <a:latin typeface="Arial"/>
                <a:cs typeface="Arial"/>
              </a:rPr>
              <a:t>ie</a:t>
            </a:r>
            <a:r>
              <a:rPr sz="1200" spc="-9" dirty="0" smtClean="0">
                <a:latin typeface="Arial"/>
                <a:cs typeface="Arial"/>
              </a:rPr>
              <a:t> </a:t>
            </a:r>
            <a:r>
              <a:rPr sz="1200" spc="0" dirty="0" smtClean="0">
                <a:latin typeface="Arial"/>
                <a:cs typeface="Arial"/>
              </a:rPr>
              <a:t>k</a:t>
            </a:r>
            <a:r>
              <a:rPr sz="1200" spc="4" dirty="0" smtClean="0">
                <a:latin typeface="Arial"/>
                <a:cs typeface="Arial"/>
              </a:rPr>
              <a:t>o</a:t>
            </a:r>
            <a:r>
              <a:rPr sz="1200" spc="0" dirty="0" smtClean="0">
                <a:latin typeface="Arial"/>
                <a:cs typeface="Arial"/>
              </a:rPr>
              <a:t>r</a:t>
            </a:r>
            <a:r>
              <a:rPr sz="1200" spc="-9" dirty="0" smtClean="0">
                <a:latin typeface="Arial"/>
                <a:cs typeface="Arial"/>
              </a:rPr>
              <a:t>e</a:t>
            </a:r>
            <a:r>
              <a:rPr sz="1200" spc="0" dirty="0" smtClean="0">
                <a:latin typeface="Arial"/>
                <a:cs typeface="Arial"/>
              </a:rPr>
              <a:t>kt</a:t>
            </a:r>
            <a:r>
              <a:rPr sz="1200" spc="-94" dirty="0" smtClean="0">
                <a:latin typeface="Arial"/>
                <a:cs typeface="Arial"/>
              </a:rPr>
              <a:t>y</a:t>
            </a:r>
            <a:r>
              <a:rPr sz="1200" spc="0" dirty="0" smtClean="0">
                <a:latin typeface="Arial"/>
                <a:cs typeface="Arial"/>
              </a:rPr>
              <a:t>.</a:t>
            </a:r>
            <a:r>
              <a:rPr sz="1200" spc="-19" dirty="0" smtClean="0">
                <a:latin typeface="Arial"/>
                <a:cs typeface="Arial"/>
              </a:rPr>
              <a:t> </a:t>
            </a:r>
            <a:endParaRPr lang="pl-PL" sz="1200" spc="-19" dirty="0" smtClean="0">
              <a:latin typeface="Arial"/>
              <a:cs typeface="Arial"/>
            </a:endParaRPr>
          </a:p>
          <a:p>
            <a:pPr marL="12700" marR="314682">
              <a:lnSpc>
                <a:spcPct val="100041"/>
              </a:lnSpc>
            </a:pPr>
            <a:endParaRPr lang="pl-PL" sz="1200" spc="-19" dirty="0">
              <a:latin typeface="Arial"/>
              <a:cs typeface="Arial"/>
            </a:endParaRPr>
          </a:p>
          <a:p>
            <a:pPr marL="12700" marR="314682">
              <a:lnSpc>
                <a:spcPct val="100041"/>
              </a:lnSpc>
            </a:pPr>
            <a:r>
              <a:rPr sz="1200" spc="0" dirty="0" err="1" smtClean="0">
                <a:latin typeface="Arial"/>
                <a:cs typeface="Arial"/>
              </a:rPr>
              <a:t>J</a:t>
            </a:r>
            <a:r>
              <a:rPr sz="1200" spc="4" dirty="0" err="1" smtClean="0">
                <a:latin typeface="Arial"/>
                <a:cs typeface="Arial"/>
              </a:rPr>
              <a:t>e</a:t>
            </a:r>
            <a:r>
              <a:rPr sz="1200" spc="-9" dirty="0" err="1" smtClean="0">
                <a:latin typeface="Arial"/>
                <a:cs typeface="Arial"/>
              </a:rPr>
              <a:t>ż</a:t>
            </a:r>
            <a:r>
              <a:rPr sz="1200" spc="4" dirty="0" err="1" smtClean="0">
                <a:latin typeface="Arial"/>
                <a:cs typeface="Arial"/>
              </a:rPr>
              <a:t>e</a:t>
            </a:r>
            <a:r>
              <a:rPr sz="1200" spc="0" dirty="0" err="1" smtClean="0">
                <a:latin typeface="Arial"/>
                <a:cs typeface="Arial"/>
              </a:rPr>
              <a:t>li</a:t>
            </a:r>
            <a:r>
              <a:rPr sz="1200" spc="-4" dirty="0" smtClean="0">
                <a:latin typeface="Arial"/>
                <a:cs typeface="Arial"/>
              </a:rPr>
              <a:t> </a:t>
            </a:r>
            <a:r>
              <a:rPr sz="1200" spc="4" dirty="0" smtClean="0">
                <a:latin typeface="Arial"/>
                <a:cs typeface="Arial"/>
              </a:rPr>
              <a:t>po</a:t>
            </a:r>
            <a:r>
              <a:rPr sz="1200" spc="-14" dirty="0" smtClean="0">
                <a:latin typeface="Arial"/>
                <a:cs typeface="Arial"/>
              </a:rPr>
              <a:t>w</a:t>
            </a:r>
            <a:r>
              <a:rPr sz="1200" spc="4" dirty="0" smtClean="0">
                <a:latin typeface="Arial"/>
                <a:cs typeface="Arial"/>
              </a:rPr>
              <a:t>od</a:t>
            </a:r>
            <a:r>
              <a:rPr sz="1200" spc="-4" dirty="0" smtClean="0">
                <a:latin typeface="Arial"/>
                <a:cs typeface="Arial"/>
              </a:rPr>
              <a:t>e</a:t>
            </a:r>
            <a:r>
              <a:rPr sz="1200" spc="0" dirty="0" smtClean="0">
                <a:latin typeface="Arial"/>
                <a:cs typeface="Arial"/>
              </a:rPr>
              <a:t>m</a:t>
            </a:r>
            <a:r>
              <a:rPr sz="1200" spc="-24" dirty="0" smtClean="0">
                <a:latin typeface="Arial"/>
                <a:cs typeface="Arial"/>
              </a:rPr>
              <a:t> </a:t>
            </a:r>
            <a:r>
              <a:rPr sz="1200" spc="0" dirty="0" smtClean="0">
                <a:latin typeface="Arial"/>
                <a:cs typeface="Arial"/>
              </a:rPr>
              <a:t>k</a:t>
            </a:r>
            <a:r>
              <a:rPr sz="1200" spc="4" dirty="0" smtClean="0">
                <a:latin typeface="Arial"/>
                <a:cs typeface="Arial"/>
              </a:rPr>
              <a:t>o</a:t>
            </a:r>
            <a:r>
              <a:rPr sz="1200" spc="0" dirty="0" smtClean="0">
                <a:latin typeface="Arial"/>
                <a:cs typeface="Arial"/>
              </a:rPr>
              <a:t>rekty</a:t>
            </a:r>
            <a:r>
              <a:rPr sz="1200" spc="-9" dirty="0" smtClean="0">
                <a:latin typeface="Arial"/>
                <a:cs typeface="Arial"/>
              </a:rPr>
              <a:t> </a:t>
            </a:r>
            <a:r>
              <a:rPr sz="1200" spc="0" dirty="0" smtClean="0">
                <a:latin typeface="Arial"/>
                <a:cs typeface="Arial"/>
              </a:rPr>
              <a:t>są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9" dirty="0" smtClean="0">
                <a:latin typeface="Arial"/>
                <a:cs typeface="Arial"/>
              </a:rPr>
              <a:t>y</a:t>
            </a:r>
            <a:r>
              <a:rPr sz="1200" spc="0" dirty="0" smtClean="0">
                <a:latin typeface="Arial"/>
                <a:cs typeface="Arial"/>
              </a:rPr>
              <a:t>c</a:t>
            </a:r>
            <a:r>
              <a:rPr sz="1200" spc="-9" dirty="0" smtClean="0">
                <a:latin typeface="Arial"/>
                <a:cs typeface="Arial"/>
              </a:rPr>
              <a:t>zy</a:t>
            </a:r>
            <a:r>
              <a:rPr sz="1200" spc="4" dirty="0" smtClean="0">
                <a:latin typeface="Arial"/>
                <a:cs typeface="Arial"/>
              </a:rPr>
              <a:t>n</a:t>
            </a:r>
            <a:r>
              <a:rPr sz="1200" spc="0" dirty="0" smtClean="0">
                <a:latin typeface="Arial"/>
                <a:cs typeface="Arial"/>
              </a:rPr>
              <a:t>y le</a:t>
            </a:r>
            <a:r>
              <a:rPr sz="1200" spc="-9" dirty="0" smtClean="0">
                <a:latin typeface="Arial"/>
                <a:cs typeface="Arial"/>
              </a:rPr>
              <a:t>ż</a:t>
            </a:r>
            <a:r>
              <a:rPr sz="1200" spc="4" dirty="0" smtClean="0">
                <a:latin typeface="Arial"/>
                <a:cs typeface="Arial"/>
              </a:rPr>
              <a:t>ą</a:t>
            </a:r>
            <a:r>
              <a:rPr sz="1200" spc="0" dirty="0" smtClean="0">
                <a:latin typeface="Arial"/>
                <a:cs typeface="Arial"/>
              </a:rPr>
              <a:t>ce</a:t>
            </a:r>
            <a:r>
              <a:rPr sz="1200" spc="-4" dirty="0" smtClean="0">
                <a:latin typeface="Arial"/>
                <a:cs typeface="Arial"/>
              </a:rPr>
              <a:t> </a:t>
            </a:r>
            <a:r>
              <a:rPr sz="1200" spc="4" dirty="0" smtClean="0">
                <a:latin typeface="Arial"/>
                <a:cs typeface="Arial"/>
              </a:rPr>
              <a:t>po</a:t>
            </a:r>
            <a:r>
              <a:rPr sz="1200" spc="-9" dirty="0" smtClean="0">
                <a:latin typeface="Arial"/>
                <a:cs typeface="Arial"/>
              </a:rPr>
              <a:t>z</a:t>
            </a:r>
            <a:r>
              <a:rPr sz="1200" spc="0" dirty="0" smtClean="0">
                <a:latin typeface="Arial"/>
                <a:cs typeface="Arial"/>
              </a:rPr>
              <a:t>a</a:t>
            </a:r>
            <a:r>
              <a:rPr sz="1200" spc="-14" dirty="0" smtClean="0">
                <a:latin typeface="Arial"/>
                <a:cs typeface="Arial"/>
              </a:rPr>
              <a:t> </a:t>
            </a:r>
            <a:r>
              <a:rPr sz="1200" spc="4" dirty="0" smtClean="0">
                <a:latin typeface="Arial"/>
                <a:cs typeface="Arial"/>
              </a:rPr>
              <a:t>odpo</a:t>
            </a:r>
            <a:r>
              <a:rPr sz="1200" spc="-14" dirty="0" smtClean="0">
                <a:latin typeface="Arial"/>
                <a:cs typeface="Arial"/>
              </a:rPr>
              <a:t>w</a:t>
            </a:r>
            <a:r>
              <a:rPr sz="1200" spc="0" dirty="0" smtClean="0">
                <a:latin typeface="Arial"/>
                <a:cs typeface="Arial"/>
              </a:rPr>
              <a:t>ie</a:t>
            </a:r>
            <a:r>
              <a:rPr sz="1200" spc="-4" dirty="0" smtClean="0">
                <a:latin typeface="Arial"/>
                <a:cs typeface="Arial"/>
              </a:rPr>
              <a:t>d</a:t>
            </a:r>
            <a:r>
              <a:rPr sz="1200" spc="-9" dirty="0" smtClean="0">
                <a:latin typeface="Arial"/>
                <a:cs typeface="Arial"/>
              </a:rPr>
              <a:t>z</a:t>
            </a:r>
            <a:r>
              <a:rPr sz="1200" spc="0" dirty="0" smtClean="0">
                <a:latin typeface="Arial"/>
                <a:cs typeface="Arial"/>
              </a:rPr>
              <a:t>ial</a:t>
            </a:r>
            <a:r>
              <a:rPr sz="1200" spc="4" dirty="0" smtClean="0">
                <a:latin typeface="Arial"/>
                <a:cs typeface="Arial"/>
              </a:rPr>
              <a:t>n</a:t>
            </a:r>
            <a:r>
              <a:rPr sz="1200" spc="-4" dirty="0" smtClean="0">
                <a:latin typeface="Arial"/>
                <a:cs typeface="Arial"/>
              </a:rPr>
              <a:t>o</a:t>
            </a:r>
            <a:r>
              <a:rPr sz="1200" spc="0" dirty="0" smtClean="0">
                <a:latin typeface="Arial"/>
                <a:cs typeface="Arial"/>
              </a:rPr>
              <a:t>ścią</a:t>
            </a:r>
            <a:r>
              <a:rPr sz="1200" spc="-64" dirty="0" smtClean="0">
                <a:latin typeface="Arial"/>
                <a:cs typeface="Arial"/>
              </a:rPr>
              <a:t> </a:t>
            </a:r>
            <a:r>
              <a:rPr sz="1200" spc="9" dirty="0" smtClean="0">
                <a:latin typeface="Arial"/>
                <a:cs typeface="Arial"/>
              </a:rPr>
              <a:t>T</a:t>
            </a:r>
            <a:r>
              <a:rPr sz="1200" spc="0" dirty="0" smtClean="0">
                <a:latin typeface="Arial"/>
                <a:cs typeface="Arial"/>
              </a:rPr>
              <a:t>NT</a:t>
            </a:r>
            <a:r>
              <a:rPr sz="1200" spc="-9" dirty="0" smtClean="0">
                <a:latin typeface="Arial"/>
                <a:cs typeface="Arial"/>
              </a:rPr>
              <a:t> </a:t>
            </a:r>
            <a:r>
              <a:rPr sz="1200" spc="0" dirty="0" smtClean="0">
                <a:latin typeface="Arial"/>
                <a:cs typeface="Arial"/>
              </a:rPr>
              <a:t>–</a:t>
            </a:r>
            <a:r>
              <a:rPr sz="1200" spc="9" dirty="0" smtClean="0">
                <a:latin typeface="Arial"/>
                <a:cs typeface="Arial"/>
              </a:rPr>
              <a:t> </a:t>
            </a:r>
            <a:r>
              <a:rPr sz="1200" spc="-14" dirty="0" smtClean="0">
                <a:latin typeface="Arial"/>
                <a:cs typeface="Arial"/>
              </a:rPr>
              <a:t>w</a:t>
            </a:r>
            <a:r>
              <a:rPr sz="1200" spc="4" dirty="0" smtClean="0">
                <a:latin typeface="Arial"/>
                <a:cs typeface="Arial"/>
              </a:rPr>
              <a:t>ó</a:t>
            </a:r>
            <a:r>
              <a:rPr sz="1200" spc="-14" dirty="0" smtClean="0">
                <a:latin typeface="Arial"/>
                <a:cs typeface="Arial"/>
              </a:rPr>
              <a:t>w</a:t>
            </a:r>
            <a:r>
              <a:rPr sz="1200" spc="0" dirty="0" smtClean="0">
                <a:latin typeface="Arial"/>
                <a:cs typeface="Arial"/>
              </a:rPr>
              <a:t>c</a:t>
            </a:r>
            <a:r>
              <a:rPr sz="1200" spc="-9" dirty="0" smtClean="0">
                <a:latin typeface="Arial"/>
                <a:cs typeface="Arial"/>
              </a:rPr>
              <a:t>z</a:t>
            </a:r>
            <a:r>
              <a:rPr sz="1200" spc="4" dirty="0" smtClean="0">
                <a:latin typeface="Arial"/>
                <a:cs typeface="Arial"/>
              </a:rPr>
              <a:t>a</a:t>
            </a:r>
            <a:r>
              <a:rPr sz="1200" spc="0" dirty="0" smtClean="0">
                <a:latin typeface="Arial"/>
                <a:cs typeface="Arial"/>
              </a:rPr>
              <a:t>s</a:t>
            </a:r>
            <a:r>
              <a:rPr sz="1200" spc="14" dirty="0" smtClean="0">
                <a:latin typeface="Arial"/>
                <a:cs typeface="Arial"/>
              </a:rPr>
              <a:t> </a:t>
            </a:r>
            <a:r>
              <a:rPr sz="1200" spc="0" dirty="0" smtClean="0">
                <a:latin typeface="Arial"/>
                <a:cs typeface="Arial"/>
              </a:rPr>
              <a:t>jest</a:t>
            </a:r>
            <a:r>
              <a:rPr sz="1200" spc="-4" dirty="0" smtClean="0">
                <a:latin typeface="Arial"/>
                <a:cs typeface="Arial"/>
              </a:rPr>
              <a:t> </a:t>
            </a:r>
            <a:r>
              <a:rPr sz="1200" spc="0" dirty="0" smtClean="0">
                <a:latin typeface="Arial"/>
                <a:cs typeface="Arial"/>
              </a:rPr>
              <a:t>to</a:t>
            </a:r>
            <a:r>
              <a:rPr sz="1200" spc="19" dirty="0" smtClean="0">
                <a:latin typeface="Arial"/>
                <a:cs typeface="Arial"/>
              </a:rPr>
              <a:t> </a:t>
            </a:r>
            <a:r>
              <a:rPr sz="1200" b="1" spc="0" dirty="0" smtClean="0">
                <a:latin typeface="Arial"/>
                <a:cs typeface="Arial"/>
              </a:rPr>
              <a:t>usługa</a:t>
            </a:r>
            <a:r>
              <a:rPr sz="1200" b="1" spc="9" dirty="0" smtClean="0">
                <a:latin typeface="Arial"/>
                <a:cs typeface="Arial"/>
              </a:rPr>
              <a:t> </a:t>
            </a:r>
            <a:r>
              <a:rPr sz="1200" b="1" spc="0" dirty="0" err="1" smtClean="0">
                <a:latin typeface="Arial"/>
                <a:cs typeface="Arial"/>
              </a:rPr>
              <a:t>dodatko</a:t>
            </a:r>
            <a:r>
              <a:rPr sz="1200" b="1" spc="25" dirty="0" err="1" smtClean="0">
                <a:latin typeface="Arial"/>
                <a:cs typeface="Arial"/>
              </a:rPr>
              <a:t>w</a:t>
            </a:r>
            <a:r>
              <a:rPr sz="1200" b="1" spc="0" dirty="0" err="1" smtClean="0">
                <a:latin typeface="Arial"/>
                <a:cs typeface="Arial"/>
              </a:rPr>
              <a:t>a</a:t>
            </a:r>
            <a:r>
              <a:rPr sz="1200" b="1" spc="-14" dirty="0" smtClean="0">
                <a:latin typeface="Arial"/>
                <a:cs typeface="Arial"/>
              </a:rPr>
              <a:t> </a:t>
            </a:r>
            <a:r>
              <a:rPr lang="pl-PL" sz="1200" b="1" dirty="0">
                <a:latin typeface="Arial"/>
                <a:cs typeface="Arial"/>
              </a:rPr>
              <a:t>pł</a:t>
            </a:r>
            <a:r>
              <a:rPr lang="pl-PL" sz="1200" b="1" spc="4" dirty="0">
                <a:latin typeface="Arial"/>
                <a:cs typeface="Arial"/>
              </a:rPr>
              <a:t>a</a:t>
            </a:r>
            <a:r>
              <a:rPr lang="pl-PL" sz="1200" b="1" dirty="0">
                <a:latin typeface="Arial"/>
                <a:cs typeface="Arial"/>
              </a:rPr>
              <a:t>t</a:t>
            </a:r>
            <a:r>
              <a:rPr lang="pl-PL" sz="1200" b="1" spc="-4" dirty="0">
                <a:latin typeface="Arial"/>
                <a:cs typeface="Arial"/>
              </a:rPr>
              <a:t>n</a:t>
            </a:r>
            <a:r>
              <a:rPr lang="pl-PL" sz="1200" b="1" dirty="0">
                <a:latin typeface="Arial"/>
                <a:cs typeface="Arial"/>
              </a:rPr>
              <a:t>a</a:t>
            </a:r>
            <a:r>
              <a:rPr lang="pl-PL" sz="1200" b="1" spc="4" dirty="0">
                <a:latin typeface="Arial"/>
                <a:cs typeface="Arial"/>
              </a:rPr>
              <a:t> </a:t>
            </a:r>
            <a:r>
              <a:rPr lang="pl-PL" sz="1200" b="1" spc="29" dirty="0">
                <a:latin typeface="Arial"/>
                <a:cs typeface="Arial"/>
              </a:rPr>
              <a:t>w</a:t>
            </a:r>
            <a:r>
              <a:rPr lang="pl-PL" sz="1200" b="1" dirty="0">
                <a:latin typeface="Arial"/>
                <a:cs typeface="Arial"/>
              </a:rPr>
              <a:t>g</a:t>
            </a:r>
            <a:r>
              <a:rPr lang="pl-PL" sz="1200" b="1" spc="-19" dirty="0">
                <a:latin typeface="Arial"/>
                <a:cs typeface="Arial"/>
              </a:rPr>
              <a:t> </a:t>
            </a:r>
            <a:r>
              <a:rPr lang="pl-PL" sz="1200" b="1" dirty="0" smtClean="0">
                <a:latin typeface="Arial"/>
                <a:cs typeface="Arial"/>
              </a:rPr>
              <a:t>obo</a:t>
            </a:r>
            <a:r>
              <a:rPr lang="pl-PL" sz="1200" b="1" spc="19" dirty="0" smtClean="0">
                <a:latin typeface="Arial"/>
                <a:cs typeface="Arial"/>
              </a:rPr>
              <a:t>w</a:t>
            </a:r>
            <a:r>
              <a:rPr lang="pl-PL" sz="1200" b="1" dirty="0" smtClean="0">
                <a:latin typeface="Arial"/>
                <a:cs typeface="Arial"/>
              </a:rPr>
              <a:t>i</a:t>
            </a:r>
            <a:r>
              <a:rPr lang="pl-PL" sz="1200" b="1" spc="4" dirty="0" smtClean="0">
                <a:latin typeface="Arial"/>
                <a:cs typeface="Arial"/>
              </a:rPr>
              <a:t>ą</a:t>
            </a:r>
            <a:r>
              <a:rPr lang="pl-PL" sz="1200" b="1" dirty="0" smtClean="0">
                <a:latin typeface="Arial"/>
                <a:cs typeface="Arial"/>
              </a:rPr>
              <a:t>zu</a:t>
            </a:r>
            <a:r>
              <a:rPr lang="pl-PL" sz="1200" b="1" spc="-9" dirty="0" smtClean="0">
                <a:latin typeface="Arial"/>
                <a:cs typeface="Arial"/>
              </a:rPr>
              <a:t>j</a:t>
            </a:r>
            <a:r>
              <a:rPr lang="pl-PL" sz="1200" b="1" spc="4" dirty="0" smtClean="0">
                <a:latin typeface="Arial"/>
                <a:cs typeface="Arial"/>
              </a:rPr>
              <a:t>ąc</a:t>
            </a:r>
            <a:r>
              <a:rPr lang="pl-PL" sz="1200" b="1" spc="-29" dirty="0" smtClean="0">
                <a:latin typeface="Arial"/>
                <a:cs typeface="Arial"/>
              </a:rPr>
              <a:t>y</a:t>
            </a:r>
            <a:r>
              <a:rPr lang="pl-PL" sz="1200" b="1" spc="4" dirty="0" smtClean="0">
                <a:latin typeface="Arial"/>
                <a:cs typeface="Arial"/>
              </a:rPr>
              <a:t>c</a:t>
            </a:r>
            <a:r>
              <a:rPr lang="pl-PL" sz="1200" b="1" dirty="0" smtClean="0">
                <a:latin typeface="Arial"/>
                <a:cs typeface="Arial"/>
              </a:rPr>
              <a:t>h</a:t>
            </a:r>
            <a:r>
              <a:rPr lang="pl-PL" sz="1200" dirty="0" smtClean="0">
                <a:latin typeface="Arial"/>
                <a:cs typeface="Arial"/>
              </a:rPr>
              <a:t> </a:t>
            </a:r>
            <a:r>
              <a:rPr sz="1200" b="1" spc="4" dirty="0" err="1" smtClean="0">
                <a:latin typeface="Arial"/>
                <a:cs typeface="Arial"/>
              </a:rPr>
              <a:t>s</a:t>
            </a:r>
            <a:r>
              <a:rPr sz="1200" b="1" spc="0" dirty="0" err="1" smtClean="0">
                <a:latin typeface="Arial"/>
                <a:cs typeface="Arial"/>
              </a:rPr>
              <a:t>ta</a:t>
            </a:r>
            <a:r>
              <a:rPr sz="1200" b="1" spc="25" dirty="0" err="1" smtClean="0">
                <a:latin typeface="Arial"/>
                <a:cs typeface="Arial"/>
              </a:rPr>
              <a:t>w</a:t>
            </a:r>
            <a:r>
              <a:rPr sz="1200" b="1" spc="-4" dirty="0" err="1" smtClean="0">
                <a:latin typeface="Arial"/>
                <a:cs typeface="Arial"/>
              </a:rPr>
              <a:t>ek</a:t>
            </a:r>
            <a:r>
              <a:rPr sz="1200" spc="0" dirty="0" smtClean="0">
                <a:latin typeface="Arial"/>
                <a:cs typeface="Arial"/>
              </a:rPr>
              <a:t>.</a:t>
            </a:r>
            <a:r>
              <a:rPr sz="1200" spc="-19" dirty="0" smtClean="0">
                <a:latin typeface="Arial"/>
                <a:cs typeface="Arial"/>
              </a:rPr>
              <a:t> </a:t>
            </a:r>
            <a:r>
              <a:rPr sz="1200" spc="0" dirty="0" smtClean="0">
                <a:latin typeface="Arial"/>
                <a:cs typeface="Arial"/>
              </a:rPr>
              <a:t>W t</a:t>
            </a:r>
            <a:r>
              <a:rPr sz="1200" spc="4" dirty="0" smtClean="0">
                <a:latin typeface="Arial"/>
                <a:cs typeface="Arial"/>
              </a:rPr>
              <a:t>a</a:t>
            </a:r>
            <a:r>
              <a:rPr sz="1200" spc="0" dirty="0" smtClean="0">
                <a:latin typeface="Arial"/>
                <a:cs typeface="Arial"/>
              </a:rPr>
              <a:t>kim</a:t>
            </a:r>
            <a:r>
              <a:rPr sz="1200" spc="-4" dirty="0" smtClean="0">
                <a:latin typeface="Arial"/>
                <a:cs typeface="Arial"/>
              </a:rPr>
              <a:t> </a:t>
            </a:r>
            <a:r>
              <a:rPr sz="1200" spc="-14" dirty="0" smtClean="0">
                <a:latin typeface="Arial"/>
                <a:cs typeface="Arial"/>
              </a:rPr>
              <a:t>w</a:t>
            </a:r>
            <a:r>
              <a:rPr sz="1200" spc="-9" dirty="0" smtClean="0">
                <a:latin typeface="Arial"/>
                <a:cs typeface="Arial"/>
              </a:rPr>
              <a:t>y</a:t>
            </a:r>
            <a:r>
              <a:rPr sz="1200" spc="4" dirty="0" smtClean="0">
                <a:latin typeface="Arial"/>
                <a:cs typeface="Arial"/>
              </a:rPr>
              <a:t>pad</a:t>
            </a:r>
            <a:r>
              <a:rPr sz="1200" spc="0" dirty="0" smtClean="0">
                <a:latin typeface="Arial"/>
                <a:cs typeface="Arial"/>
              </a:rPr>
              <a:t>ku</a:t>
            </a:r>
            <a:r>
              <a:rPr sz="1200" spc="-4" dirty="0" smtClean="0">
                <a:latin typeface="Arial"/>
                <a:cs typeface="Arial"/>
              </a:rPr>
              <a:t> </a:t>
            </a:r>
            <a:r>
              <a:rPr sz="1200" spc="4" dirty="0" err="1" smtClean="0">
                <a:latin typeface="Arial"/>
                <a:cs typeface="Arial"/>
              </a:rPr>
              <a:t>na</a:t>
            </a:r>
            <a:r>
              <a:rPr sz="1200" spc="0" dirty="0" err="1" smtClean="0">
                <a:latin typeface="Arial"/>
                <a:cs typeface="Arial"/>
              </a:rPr>
              <a:t>le</a:t>
            </a:r>
            <a:r>
              <a:rPr sz="1200" spc="-9" dirty="0" err="1" smtClean="0">
                <a:latin typeface="Arial"/>
                <a:cs typeface="Arial"/>
              </a:rPr>
              <a:t>ż</a:t>
            </a:r>
            <a:r>
              <a:rPr sz="1200" spc="0" dirty="0" err="1" smtClean="0">
                <a:latin typeface="Arial"/>
                <a:cs typeface="Arial"/>
              </a:rPr>
              <a:t>y</a:t>
            </a:r>
            <a:r>
              <a:rPr sz="1200" spc="-9" dirty="0" smtClean="0">
                <a:latin typeface="Arial"/>
                <a:cs typeface="Arial"/>
              </a:rPr>
              <a:t> </a:t>
            </a:r>
            <a:r>
              <a:rPr sz="1200" spc="-9" dirty="0" err="1" smtClean="0">
                <a:latin typeface="Arial"/>
                <a:cs typeface="Arial"/>
              </a:rPr>
              <a:t>wy</a:t>
            </a:r>
            <a:r>
              <a:rPr sz="1200" spc="4" dirty="0" err="1" smtClean="0">
                <a:latin typeface="Arial"/>
                <a:cs typeface="Arial"/>
              </a:rPr>
              <a:t>pe</a:t>
            </a:r>
            <a:r>
              <a:rPr sz="1200" spc="0" dirty="0" err="1" smtClean="0">
                <a:latin typeface="Arial"/>
                <a:cs typeface="Arial"/>
              </a:rPr>
              <a:t>łnić</a:t>
            </a:r>
            <a:r>
              <a:rPr sz="1200" spc="19" dirty="0" smtClean="0">
                <a:latin typeface="Arial"/>
                <a:cs typeface="Arial"/>
              </a:rPr>
              <a:t>:</a:t>
            </a:r>
            <a:r>
              <a:rPr lang="pl-PL" sz="1200" spc="19" dirty="0">
                <a:latin typeface="Arial"/>
                <a:cs typeface="Arial"/>
              </a:rPr>
              <a:t> </a:t>
            </a:r>
            <a:r>
              <a:rPr sz="1200" b="1" spc="0" dirty="0" err="1" smtClean="0">
                <a:latin typeface="Arial"/>
                <a:cs typeface="Arial"/>
              </a:rPr>
              <a:t>f</a:t>
            </a:r>
            <a:r>
              <a:rPr sz="1200" b="1" spc="-4" dirty="0" err="1" smtClean="0">
                <a:latin typeface="Arial"/>
                <a:cs typeface="Arial"/>
              </a:rPr>
              <a:t>o</a:t>
            </a:r>
            <a:r>
              <a:rPr sz="1200" b="1" spc="0" dirty="0" err="1" smtClean="0">
                <a:latin typeface="Arial"/>
                <a:cs typeface="Arial"/>
              </a:rPr>
              <a:t>rmul</a:t>
            </a:r>
            <a:r>
              <a:rPr sz="1200" b="1" spc="4" dirty="0" err="1" smtClean="0">
                <a:latin typeface="Arial"/>
                <a:cs typeface="Arial"/>
              </a:rPr>
              <a:t>a</a:t>
            </a:r>
            <a:r>
              <a:rPr sz="1200" b="1" spc="0" dirty="0" err="1" smtClean="0">
                <a:latin typeface="Arial"/>
                <a:cs typeface="Arial"/>
              </a:rPr>
              <a:t>rz</a:t>
            </a:r>
            <a:r>
              <a:rPr sz="1200" b="1" spc="-4" dirty="0" smtClean="0">
                <a:latin typeface="Arial"/>
                <a:cs typeface="Arial"/>
              </a:rPr>
              <a:t> </a:t>
            </a:r>
            <a:r>
              <a:rPr sz="1200" b="1" spc="0" dirty="0" smtClean="0">
                <a:latin typeface="Arial"/>
                <a:cs typeface="Arial"/>
              </a:rPr>
              <a:t>r</a:t>
            </a:r>
            <a:r>
              <a:rPr sz="1200" b="1" spc="4" dirty="0" smtClean="0">
                <a:latin typeface="Arial"/>
                <a:cs typeface="Arial"/>
              </a:rPr>
              <a:t>ek</a:t>
            </a:r>
            <a:r>
              <a:rPr sz="1200" b="1" spc="0" dirty="0" smtClean="0">
                <a:latin typeface="Arial"/>
                <a:cs typeface="Arial"/>
              </a:rPr>
              <a:t>l</a:t>
            </a:r>
            <a:r>
              <a:rPr sz="1200" b="1" spc="4" dirty="0" smtClean="0">
                <a:latin typeface="Arial"/>
                <a:cs typeface="Arial"/>
              </a:rPr>
              <a:t>a</a:t>
            </a:r>
            <a:r>
              <a:rPr sz="1200" b="1" spc="0" dirty="0" smtClean="0">
                <a:latin typeface="Arial"/>
                <a:cs typeface="Arial"/>
              </a:rPr>
              <a:t>m</a:t>
            </a:r>
            <a:r>
              <a:rPr sz="1200" b="1" spc="-4" dirty="0" smtClean="0">
                <a:latin typeface="Arial"/>
                <a:cs typeface="Arial"/>
              </a:rPr>
              <a:t>a</a:t>
            </a:r>
            <a:r>
              <a:rPr sz="1200" b="1" spc="4" dirty="0" smtClean="0">
                <a:latin typeface="Arial"/>
                <a:cs typeface="Arial"/>
              </a:rPr>
              <a:t>c</a:t>
            </a:r>
            <a:r>
              <a:rPr sz="1200" b="1" spc="-9" dirty="0" smtClean="0">
                <a:latin typeface="Arial"/>
                <a:cs typeface="Arial"/>
              </a:rPr>
              <a:t>j</a:t>
            </a:r>
            <a:r>
              <a:rPr sz="1200" b="1" spc="0" dirty="0" smtClean="0">
                <a:latin typeface="Arial"/>
                <a:cs typeface="Arial"/>
              </a:rPr>
              <a:t>i</a:t>
            </a:r>
            <a:r>
              <a:rPr sz="1200" b="1" spc="-19" dirty="0" smtClean="0">
                <a:latin typeface="Arial"/>
                <a:cs typeface="Arial"/>
              </a:rPr>
              <a:t> </a:t>
            </a:r>
            <a:r>
              <a:rPr sz="1200" b="1" spc="4" dirty="0" smtClean="0">
                <a:latin typeface="Arial"/>
                <a:cs typeface="Arial"/>
                <a:hlinkClick r:id="rId17"/>
              </a:rPr>
              <a:t>ce</a:t>
            </a:r>
            <a:r>
              <a:rPr sz="1200" b="1" spc="0" dirty="0" smtClean="0">
                <a:latin typeface="Arial"/>
                <a:cs typeface="Arial"/>
                <a:hlinkClick r:id="rId17"/>
              </a:rPr>
              <a:t>ln</a:t>
            </a:r>
            <a:r>
              <a:rPr sz="1200" b="1" spc="4" dirty="0" smtClean="0">
                <a:latin typeface="Arial"/>
                <a:cs typeface="Arial"/>
                <a:hlinkClick r:id="rId17"/>
              </a:rPr>
              <a:t>e</a:t>
            </a:r>
            <a:r>
              <a:rPr sz="1200" b="1" spc="0" dirty="0" smtClean="0">
                <a:latin typeface="Arial"/>
                <a:cs typeface="Arial"/>
                <a:hlinkClick r:id="rId17"/>
              </a:rPr>
              <a:t>j</a:t>
            </a:r>
            <a:r>
              <a:rPr sz="1200" b="1" spc="0" dirty="0" smtClean="0">
                <a:latin typeface="Arial"/>
                <a:cs typeface="Arial"/>
              </a:rPr>
              <a:t> </a:t>
            </a:r>
            <a:r>
              <a:rPr sz="1200" b="1" spc="9" dirty="0" smtClean="0">
                <a:latin typeface="Arial"/>
                <a:cs typeface="Arial"/>
              </a:rPr>
              <a:t> </a:t>
            </a:r>
            <a:r>
              <a:rPr sz="1200" b="1" spc="0" dirty="0" smtClean="0">
                <a:latin typeface="Arial"/>
                <a:cs typeface="Arial"/>
              </a:rPr>
              <a:t>dostępny</a:t>
            </a:r>
            <a:r>
              <a:rPr sz="1200" b="1" spc="9" dirty="0" smtClean="0">
                <a:latin typeface="Arial"/>
                <a:cs typeface="Arial"/>
              </a:rPr>
              <a:t> </a:t>
            </a:r>
            <a:r>
              <a:rPr sz="1200" b="1" spc="0" dirty="0" smtClean="0">
                <a:latin typeface="Arial"/>
                <a:cs typeface="Arial"/>
              </a:rPr>
              <a:t>na</a:t>
            </a:r>
            <a:r>
              <a:rPr sz="1200" b="1" spc="-4" dirty="0" smtClean="0">
                <a:latin typeface="Arial"/>
                <a:cs typeface="Arial"/>
              </a:rPr>
              <a:t> </a:t>
            </a:r>
            <a:r>
              <a:rPr sz="1200" b="1" spc="4" dirty="0" smtClean="0">
                <a:latin typeface="Arial"/>
                <a:cs typeface="Arial"/>
              </a:rPr>
              <a:t>s</a:t>
            </a:r>
            <a:r>
              <a:rPr sz="1200" b="1" spc="0" dirty="0" smtClean="0">
                <a:latin typeface="Arial"/>
                <a:cs typeface="Arial"/>
              </a:rPr>
              <a:t>tro</a:t>
            </a:r>
            <a:r>
              <a:rPr sz="1200" b="1" spc="-4" dirty="0" smtClean="0">
                <a:latin typeface="Arial"/>
                <a:cs typeface="Arial"/>
              </a:rPr>
              <a:t>n</a:t>
            </a:r>
            <a:r>
              <a:rPr sz="1200" b="1" spc="0" dirty="0" smtClean="0">
                <a:latin typeface="Arial"/>
                <a:cs typeface="Arial"/>
              </a:rPr>
              <a:t>ie</a:t>
            </a:r>
            <a:r>
              <a:rPr sz="1200" b="1" spc="4" dirty="0" smtClean="0">
                <a:latin typeface="Arial"/>
                <a:cs typeface="Arial"/>
              </a:rPr>
              <a:t> </a:t>
            </a:r>
            <a:r>
              <a:rPr sz="1200" b="1" spc="4" dirty="0" err="1" smtClean="0">
                <a:latin typeface="Arial"/>
                <a:cs typeface="Arial"/>
              </a:rPr>
              <a:t>i</a:t>
            </a:r>
            <a:r>
              <a:rPr sz="1200" b="1" spc="0" dirty="0" err="1" smtClean="0">
                <a:latin typeface="Arial"/>
                <a:cs typeface="Arial"/>
              </a:rPr>
              <a:t>n</a:t>
            </a:r>
            <a:r>
              <a:rPr sz="1200" b="1" spc="-4" dirty="0" err="1" smtClean="0">
                <a:latin typeface="Arial"/>
                <a:cs typeface="Arial"/>
              </a:rPr>
              <a:t>t</a:t>
            </a:r>
            <a:r>
              <a:rPr sz="1200" b="1" spc="4" dirty="0" err="1" smtClean="0">
                <a:latin typeface="Arial"/>
                <a:cs typeface="Arial"/>
              </a:rPr>
              <a:t>e</a:t>
            </a:r>
            <a:r>
              <a:rPr sz="1200" b="1" spc="0" dirty="0" err="1" smtClean="0">
                <a:latin typeface="Arial"/>
                <a:cs typeface="Arial"/>
              </a:rPr>
              <a:t>rn</a:t>
            </a:r>
            <a:r>
              <a:rPr sz="1200" b="1" spc="4" dirty="0" err="1" smtClean="0">
                <a:latin typeface="Arial"/>
                <a:cs typeface="Arial"/>
              </a:rPr>
              <a:t>e</a:t>
            </a:r>
            <a:r>
              <a:rPr sz="1200" b="1" spc="0" dirty="0" err="1" smtClean="0">
                <a:latin typeface="Arial"/>
                <a:cs typeface="Arial"/>
              </a:rPr>
              <a:t>t</a:t>
            </a:r>
            <a:r>
              <a:rPr sz="1200" b="1" spc="-4" dirty="0" err="1" smtClean="0">
                <a:latin typeface="Arial"/>
                <a:cs typeface="Arial"/>
              </a:rPr>
              <a:t>o</a:t>
            </a:r>
            <a:r>
              <a:rPr sz="1200" b="1" spc="25" dirty="0" err="1" smtClean="0">
                <a:latin typeface="Arial"/>
                <a:cs typeface="Arial"/>
              </a:rPr>
              <a:t>w</a:t>
            </a:r>
            <a:r>
              <a:rPr sz="1200" b="1" spc="4" dirty="0" err="1" smtClean="0">
                <a:latin typeface="Arial"/>
                <a:cs typeface="Arial"/>
              </a:rPr>
              <a:t>e</a:t>
            </a:r>
            <a:r>
              <a:rPr sz="1200" b="1" spc="0" dirty="0" err="1" smtClean="0">
                <a:latin typeface="Arial"/>
                <a:cs typeface="Arial"/>
              </a:rPr>
              <a:t>j</a:t>
            </a:r>
            <a:r>
              <a:rPr sz="1200" b="1" spc="-4" dirty="0" smtClean="0">
                <a:latin typeface="Arial"/>
                <a:cs typeface="Arial"/>
              </a:rPr>
              <a:t> </a:t>
            </a:r>
            <a:r>
              <a:rPr sz="1200" b="1" spc="0" dirty="0" smtClean="0">
                <a:latin typeface="Arial"/>
                <a:cs typeface="Arial"/>
              </a:rPr>
              <a:t>T</a:t>
            </a:r>
            <a:r>
              <a:rPr sz="1200" b="1" spc="-4" dirty="0" smtClean="0">
                <a:latin typeface="Arial"/>
                <a:cs typeface="Arial"/>
              </a:rPr>
              <a:t>N</a:t>
            </a:r>
            <a:r>
              <a:rPr sz="1200" b="1" spc="0" dirty="0" smtClean="0">
                <a:latin typeface="Arial"/>
                <a:cs typeface="Arial"/>
              </a:rPr>
              <a:t>T</a:t>
            </a:r>
            <a:r>
              <a:rPr lang="pl-PL" sz="1200" b="1" dirty="0">
                <a:latin typeface="Arial"/>
                <a:cs typeface="Arial"/>
              </a:rPr>
              <a:t> or</a:t>
            </a:r>
            <a:r>
              <a:rPr lang="pl-PL" sz="1200" b="1" spc="4" dirty="0">
                <a:latin typeface="Arial"/>
                <a:cs typeface="Arial"/>
              </a:rPr>
              <a:t>a</a:t>
            </a:r>
            <a:r>
              <a:rPr lang="pl-PL" sz="1200" b="1" dirty="0">
                <a:latin typeface="Arial"/>
                <a:cs typeface="Arial"/>
              </a:rPr>
              <a:t>z</a:t>
            </a:r>
            <a:r>
              <a:rPr lang="pl-PL" sz="1200" b="1" spc="-4" dirty="0">
                <a:latin typeface="Arial"/>
                <a:cs typeface="Arial"/>
              </a:rPr>
              <a:t> </a:t>
            </a:r>
            <a:r>
              <a:rPr lang="pl-PL" sz="1200" b="1" dirty="0">
                <a:latin typeface="Arial"/>
                <a:cs typeface="Arial"/>
              </a:rPr>
              <a:t>doł</a:t>
            </a:r>
            <a:r>
              <a:rPr lang="pl-PL" sz="1200" b="1" spc="4" dirty="0">
                <a:latin typeface="Arial"/>
                <a:cs typeface="Arial"/>
              </a:rPr>
              <a:t>ąc</a:t>
            </a:r>
            <a:r>
              <a:rPr lang="pl-PL" sz="1200" b="1" dirty="0">
                <a:latin typeface="Arial"/>
                <a:cs typeface="Arial"/>
              </a:rPr>
              <a:t>z</a:t>
            </a:r>
            <a:r>
              <a:rPr lang="pl-PL" sz="1200" b="1" spc="-29" dirty="0">
                <a:latin typeface="Arial"/>
                <a:cs typeface="Arial"/>
              </a:rPr>
              <a:t>y</a:t>
            </a:r>
            <a:r>
              <a:rPr lang="pl-PL" sz="1200" b="1" dirty="0">
                <a:latin typeface="Arial"/>
                <a:cs typeface="Arial"/>
              </a:rPr>
              <a:t>ć</a:t>
            </a:r>
            <a:r>
              <a:rPr lang="pl-PL" sz="1200" b="1" spc="24" dirty="0">
                <a:latin typeface="Arial"/>
                <a:cs typeface="Arial"/>
              </a:rPr>
              <a:t> </a:t>
            </a:r>
            <a:r>
              <a:rPr lang="pl-PL" sz="1200" b="1" spc="4" dirty="0" err="1">
                <a:latin typeface="Arial"/>
                <a:cs typeface="Arial"/>
              </a:rPr>
              <a:t>ska</a:t>
            </a:r>
            <a:r>
              <a:rPr lang="pl-PL" sz="1200" b="1" dirty="0" err="1">
                <a:latin typeface="Arial"/>
                <a:cs typeface="Arial"/>
              </a:rPr>
              <a:t>ny</a:t>
            </a:r>
            <a:r>
              <a:rPr lang="pl-PL" sz="1200" b="1" spc="-14" dirty="0">
                <a:latin typeface="Arial"/>
                <a:cs typeface="Arial"/>
              </a:rPr>
              <a:t> </a:t>
            </a:r>
            <a:r>
              <a:rPr lang="pl-PL" sz="1200" b="1" spc="25" dirty="0">
                <a:latin typeface="Arial"/>
                <a:cs typeface="Arial"/>
              </a:rPr>
              <a:t>w</a:t>
            </a:r>
            <a:r>
              <a:rPr lang="pl-PL" sz="1200" b="1" spc="4" dirty="0">
                <a:latin typeface="Arial"/>
                <a:cs typeface="Arial"/>
              </a:rPr>
              <a:t>s</a:t>
            </a:r>
            <a:r>
              <a:rPr lang="pl-PL" sz="1200" b="1" dirty="0">
                <a:latin typeface="Arial"/>
                <a:cs typeface="Arial"/>
              </a:rPr>
              <a:t>z</a:t>
            </a:r>
            <a:r>
              <a:rPr lang="pl-PL" sz="1200" b="1" spc="-4" dirty="0">
                <a:latin typeface="Arial"/>
                <a:cs typeface="Arial"/>
              </a:rPr>
              <a:t>e</a:t>
            </a:r>
            <a:r>
              <a:rPr lang="pl-PL" sz="1200" b="1" dirty="0">
                <a:latin typeface="Arial"/>
                <a:cs typeface="Arial"/>
              </a:rPr>
              <a:t>l</a:t>
            </a:r>
            <a:r>
              <a:rPr lang="pl-PL" sz="1200" b="1" spc="4" dirty="0">
                <a:latin typeface="Arial"/>
                <a:cs typeface="Arial"/>
              </a:rPr>
              <a:t>k</a:t>
            </a:r>
            <a:r>
              <a:rPr lang="pl-PL" sz="1200" b="1" dirty="0">
                <a:latin typeface="Arial"/>
                <a:cs typeface="Arial"/>
              </a:rPr>
              <a:t>i</a:t>
            </a:r>
            <a:r>
              <a:rPr lang="pl-PL" sz="1200" b="1" spc="-4" dirty="0">
                <a:latin typeface="Arial"/>
                <a:cs typeface="Arial"/>
              </a:rPr>
              <a:t>e</a:t>
            </a:r>
            <a:r>
              <a:rPr lang="pl-PL" sz="1200" b="1" dirty="0">
                <a:latin typeface="Arial"/>
                <a:cs typeface="Arial"/>
              </a:rPr>
              <a:t>j</a:t>
            </a:r>
            <a:r>
              <a:rPr lang="pl-PL" sz="1200" b="1" spc="-29" dirty="0">
                <a:latin typeface="Arial"/>
                <a:cs typeface="Arial"/>
              </a:rPr>
              <a:t> </a:t>
            </a:r>
            <a:r>
              <a:rPr lang="pl-PL" sz="1200" b="1" dirty="0">
                <a:latin typeface="Arial"/>
                <a:cs typeface="Arial"/>
              </a:rPr>
              <a:t>dokum</a:t>
            </a:r>
            <a:r>
              <a:rPr lang="pl-PL" sz="1200" b="1" spc="4" dirty="0">
                <a:latin typeface="Arial"/>
                <a:cs typeface="Arial"/>
              </a:rPr>
              <a:t>e</a:t>
            </a:r>
            <a:r>
              <a:rPr lang="pl-PL" sz="1200" b="1" dirty="0">
                <a:latin typeface="Arial"/>
                <a:cs typeface="Arial"/>
              </a:rPr>
              <a:t>n</a:t>
            </a:r>
            <a:r>
              <a:rPr lang="pl-PL" sz="1200" b="1" spc="-4" dirty="0">
                <a:latin typeface="Arial"/>
                <a:cs typeface="Arial"/>
              </a:rPr>
              <a:t>t</a:t>
            </a:r>
            <a:r>
              <a:rPr lang="pl-PL" sz="1200" b="1" spc="4" dirty="0">
                <a:latin typeface="Arial"/>
                <a:cs typeface="Arial"/>
              </a:rPr>
              <a:t>ac</a:t>
            </a:r>
            <a:r>
              <a:rPr lang="pl-PL" sz="1200" b="1" spc="-9" dirty="0">
                <a:latin typeface="Arial"/>
                <a:cs typeface="Arial"/>
              </a:rPr>
              <a:t>j</a:t>
            </a:r>
            <a:r>
              <a:rPr lang="pl-PL" sz="1200" b="1" dirty="0">
                <a:latin typeface="Arial"/>
                <a:cs typeface="Arial"/>
              </a:rPr>
              <a:t>i</a:t>
            </a:r>
            <a:r>
              <a:rPr lang="pl-PL" sz="1200" b="1" spc="4" dirty="0">
                <a:latin typeface="Arial"/>
                <a:cs typeface="Arial"/>
              </a:rPr>
              <a:t> k</a:t>
            </a:r>
            <a:r>
              <a:rPr lang="pl-PL" sz="1200" b="1" dirty="0">
                <a:latin typeface="Arial"/>
                <a:cs typeface="Arial"/>
              </a:rPr>
              <a:t>t</a:t>
            </a:r>
            <a:r>
              <a:rPr lang="pl-PL" sz="1200" b="1" spc="-4" dirty="0">
                <a:latin typeface="Arial"/>
                <a:cs typeface="Arial"/>
              </a:rPr>
              <a:t>ó</a:t>
            </a:r>
            <a:r>
              <a:rPr lang="pl-PL" sz="1200" b="1" dirty="0">
                <a:latin typeface="Arial"/>
                <a:cs typeface="Arial"/>
              </a:rPr>
              <a:t>r</a:t>
            </a:r>
            <a:r>
              <a:rPr lang="pl-PL" sz="1200" b="1" spc="4" dirty="0">
                <a:latin typeface="Arial"/>
                <a:cs typeface="Arial"/>
              </a:rPr>
              <a:t>e</a:t>
            </a:r>
            <a:r>
              <a:rPr lang="pl-PL" sz="1200" b="1" dirty="0">
                <a:latin typeface="Arial"/>
                <a:cs typeface="Arial"/>
              </a:rPr>
              <a:t>j</a:t>
            </a:r>
            <a:r>
              <a:rPr lang="pl-PL" sz="1200" b="1" spc="-9" dirty="0">
                <a:latin typeface="Arial"/>
                <a:cs typeface="Arial"/>
              </a:rPr>
              <a:t> </a:t>
            </a:r>
            <a:r>
              <a:rPr lang="pl-PL" sz="1200" b="1" dirty="0">
                <a:latin typeface="Arial"/>
                <a:cs typeface="Arial"/>
              </a:rPr>
              <a:t>dot</a:t>
            </a:r>
            <a:r>
              <a:rPr lang="pl-PL" sz="1200" b="1" spc="-34" dirty="0">
                <a:latin typeface="Arial"/>
                <a:cs typeface="Arial"/>
              </a:rPr>
              <a:t>y</a:t>
            </a:r>
            <a:r>
              <a:rPr lang="pl-PL" sz="1200" b="1" spc="4" dirty="0">
                <a:latin typeface="Arial"/>
                <a:cs typeface="Arial"/>
              </a:rPr>
              <a:t>c</a:t>
            </a:r>
            <a:r>
              <a:rPr lang="pl-PL" sz="1200" b="1" dirty="0">
                <a:latin typeface="Arial"/>
                <a:cs typeface="Arial"/>
              </a:rPr>
              <a:t>zy</a:t>
            </a:r>
            <a:r>
              <a:rPr lang="pl-PL" sz="1200" b="1" spc="29" dirty="0">
                <a:latin typeface="Arial"/>
                <a:cs typeface="Arial"/>
              </a:rPr>
              <a:t> </a:t>
            </a:r>
            <a:r>
              <a:rPr lang="pl-PL" sz="1200" b="1" spc="4" dirty="0" smtClean="0">
                <a:latin typeface="Arial"/>
                <a:cs typeface="Arial"/>
              </a:rPr>
              <a:t>k</a:t>
            </a:r>
            <a:r>
              <a:rPr lang="pl-PL" sz="1200" b="1" dirty="0" smtClean="0">
                <a:latin typeface="Arial"/>
                <a:cs typeface="Arial"/>
              </a:rPr>
              <a:t>or</a:t>
            </a:r>
            <a:r>
              <a:rPr lang="pl-PL" sz="1200" b="1" spc="4" dirty="0" smtClean="0">
                <a:latin typeface="Arial"/>
                <a:cs typeface="Arial"/>
              </a:rPr>
              <a:t>ek</a:t>
            </a:r>
            <a:r>
              <a:rPr lang="pl-PL" sz="1200" b="1" dirty="0" smtClean="0">
                <a:latin typeface="Arial"/>
                <a:cs typeface="Arial"/>
              </a:rPr>
              <a:t>ta</a:t>
            </a:r>
          </a:p>
          <a:p>
            <a:pPr marL="12700" marR="314682">
              <a:lnSpc>
                <a:spcPct val="100041"/>
              </a:lnSpc>
            </a:pPr>
            <a:endParaRPr lang="pl-PL" sz="1200" b="1" dirty="0">
              <a:latin typeface="Arial"/>
              <a:cs typeface="Arial"/>
            </a:endParaRPr>
          </a:p>
          <a:p>
            <a:pPr marL="12700" marR="314682">
              <a:lnSpc>
                <a:spcPct val="100041"/>
              </a:lnSpc>
            </a:pPr>
            <a:r>
              <a:rPr lang="pl-PL" sz="1200" b="1" dirty="0" smtClean="0">
                <a:latin typeface="Arial"/>
                <a:cs typeface="Arial"/>
              </a:rPr>
              <a:t>Link </a:t>
            </a:r>
            <a:r>
              <a:rPr lang="pl-PL" sz="1200" b="1" dirty="0" err="1" smtClean="0">
                <a:latin typeface="Arial"/>
                <a:cs typeface="Arial"/>
              </a:rPr>
              <a:t>fo</a:t>
            </a:r>
            <a:r>
              <a:rPr lang="pl-PL" sz="1200" b="1" dirty="0" smtClean="0">
                <a:latin typeface="Arial"/>
                <a:cs typeface="Arial"/>
              </a:rPr>
              <a:t> formularza ---</a:t>
            </a:r>
            <a:r>
              <a:rPr lang="pl-PL" sz="1200" b="1" dirty="0" smtClean="0">
                <a:latin typeface="Arial"/>
                <a:cs typeface="Arial"/>
                <a:sym typeface="Wingdings" panose="05000000000000000000" pitchFamily="2" charset="2"/>
              </a:rPr>
              <a:t> </a:t>
            </a:r>
            <a:r>
              <a:rPr lang="pl-PL" sz="1200" b="1" dirty="0" smtClean="0">
                <a:latin typeface="Arial"/>
                <a:cs typeface="Arial"/>
                <a:sym typeface="Wingdings" panose="05000000000000000000" pitchFamily="2" charset="2"/>
                <a:hlinkClick r:id="rId17"/>
              </a:rPr>
              <a:t>reklamacje celne</a:t>
            </a:r>
            <a:endParaRPr lang="pl-PL" sz="1200" b="1" dirty="0" smtClean="0">
              <a:latin typeface="Arial"/>
              <a:cs typeface="Arial"/>
            </a:endParaRPr>
          </a:p>
          <a:p>
            <a:pPr marL="12700" marR="314682">
              <a:lnSpc>
                <a:spcPct val="100041"/>
              </a:lnSpc>
            </a:pPr>
            <a:endParaRPr lang="pl-PL" sz="1200" b="1" dirty="0">
              <a:latin typeface="Arial"/>
              <a:cs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bject 56"/>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28" name="object 28"/>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29" name="object 29"/>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0" name="object 30"/>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2" name="object 32"/>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4" name="object 34"/>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146304"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38" name="object 38">
            <a:hlinkClick r:id="rId3" action="ppaction://hlinksldjump"/>
          </p:cNvPr>
          <p:cNvSpPr/>
          <p:nvPr/>
        </p:nvSpPr>
        <p:spPr>
          <a:xfrm>
            <a:off x="4756404" y="355092"/>
            <a:ext cx="2154936" cy="1232915"/>
          </a:xfrm>
          <a:prstGeom prst="rect">
            <a:avLst/>
          </a:prstGeom>
          <a:blipFill>
            <a:blip r:embed="rId4" cstate="print"/>
            <a:stretch>
              <a:fillRect/>
            </a:stretch>
          </a:blipFill>
        </p:spPr>
        <p:txBody>
          <a:bodyPr wrap="square" lIns="0" tIns="0" rIns="0" bIns="0" rtlCol="0">
            <a:noAutofit/>
          </a:bodyPr>
          <a:lstStyle/>
          <a:p>
            <a:endParaRPr/>
          </a:p>
        </p:txBody>
      </p:sp>
      <p:sp>
        <p:nvSpPr>
          <p:cNvPr id="39" name="object 39">
            <a:hlinkClick r:id="rId5" action="ppaction://hlinksldjump"/>
          </p:cNvPr>
          <p:cNvSpPr/>
          <p:nvPr/>
        </p:nvSpPr>
        <p:spPr>
          <a:xfrm>
            <a:off x="0" y="336803"/>
            <a:ext cx="2052827" cy="1232916"/>
          </a:xfrm>
          <a:prstGeom prst="rect">
            <a:avLst/>
          </a:prstGeom>
          <a:blipFill>
            <a:blip r:embed="rId6" cstate="print"/>
            <a:stretch>
              <a:fillRect/>
            </a:stretch>
          </a:blipFill>
        </p:spPr>
        <p:txBody>
          <a:bodyPr wrap="square" lIns="0" tIns="0" rIns="0" bIns="0" rtlCol="0">
            <a:noAutofit/>
          </a:bodyPr>
          <a:lstStyle/>
          <a:p>
            <a:endParaRPr/>
          </a:p>
        </p:txBody>
      </p:sp>
      <p:sp>
        <p:nvSpPr>
          <p:cNvPr id="40" name="object 40">
            <a:hlinkClick r:id="rId7" action="ppaction://hlinksldjump"/>
          </p:cNvPr>
          <p:cNvSpPr/>
          <p:nvPr/>
        </p:nvSpPr>
        <p:spPr>
          <a:xfrm>
            <a:off x="3151632" y="336803"/>
            <a:ext cx="2154936" cy="1232916"/>
          </a:xfrm>
          <a:prstGeom prst="rect">
            <a:avLst/>
          </a:prstGeom>
          <a:blipFill>
            <a:blip r:embed="rId8" cstate="print"/>
            <a:stretch>
              <a:fillRect/>
            </a:stretch>
          </a:blipFill>
        </p:spPr>
        <p:txBody>
          <a:bodyPr wrap="square" lIns="0" tIns="0" rIns="0" bIns="0" rtlCol="0">
            <a:noAutofit/>
          </a:bodyPr>
          <a:lstStyle/>
          <a:p>
            <a:endParaRPr/>
          </a:p>
        </p:txBody>
      </p:sp>
      <p:sp>
        <p:nvSpPr>
          <p:cNvPr id="41" name="object 41">
            <a:hlinkClick r:id="rId9" action="ppaction://hlinksldjump"/>
          </p:cNvPr>
          <p:cNvSpPr/>
          <p:nvPr/>
        </p:nvSpPr>
        <p:spPr>
          <a:xfrm>
            <a:off x="1525524" y="336803"/>
            <a:ext cx="2153412" cy="1232916"/>
          </a:xfrm>
          <a:prstGeom prst="rect">
            <a:avLst/>
          </a:prstGeom>
          <a:blipFill>
            <a:blip r:embed="rId10" cstate="print"/>
            <a:stretch>
              <a:fillRect/>
            </a:stretch>
          </a:blipFill>
        </p:spPr>
        <p:txBody>
          <a:bodyPr wrap="square" lIns="0" tIns="0" rIns="0" bIns="0" rtlCol="0">
            <a:noAutofit/>
          </a:bodyPr>
          <a:lstStyle/>
          <a:p>
            <a:endParaRPr/>
          </a:p>
        </p:txBody>
      </p:sp>
      <p:sp>
        <p:nvSpPr>
          <p:cNvPr id="42" name="object 42">
            <a:hlinkClick r:id="rId11" action="ppaction://hlinksldjump"/>
          </p:cNvPr>
          <p:cNvSpPr/>
          <p:nvPr/>
        </p:nvSpPr>
        <p:spPr>
          <a:xfrm>
            <a:off x="8033004" y="336803"/>
            <a:ext cx="2154936" cy="1232916"/>
          </a:xfrm>
          <a:prstGeom prst="rect">
            <a:avLst/>
          </a:prstGeom>
          <a:blipFill>
            <a:blip r:embed="rId12" cstate="print"/>
            <a:stretch>
              <a:fillRect/>
            </a:stretch>
          </a:blipFill>
        </p:spPr>
        <p:txBody>
          <a:bodyPr wrap="square" lIns="0" tIns="0" rIns="0" bIns="0" rtlCol="0">
            <a:noAutofit/>
          </a:bodyPr>
          <a:lstStyle/>
          <a:p>
            <a:endParaRPr/>
          </a:p>
        </p:txBody>
      </p:sp>
      <p:sp>
        <p:nvSpPr>
          <p:cNvPr id="43" name="object 43">
            <a:hlinkClick r:id="rId13" action="ppaction://hlinksldjump"/>
          </p:cNvPr>
          <p:cNvSpPr/>
          <p:nvPr/>
        </p:nvSpPr>
        <p:spPr>
          <a:xfrm>
            <a:off x="9660636" y="336803"/>
            <a:ext cx="2154935" cy="1232916"/>
          </a:xfrm>
          <a:prstGeom prst="rect">
            <a:avLst/>
          </a:prstGeom>
          <a:blipFill>
            <a:blip r:embed="rId14" cstate="print"/>
            <a:stretch>
              <a:fillRect/>
            </a:stretch>
          </a:blipFill>
        </p:spPr>
        <p:txBody>
          <a:bodyPr wrap="square" lIns="0" tIns="0" rIns="0" bIns="0" rtlCol="0">
            <a:noAutofit/>
          </a:bodyPr>
          <a:lstStyle/>
          <a:p>
            <a:endParaRPr/>
          </a:p>
        </p:txBody>
      </p:sp>
      <p:sp>
        <p:nvSpPr>
          <p:cNvPr id="49" name="object 49"/>
          <p:cNvSpPr/>
          <p:nvPr/>
        </p:nvSpPr>
        <p:spPr>
          <a:xfrm>
            <a:off x="4801997" y="4453255"/>
            <a:ext cx="0" cy="406781"/>
          </a:xfrm>
          <a:custGeom>
            <a:avLst/>
            <a:gdLst/>
            <a:ahLst/>
            <a:cxnLst/>
            <a:rect l="l" t="t" r="r" b="b"/>
            <a:pathLst>
              <a:path h="406780">
                <a:moveTo>
                  <a:pt x="0" y="0"/>
                </a:moveTo>
                <a:lnTo>
                  <a:pt x="0" y="406781"/>
                </a:lnTo>
              </a:path>
            </a:pathLst>
          </a:custGeom>
          <a:ln w="12700">
            <a:solidFill>
              <a:srgbClr val="FFFFFF"/>
            </a:solidFill>
          </a:ln>
        </p:spPr>
        <p:txBody>
          <a:bodyPr wrap="square" lIns="0" tIns="0" rIns="0" bIns="0" rtlCol="0">
            <a:noAutofit/>
          </a:bodyPr>
          <a:lstStyle/>
          <a:p>
            <a:endParaRPr/>
          </a:p>
        </p:txBody>
      </p:sp>
      <p:sp>
        <p:nvSpPr>
          <p:cNvPr id="50" name="object 50"/>
          <p:cNvSpPr/>
          <p:nvPr/>
        </p:nvSpPr>
        <p:spPr>
          <a:xfrm>
            <a:off x="1400556" y="4656708"/>
            <a:ext cx="7284466" cy="0"/>
          </a:xfrm>
          <a:custGeom>
            <a:avLst/>
            <a:gdLst/>
            <a:ahLst/>
            <a:cxnLst/>
            <a:rect l="l" t="t" r="r" b="b"/>
            <a:pathLst>
              <a:path w="7284466">
                <a:moveTo>
                  <a:pt x="0" y="0"/>
                </a:moveTo>
                <a:lnTo>
                  <a:pt x="7284466" y="0"/>
                </a:lnTo>
              </a:path>
            </a:pathLst>
          </a:custGeom>
          <a:ln w="12700">
            <a:solidFill>
              <a:srgbClr val="FFFFFF"/>
            </a:solidFill>
          </a:ln>
        </p:spPr>
        <p:txBody>
          <a:bodyPr wrap="square" lIns="0" tIns="0" rIns="0" bIns="0" rtlCol="0">
            <a:noAutofit/>
          </a:bodyPr>
          <a:lstStyle/>
          <a:p>
            <a:endParaRPr/>
          </a:p>
        </p:txBody>
      </p:sp>
      <p:sp>
        <p:nvSpPr>
          <p:cNvPr id="51" name="object 51"/>
          <p:cNvSpPr/>
          <p:nvPr/>
        </p:nvSpPr>
        <p:spPr>
          <a:xfrm>
            <a:off x="1406906" y="4453255"/>
            <a:ext cx="0" cy="406781"/>
          </a:xfrm>
          <a:custGeom>
            <a:avLst/>
            <a:gdLst/>
            <a:ahLst/>
            <a:cxnLst/>
            <a:rect l="l" t="t" r="r" b="b"/>
            <a:pathLst>
              <a:path h="406780">
                <a:moveTo>
                  <a:pt x="0" y="0"/>
                </a:moveTo>
                <a:lnTo>
                  <a:pt x="0" y="406781"/>
                </a:lnTo>
              </a:path>
            </a:pathLst>
          </a:custGeom>
          <a:ln w="12700">
            <a:solidFill>
              <a:srgbClr val="FFFFFF"/>
            </a:solidFill>
          </a:ln>
        </p:spPr>
        <p:txBody>
          <a:bodyPr wrap="square" lIns="0" tIns="0" rIns="0" bIns="0" rtlCol="0">
            <a:noAutofit/>
          </a:bodyPr>
          <a:lstStyle/>
          <a:p>
            <a:endParaRPr/>
          </a:p>
        </p:txBody>
      </p:sp>
      <p:sp>
        <p:nvSpPr>
          <p:cNvPr id="52" name="object 52"/>
          <p:cNvSpPr/>
          <p:nvPr/>
        </p:nvSpPr>
        <p:spPr>
          <a:xfrm>
            <a:off x="8678672" y="4453255"/>
            <a:ext cx="0" cy="406781"/>
          </a:xfrm>
          <a:custGeom>
            <a:avLst/>
            <a:gdLst/>
            <a:ahLst/>
            <a:cxnLst/>
            <a:rect l="l" t="t" r="r" b="b"/>
            <a:pathLst>
              <a:path h="406780">
                <a:moveTo>
                  <a:pt x="0" y="0"/>
                </a:moveTo>
                <a:lnTo>
                  <a:pt x="0" y="406781"/>
                </a:lnTo>
              </a:path>
            </a:pathLst>
          </a:custGeom>
          <a:ln w="12700">
            <a:solidFill>
              <a:srgbClr val="FFFFFF"/>
            </a:solidFill>
          </a:ln>
        </p:spPr>
        <p:txBody>
          <a:bodyPr wrap="square" lIns="0" tIns="0" rIns="0" bIns="0" rtlCol="0">
            <a:noAutofit/>
          </a:bodyPr>
          <a:lstStyle/>
          <a:p>
            <a:endParaRPr/>
          </a:p>
        </p:txBody>
      </p:sp>
      <p:sp>
        <p:nvSpPr>
          <p:cNvPr id="53" name="object 53"/>
          <p:cNvSpPr/>
          <p:nvPr/>
        </p:nvSpPr>
        <p:spPr>
          <a:xfrm>
            <a:off x="1400556" y="4459605"/>
            <a:ext cx="7284466" cy="0"/>
          </a:xfrm>
          <a:custGeom>
            <a:avLst/>
            <a:gdLst/>
            <a:ahLst/>
            <a:cxnLst/>
            <a:rect l="l" t="t" r="r" b="b"/>
            <a:pathLst>
              <a:path w="7284466">
                <a:moveTo>
                  <a:pt x="0" y="0"/>
                </a:moveTo>
                <a:lnTo>
                  <a:pt x="7284466" y="0"/>
                </a:lnTo>
              </a:path>
            </a:pathLst>
          </a:custGeom>
          <a:ln w="12700">
            <a:solidFill>
              <a:srgbClr val="FFFFFF"/>
            </a:solidFill>
          </a:ln>
        </p:spPr>
        <p:txBody>
          <a:bodyPr wrap="square" lIns="0" tIns="0" rIns="0" bIns="0" rtlCol="0">
            <a:noAutofit/>
          </a:bodyPr>
          <a:lstStyle/>
          <a:p>
            <a:endParaRPr/>
          </a:p>
        </p:txBody>
      </p:sp>
      <p:sp>
        <p:nvSpPr>
          <p:cNvPr id="54" name="object 54"/>
          <p:cNvSpPr/>
          <p:nvPr/>
        </p:nvSpPr>
        <p:spPr>
          <a:xfrm>
            <a:off x="1400556" y="4853686"/>
            <a:ext cx="7284466" cy="0"/>
          </a:xfrm>
          <a:custGeom>
            <a:avLst/>
            <a:gdLst/>
            <a:ahLst/>
            <a:cxnLst/>
            <a:rect l="l" t="t" r="r" b="b"/>
            <a:pathLst>
              <a:path w="7284466">
                <a:moveTo>
                  <a:pt x="0" y="0"/>
                </a:moveTo>
                <a:lnTo>
                  <a:pt x="7284466" y="0"/>
                </a:lnTo>
              </a:path>
            </a:pathLst>
          </a:custGeom>
          <a:ln w="12700">
            <a:solidFill>
              <a:srgbClr val="FFFFFF"/>
            </a:solidFill>
          </a:ln>
        </p:spPr>
        <p:txBody>
          <a:bodyPr wrap="square" lIns="0" tIns="0" rIns="0" bIns="0" rtlCol="0">
            <a:noAutofit/>
          </a:bodyPr>
          <a:lstStyle/>
          <a:p>
            <a:endParaRPr/>
          </a:p>
        </p:txBody>
      </p:sp>
      <p:sp>
        <p:nvSpPr>
          <p:cNvPr id="55" name="object 55">
            <a:hlinkClick r:id="rId15" action="ppaction://hlinksldjump"/>
          </p:cNvPr>
          <p:cNvSpPr/>
          <p:nvPr/>
        </p:nvSpPr>
        <p:spPr>
          <a:xfrm>
            <a:off x="6406896" y="336803"/>
            <a:ext cx="2153411" cy="1232916"/>
          </a:xfrm>
          <a:prstGeom prst="rect">
            <a:avLst/>
          </a:prstGeom>
          <a:blipFill>
            <a:blip r:embed="rId16" cstate="print"/>
            <a:stretch>
              <a:fillRect/>
            </a:stretch>
          </a:blipFill>
        </p:spPr>
        <p:txBody>
          <a:bodyPr wrap="square" lIns="0" tIns="0" rIns="0" bIns="0" rtlCol="0">
            <a:noAutofit/>
          </a:bodyPr>
          <a:lstStyle/>
          <a:p>
            <a:endParaRPr/>
          </a:p>
        </p:txBody>
      </p:sp>
      <p:sp>
        <p:nvSpPr>
          <p:cNvPr id="25" name="object 25"/>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26" name="object 26"/>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3" name="object 23">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4" name="object 24">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1" name="object 21"/>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2" name="object 22">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19" name="object 19">
            <a:hlinkClick r:id="" action="ppaction://hlinkshowjump?jump=firstslide"/>
          </p:cNvPr>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0" name="object 20"/>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18" name="object 18"/>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17" name="object 17"/>
          <p:cNvSpPr txBox="1"/>
          <p:nvPr/>
        </p:nvSpPr>
        <p:spPr>
          <a:xfrm>
            <a:off x="3750691" y="690705"/>
            <a:ext cx="955483" cy="543560"/>
          </a:xfrm>
          <a:prstGeom prst="rect">
            <a:avLst/>
          </a:prstGeom>
        </p:spPr>
        <p:txBody>
          <a:bodyPr wrap="square" lIns="0" tIns="0" rIns="0" bIns="0" rtlCol="0">
            <a:noAutofit/>
          </a:bodyPr>
          <a:lstStyle/>
          <a:p>
            <a:pPr marL="150114" marR="148118" algn="ctr">
              <a:lnSpc>
                <a:spcPts val="1325"/>
              </a:lnSpc>
              <a:spcBef>
                <a:spcPts val="66"/>
              </a:spcBef>
            </a:pPr>
            <a:r>
              <a:rPr sz="1200" spc="-119"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ry</a:t>
            </a:r>
            <a:r>
              <a:rPr sz="1200" spc="-9" dirty="0" smtClean="0">
                <a:solidFill>
                  <a:srgbClr val="FFFFFF"/>
                </a:solidFill>
                <a:latin typeface="Arial"/>
                <a:cs typeface="Arial"/>
              </a:rPr>
              <a:t> </a:t>
            </a:r>
            <a:r>
              <a:rPr sz="1200" spc="0" dirty="0" smtClean="0">
                <a:solidFill>
                  <a:srgbClr val="FFFFFF"/>
                </a:solidFill>
                <a:latin typeface="Arial"/>
                <a:cs typeface="Arial"/>
              </a:rPr>
              <a:t>o</a:t>
            </a:r>
            <a:endParaRPr sz="1200">
              <a:latin typeface="Arial"/>
              <a:cs typeface="Arial"/>
            </a:endParaRPr>
          </a:p>
          <a:p>
            <a:pPr indent="457" algn="ctr">
              <a:lnSpc>
                <a:spcPct val="100041"/>
              </a:lnSpc>
            </a:pPr>
            <a:r>
              <a:rPr sz="1200" spc="0" dirty="0" smtClean="0">
                <a:solidFill>
                  <a:srgbClr val="FFFFFF"/>
                </a:solidFill>
                <a:latin typeface="Arial"/>
                <a:cs typeface="Arial"/>
              </a:rPr>
              <a:t>s</a:t>
            </a:r>
            <a:r>
              <a:rPr sz="1200" spc="4" dirty="0" smtClean="0">
                <a:solidFill>
                  <a:srgbClr val="FFFFFF"/>
                </a:solidFill>
                <a:latin typeface="Arial"/>
                <a:cs typeface="Arial"/>
              </a:rPr>
              <a:t>pe</a:t>
            </a:r>
            <a:r>
              <a:rPr sz="1200" spc="0" dirty="0" smtClean="0">
                <a:solidFill>
                  <a:srgbClr val="FFFFFF"/>
                </a:solidFill>
                <a:latin typeface="Arial"/>
                <a:cs typeface="Arial"/>
              </a:rPr>
              <a:t>cjal</a:t>
            </a:r>
            <a:r>
              <a:rPr sz="1200" spc="4" dirty="0" smtClean="0">
                <a:solidFill>
                  <a:srgbClr val="FFFFFF"/>
                </a:solidFill>
                <a:latin typeface="Arial"/>
                <a:cs typeface="Arial"/>
              </a:rPr>
              <a:t>n</a:t>
            </a:r>
            <a:r>
              <a:rPr sz="1200" spc="-9" dirty="0" smtClean="0">
                <a:solidFill>
                  <a:srgbClr val="FFFFFF"/>
                </a:solidFill>
                <a:latin typeface="Arial"/>
                <a:cs typeface="Arial"/>
              </a:rPr>
              <a:t>y</a:t>
            </a:r>
            <a:r>
              <a:rPr sz="1200" spc="0" dirty="0" smtClean="0">
                <a:solidFill>
                  <a:srgbClr val="FFFFFF"/>
                </a:solidFill>
                <a:latin typeface="Arial"/>
                <a:cs typeface="Arial"/>
              </a:rPr>
              <a:t>ch </a:t>
            </a:r>
            <a:r>
              <a:rPr sz="1200" spc="-14" dirty="0" smtClean="0">
                <a:solidFill>
                  <a:srgbClr val="FFFFFF"/>
                </a:solidFill>
                <a:latin typeface="Arial"/>
                <a:cs typeface="Arial"/>
              </a:rPr>
              <a:t>w</a:t>
            </a:r>
            <a:r>
              <a:rPr sz="1200" spc="-9" dirty="0" smtClean="0">
                <a:solidFill>
                  <a:srgbClr val="FFFFFF"/>
                </a:solidFill>
                <a:latin typeface="Arial"/>
                <a:cs typeface="Arial"/>
              </a:rPr>
              <a:t>y</a:t>
            </a:r>
            <a:r>
              <a:rPr sz="1200" spc="4" dirty="0" smtClean="0">
                <a:solidFill>
                  <a:srgbClr val="FFFFFF"/>
                </a:solidFill>
                <a:latin typeface="Arial"/>
                <a:cs typeface="Arial"/>
              </a:rPr>
              <a:t>ma</a:t>
            </a:r>
            <a:r>
              <a:rPr sz="1200" spc="-4" dirty="0" smtClean="0">
                <a:solidFill>
                  <a:srgbClr val="FFFFFF"/>
                </a:solidFill>
                <a:latin typeface="Arial"/>
                <a:cs typeface="Arial"/>
              </a:rPr>
              <a:t>g</a:t>
            </a:r>
            <a:r>
              <a:rPr sz="1200" spc="4" dirty="0" smtClean="0">
                <a:solidFill>
                  <a:srgbClr val="FFFFFF"/>
                </a:solidFill>
                <a:latin typeface="Arial"/>
                <a:cs typeface="Arial"/>
              </a:rPr>
              <a:t>an</a:t>
            </a:r>
            <a:r>
              <a:rPr sz="1200" spc="0" dirty="0" smtClean="0">
                <a:solidFill>
                  <a:srgbClr val="FFFFFF"/>
                </a:solidFill>
                <a:latin typeface="Arial"/>
                <a:cs typeface="Arial"/>
              </a:rPr>
              <a:t>iach</a:t>
            </a:r>
            <a:endParaRPr sz="1200">
              <a:latin typeface="Arial"/>
              <a:cs typeface="Arial"/>
            </a:endParaRPr>
          </a:p>
        </p:txBody>
      </p:sp>
      <p:sp>
        <p:nvSpPr>
          <p:cNvPr id="16" name="object 16"/>
          <p:cNvSpPr txBox="1"/>
          <p:nvPr/>
        </p:nvSpPr>
        <p:spPr>
          <a:xfrm>
            <a:off x="5456301" y="708993"/>
            <a:ext cx="765759" cy="543560"/>
          </a:xfrm>
          <a:prstGeom prst="rect">
            <a:avLst/>
          </a:prstGeom>
        </p:spPr>
        <p:txBody>
          <a:bodyPr wrap="square" lIns="0" tIns="0" rIns="0" bIns="0" rtlCol="0">
            <a:noAutofit/>
          </a:bodyPr>
          <a:lstStyle/>
          <a:p>
            <a:pPr marL="73913" marR="84886" algn="ctr">
              <a:lnSpc>
                <a:spcPts val="1325"/>
              </a:lnSpc>
              <a:spcBef>
                <a:spcPts val="66"/>
              </a:spcBef>
            </a:pPr>
            <a:r>
              <a:rPr sz="1200" spc="0" dirty="0" smtClean="0">
                <a:solidFill>
                  <a:srgbClr val="FFFFFF"/>
                </a:solidFill>
                <a:latin typeface="Arial"/>
                <a:cs typeface="Arial"/>
              </a:rPr>
              <a:t>Ro</a:t>
            </a:r>
            <a:r>
              <a:rPr sz="1200" spc="4" dirty="0" smtClean="0">
                <a:solidFill>
                  <a:srgbClr val="FFFFFF"/>
                </a:solidFill>
                <a:latin typeface="Arial"/>
                <a:cs typeface="Arial"/>
              </a:rPr>
              <a:t>d</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je</a:t>
            </a:r>
            <a:endParaRPr sz="1200">
              <a:latin typeface="Arial"/>
              <a:cs typeface="Arial"/>
            </a:endParaRPr>
          </a:p>
          <a:p>
            <a:pPr marL="104394" marR="112014"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raw</a:t>
            </a:r>
            <a:endParaRPr sz="1200">
              <a:latin typeface="Arial"/>
              <a:cs typeface="Arial"/>
            </a:endParaRPr>
          </a:p>
          <a:p>
            <a:pPr algn="ctr">
              <a:lnSpc>
                <a:spcPct val="95825"/>
              </a:lnSpc>
              <a:spcBef>
                <a:spcPts val="60"/>
              </a:spcBef>
            </a:pPr>
            <a:r>
              <a:rPr sz="1200" spc="0" dirty="0" smtClean="0">
                <a:solidFill>
                  <a:srgbClr val="FFFFFF"/>
                </a:solidFill>
                <a:latin typeface="Arial"/>
                <a:cs typeface="Arial"/>
              </a:rPr>
              <a:t>w i</a:t>
            </a:r>
            <a:r>
              <a:rPr sz="1200" spc="4" dirty="0" smtClean="0">
                <a:solidFill>
                  <a:srgbClr val="FFFFFF"/>
                </a:solidFill>
                <a:latin typeface="Arial"/>
                <a:cs typeface="Arial"/>
              </a:rPr>
              <a:t>mpo</a:t>
            </a:r>
            <a:r>
              <a:rPr sz="1200" spc="0" dirty="0" smtClean="0">
                <a:solidFill>
                  <a:srgbClr val="FFFFFF"/>
                </a:solidFill>
                <a:latin typeface="Arial"/>
                <a:cs typeface="Arial"/>
              </a:rPr>
              <a:t>rc</a:t>
            </a:r>
            <a:r>
              <a:rPr sz="1200" spc="-4" dirty="0" smtClean="0">
                <a:solidFill>
                  <a:srgbClr val="FFFFFF"/>
                </a:solidFill>
                <a:latin typeface="Arial"/>
                <a:cs typeface="Arial"/>
              </a:rPr>
              <a:t>i</a:t>
            </a:r>
            <a:r>
              <a:rPr sz="1200" spc="0" dirty="0" smtClean="0">
                <a:solidFill>
                  <a:srgbClr val="FFFFFF"/>
                </a:solidFill>
                <a:latin typeface="Arial"/>
                <a:cs typeface="Arial"/>
              </a:rPr>
              <a:t>e</a:t>
            </a:r>
            <a:endParaRPr sz="1200">
              <a:latin typeface="Arial"/>
              <a:cs typeface="Arial"/>
            </a:endParaRPr>
          </a:p>
        </p:txBody>
      </p:sp>
      <p:sp>
        <p:nvSpPr>
          <p:cNvPr id="15" name="object 15"/>
          <p:cNvSpPr txBox="1"/>
          <p:nvPr/>
        </p:nvSpPr>
        <p:spPr>
          <a:xfrm>
            <a:off x="464007" y="782145"/>
            <a:ext cx="1032459"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Pr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t</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an</a:t>
            </a:r>
            <a:r>
              <a:rPr sz="1200" spc="0" dirty="0" smtClean="0">
                <a:solidFill>
                  <a:srgbClr val="FFFFFF"/>
                </a:solidFill>
                <a:latin typeface="Arial"/>
                <a:cs typeface="Arial"/>
              </a:rPr>
              <a:t>ie</a:t>
            </a:r>
            <a:endParaRPr sz="1200">
              <a:latin typeface="Arial"/>
              <a:cs typeface="Arial"/>
            </a:endParaRPr>
          </a:p>
          <a:p>
            <a:pPr marL="93726" marR="103022" algn="ctr">
              <a:lnSpc>
                <a:spcPct val="95825"/>
              </a:lnSpc>
            </a:pPr>
            <a:r>
              <a:rPr sz="1200" spc="4" dirty="0" smtClean="0">
                <a:solidFill>
                  <a:srgbClr val="FFFFFF"/>
                </a:solidFill>
                <a:latin typeface="Arial"/>
                <a:cs typeface="Arial"/>
              </a:rPr>
              <a:t>d</a:t>
            </a:r>
            <a:r>
              <a:rPr sz="1200" spc="0" dirty="0" smtClean="0">
                <a:solidFill>
                  <a:srgbClr val="FFFFFF"/>
                </a:solidFill>
                <a:latin typeface="Arial"/>
                <a:cs typeface="Arial"/>
              </a:rPr>
              <a:t>o</a:t>
            </a:r>
            <a:r>
              <a:rPr sz="1200" spc="-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p:txBody>
      </p:sp>
      <p:sp>
        <p:nvSpPr>
          <p:cNvPr id="14" name="object 14"/>
          <p:cNvSpPr txBox="1"/>
          <p:nvPr/>
        </p:nvSpPr>
        <p:spPr>
          <a:xfrm>
            <a:off x="2204085" y="782145"/>
            <a:ext cx="819861" cy="360679"/>
          </a:xfrm>
          <a:prstGeom prst="rect">
            <a:avLst/>
          </a:prstGeom>
        </p:spPr>
        <p:txBody>
          <a:bodyPr wrap="square" lIns="0" tIns="0" rIns="0" bIns="0" rtlCol="0">
            <a:noAutofit/>
          </a:bodyPr>
          <a:lstStyle/>
          <a:p>
            <a:pPr marL="12700">
              <a:lnSpc>
                <a:spcPts val="1325"/>
              </a:lnSpc>
              <a:spcBef>
                <a:spcPts val="66"/>
              </a:spcBef>
            </a:pPr>
            <a:r>
              <a:rPr sz="1200" spc="29" dirty="0" smtClean="0">
                <a:solidFill>
                  <a:srgbClr val="FFFFFF"/>
                </a:solidFill>
                <a:latin typeface="Arial"/>
                <a:cs typeface="Arial"/>
              </a:rPr>
              <a:t>W</a:t>
            </a:r>
            <a:r>
              <a:rPr sz="1200" spc="-9" dirty="0" smtClean="0">
                <a:solidFill>
                  <a:srgbClr val="FFFFFF"/>
                </a:solidFill>
                <a:latin typeface="Arial"/>
                <a:cs typeface="Arial"/>
              </a:rPr>
              <a:t>y</a:t>
            </a:r>
            <a:r>
              <a:rPr sz="1200" spc="4" dirty="0" smtClean="0">
                <a:solidFill>
                  <a:srgbClr val="FFFFFF"/>
                </a:solidFill>
                <a:latin typeface="Arial"/>
                <a:cs typeface="Arial"/>
              </a:rPr>
              <a:t>m</a:t>
            </a:r>
            <a:r>
              <a:rPr sz="1200" spc="-4" dirty="0" smtClean="0">
                <a:solidFill>
                  <a:srgbClr val="FFFFFF"/>
                </a:solidFill>
                <a:latin typeface="Arial"/>
                <a:cs typeface="Arial"/>
              </a:rPr>
              <a:t>ag</a:t>
            </a:r>
            <a:r>
              <a:rPr sz="1200" spc="4" dirty="0" smtClean="0">
                <a:solidFill>
                  <a:srgbClr val="FFFFFF"/>
                </a:solidFill>
                <a:latin typeface="Arial"/>
                <a:cs typeface="Arial"/>
              </a:rPr>
              <a:t>a</a:t>
            </a:r>
            <a:r>
              <a:rPr sz="1200" spc="-4" dirty="0" smtClean="0">
                <a:solidFill>
                  <a:srgbClr val="FFFFFF"/>
                </a:solidFill>
                <a:latin typeface="Arial"/>
                <a:cs typeface="Arial"/>
              </a:rPr>
              <a:t>n</a:t>
            </a:r>
            <a:r>
              <a:rPr sz="1200" spc="0" dirty="0" smtClean="0">
                <a:solidFill>
                  <a:srgbClr val="FFFFFF"/>
                </a:solidFill>
                <a:latin typeface="Arial"/>
                <a:cs typeface="Arial"/>
              </a:rPr>
              <a:t>e</a:t>
            </a:r>
            <a:endParaRPr sz="1200">
              <a:latin typeface="Arial"/>
              <a:cs typeface="Arial"/>
            </a:endParaRPr>
          </a:p>
          <a:p>
            <a:pPr marL="24891" marR="22860">
              <a:lnSpc>
                <a:spcPct val="95825"/>
              </a:lnSpc>
            </a:pP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en</a:t>
            </a:r>
            <a:r>
              <a:rPr sz="1200" spc="0" dirty="0" smtClean="0">
                <a:solidFill>
                  <a:srgbClr val="FFFFFF"/>
                </a:solidFill>
                <a:latin typeface="Arial"/>
                <a:cs typeface="Arial"/>
              </a:rPr>
              <a:t>ty</a:t>
            </a:r>
            <a:endParaRPr sz="1200">
              <a:latin typeface="Arial"/>
              <a:cs typeface="Arial"/>
            </a:endParaRPr>
          </a:p>
        </p:txBody>
      </p:sp>
      <p:sp>
        <p:nvSpPr>
          <p:cNvPr id="13" name="object 13"/>
          <p:cNvSpPr txBox="1"/>
          <p:nvPr/>
        </p:nvSpPr>
        <p:spPr>
          <a:xfrm>
            <a:off x="6968744" y="782145"/>
            <a:ext cx="1041095"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p</a:t>
            </a:r>
            <a:r>
              <a:rPr sz="1200" spc="0" dirty="0" smtClean="0">
                <a:solidFill>
                  <a:srgbClr val="FFFFFF"/>
                </a:solidFill>
                <a:latin typeface="Arial"/>
                <a:cs typeface="Arial"/>
              </a:rPr>
              <a:t>łac</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cła</a:t>
            </a:r>
            <a:r>
              <a:rPr sz="1200" spc="-4" dirty="0" smtClean="0">
                <a:solidFill>
                  <a:srgbClr val="FFFFFF"/>
                </a:solidFill>
                <a:latin typeface="Arial"/>
                <a:cs typeface="Arial"/>
              </a:rPr>
              <a:t> </a:t>
            </a:r>
            <a:r>
              <a:rPr lang="pl-PL" sz="1200" spc="-4" dirty="0" smtClean="0">
                <a:solidFill>
                  <a:srgbClr val="FFFFFF"/>
                </a:solidFill>
                <a:latin typeface="Arial"/>
                <a:cs typeface="Arial"/>
              </a:rPr>
              <a:t>i</a:t>
            </a:r>
            <a:endParaRPr sz="1200" dirty="0">
              <a:latin typeface="Arial"/>
              <a:cs typeface="Arial"/>
            </a:endParaRPr>
          </a:p>
          <a:p>
            <a:pPr marL="218948" marR="229819" algn="ctr">
              <a:lnSpc>
                <a:spcPct val="95825"/>
              </a:lnSpc>
            </a:pPr>
            <a:r>
              <a:rPr sz="1200" spc="4" dirty="0" smtClean="0">
                <a:solidFill>
                  <a:srgbClr val="FFFFFF"/>
                </a:solidFill>
                <a:latin typeface="Arial"/>
                <a:cs typeface="Arial"/>
              </a:rPr>
              <a:t>poda</a:t>
            </a:r>
            <a:r>
              <a:rPr sz="1200" spc="0" dirty="0" smtClean="0">
                <a:solidFill>
                  <a:srgbClr val="FFFFFF"/>
                </a:solidFill>
                <a:latin typeface="Arial"/>
                <a:cs typeface="Arial"/>
              </a:rPr>
              <a:t>tku</a:t>
            </a:r>
            <a:endParaRPr sz="1200" dirty="0">
              <a:latin typeface="Arial"/>
              <a:cs typeface="Arial"/>
            </a:endParaRPr>
          </a:p>
        </p:txBody>
      </p:sp>
      <p:sp>
        <p:nvSpPr>
          <p:cNvPr id="12" name="object 12"/>
          <p:cNvSpPr txBox="1"/>
          <p:nvPr/>
        </p:nvSpPr>
        <p:spPr>
          <a:xfrm>
            <a:off x="8527542" y="782145"/>
            <a:ext cx="1179626" cy="360679"/>
          </a:xfrm>
          <a:prstGeom prst="rect">
            <a:avLst/>
          </a:prstGeom>
        </p:spPr>
        <p:txBody>
          <a:bodyPr wrap="square" lIns="0" tIns="0" rIns="0" bIns="0" rtlCol="0">
            <a:noAutofit/>
          </a:bodyPr>
          <a:lstStyle/>
          <a:p>
            <a:pPr algn="ctr">
              <a:lnSpc>
                <a:spcPts val="1325"/>
              </a:lnSpc>
              <a:spcBef>
                <a:spcPts val="66"/>
              </a:spcBef>
            </a:pPr>
            <a:r>
              <a:rPr sz="1200" spc="4" dirty="0" smtClean="0">
                <a:solidFill>
                  <a:srgbClr val="FFFFFF"/>
                </a:solidFill>
                <a:latin typeface="Arial"/>
                <a:cs typeface="Arial"/>
              </a:rPr>
              <a:t>Ko</a:t>
            </a:r>
            <a:r>
              <a:rPr sz="1200" spc="0" dirty="0" smtClean="0">
                <a:solidFill>
                  <a:srgbClr val="FFFFFF"/>
                </a:solidFill>
                <a:latin typeface="Arial"/>
                <a:cs typeface="Arial"/>
              </a:rPr>
              <a:t>re</a:t>
            </a:r>
            <a:r>
              <a:rPr sz="1200" spc="4" dirty="0" smtClean="0">
                <a:solidFill>
                  <a:srgbClr val="FFFFFF"/>
                </a:solidFill>
                <a:latin typeface="Arial"/>
                <a:cs typeface="Arial"/>
              </a:rPr>
              <a:t>k</a:t>
            </a:r>
            <a:r>
              <a:rPr sz="1200" spc="0" dirty="0" smtClean="0">
                <a:solidFill>
                  <a:srgbClr val="FFFFFF"/>
                </a:solidFill>
                <a:latin typeface="Arial"/>
                <a:cs typeface="Arial"/>
              </a:rPr>
              <a:t>ta</a:t>
            </a:r>
            <a:r>
              <a:rPr sz="1200" spc="-14"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680" marR="371398"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1" name="object 11"/>
          <p:cNvSpPr txBox="1"/>
          <p:nvPr/>
        </p:nvSpPr>
        <p:spPr>
          <a:xfrm>
            <a:off x="10134600" y="690705"/>
            <a:ext cx="1145844" cy="360680"/>
          </a:xfrm>
          <a:prstGeom prst="rect">
            <a:avLst/>
          </a:prstGeom>
        </p:spPr>
        <p:txBody>
          <a:bodyPr wrap="square" lIns="0" tIns="0" rIns="0" bIns="0" rtlCol="0">
            <a:noAutofit/>
          </a:bodyPr>
          <a:lstStyle/>
          <a:p>
            <a:pPr marL="12700">
              <a:lnSpc>
                <a:spcPts val="1325"/>
              </a:lnSpc>
              <a:spcBef>
                <a:spcPts val="66"/>
              </a:spcBef>
            </a:pPr>
            <a:r>
              <a:rPr lang="pl-PL" sz="1200" spc="-4" dirty="0" smtClean="0">
                <a:latin typeface="Arial"/>
                <a:cs typeface="Arial"/>
              </a:rPr>
              <a:t>Zaleganie przesyłki na magazynie</a:t>
            </a:r>
            <a:endParaRPr sz="1200" dirty="0">
              <a:latin typeface="Arial"/>
              <a:cs typeface="Arial"/>
            </a:endParaRPr>
          </a:p>
        </p:txBody>
      </p:sp>
      <p:sp>
        <p:nvSpPr>
          <p:cNvPr id="10" name="object 10"/>
          <p:cNvSpPr txBox="1"/>
          <p:nvPr/>
        </p:nvSpPr>
        <p:spPr>
          <a:xfrm>
            <a:off x="10859770" y="1859311"/>
            <a:ext cx="93583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I</a:t>
            </a:r>
            <a:r>
              <a:rPr sz="2400" spc="4" dirty="0" smtClean="0">
                <a:solidFill>
                  <a:srgbClr val="FFFFFF"/>
                </a:solidFill>
                <a:latin typeface="Arial"/>
                <a:cs typeface="Arial"/>
              </a:rPr>
              <a:t>m</a:t>
            </a:r>
            <a:r>
              <a:rPr sz="2400" spc="0" dirty="0" smtClean="0">
                <a:solidFill>
                  <a:srgbClr val="FFFFFF"/>
                </a:solidFill>
                <a:latin typeface="Arial"/>
                <a:cs typeface="Arial"/>
              </a:rPr>
              <a:t>port</a:t>
            </a:r>
            <a:endParaRPr sz="2400" dirty="0">
              <a:latin typeface="Arial"/>
              <a:cs typeface="Arial"/>
            </a:endParaRPr>
          </a:p>
          <a:p>
            <a:pPr marL="256539" marR="11887">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dirty="0">
              <a:latin typeface="Arial"/>
              <a:cs typeface="Arial"/>
            </a:endParaRPr>
          </a:p>
        </p:txBody>
      </p:sp>
      <p:sp>
        <p:nvSpPr>
          <p:cNvPr id="9" name="object 9"/>
          <p:cNvSpPr txBox="1"/>
          <p:nvPr/>
        </p:nvSpPr>
        <p:spPr>
          <a:xfrm>
            <a:off x="1260000" y="1980000"/>
            <a:ext cx="8640000" cy="3942264"/>
          </a:xfrm>
          <a:prstGeom prst="rect">
            <a:avLst/>
          </a:prstGeom>
        </p:spPr>
        <p:txBody>
          <a:bodyPr wrap="square" lIns="0" tIns="0" rIns="0" bIns="0" rtlCol="0">
            <a:noAutofit/>
          </a:bodyPr>
          <a:lstStyle/>
          <a:p>
            <a:pPr marL="12700">
              <a:lnSpc>
                <a:spcPts val="1325"/>
              </a:lnSpc>
              <a:spcBef>
                <a:spcPts val="66"/>
              </a:spcBef>
            </a:pPr>
            <a:r>
              <a:rPr lang="pl-PL" sz="1600" b="1" dirty="0" smtClean="0">
                <a:latin typeface="Arial"/>
                <a:cs typeface="Arial"/>
              </a:rPr>
              <a:t>Zaleganie </a:t>
            </a:r>
            <a:r>
              <a:rPr lang="pl-PL" sz="1600" b="1" dirty="0" err="1" smtClean="0">
                <a:latin typeface="Arial"/>
                <a:cs typeface="Arial"/>
              </a:rPr>
              <a:t>przysłki</a:t>
            </a:r>
            <a:r>
              <a:rPr lang="pl-PL" sz="1600" b="1" dirty="0" smtClean="0">
                <a:latin typeface="Arial"/>
                <a:cs typeface="Arial"/>
              </a:rPr>
              <a:t> na magazynie</a:t>
            </a:r>
            <a:endParaRPr lang="pl-PL" sz="1600" b="1" spc="0" dirty="0" smtClean="0">
              <a:latin typeface="Arial"/>
              <a:cs typeface="Arial"/>
            </a:endParaRPr>
          </a:p>
          <a:p>
            <a:pPr marL="12700">
              <a:lnSpc>
                <a:spcPts val="1325"/>
              </a:lnSpc>
              <a:spcBef>
                <a:spcPts val="66"/>
              </a:spcBef>
            </a:pPr>
            <a:endParaRPr lang="pl-PL" sz="1200" spc="0" dirty="0" smtClean="0">
              <a:latin typeface="Arial"/>
              <a:cs typeface="Arial"/>
            </a:endParaRPr>
          </a:p>
          <a:p>
            <a:pPr marL="12700">
              <a:lnSpc>
                <a:spcPts val="1325"/>
              </a:lnSpc>
              <a:spcBef>
                <a:spcPts val="66"/>
              </a:spcBef>
            </a:pPr>
            <a:r>
              <a:rPr lang="pl-PL" sz="1200" dirty="0">
                <a:latin typeface="Arial"/>
                <a:cs typeface="Arial"/>
              </a:rPr>
              <a:t>I</a:t>
            </a:r>
            <a:r>
              <a:rPr lang="pl-PL" sz="1200" dirty="0" smtClean="0">
                <a:latin typeface="Arial"/>
                <a:cs typeface="Arial"/>
              </a:rPr>
              <a:t>n</a:t>
            </a:r>
            <a:r>
              <a:rPr lang="pl-PL" sz="1200" spc="14" dirty="0" smtClean="0">
                <a:latin typeface="Arial"/>
                <a:cs typeface="Arial"/>
              </a:rPr>
              <a:t>f</a:t>
            </a:r>
            <a:r>
              <a:rPr lang="pl-PL" sz="1200" spc="4" dirty="0" smtClean="0">
                <a:latin typeface="Arial"/>
                <a:cs typeface="Arial"/>
              </a:rPr>
              <a:t>o</a:t>
            </a:r>
            <a:r>
              <a:rPr lang="pl-PL" sz="1200" dirty="0" smtClean="0">
                <a:latin typeface="Arial"/>
                <a:cs typeface="Arial"/>
              </a:rPr>
              <a:t>r</a:t>
            </a:r>
            <a:r>
              <a:rPr lang="pl-PL" sz="1200" spc="4" dirty="0" smtClean="0">
                <a:latin typeface="Arial"/>
                <a:cs typeface="Arial"/>
              </a:rPr>
              <a:t>ma</a:t>
            </a:r>
            <a:r>
              <a:rPr lang="pl-PL" sz="1200" dirty="0" smtClean="0">
                <a:latin typeface="Arial"/>
                <a:cs typeface="Arial"/>
              </a:rPr>
              <a:t>cje o</a:t>
            </a:r>
            <a:r>
              <a:rPr lang="pl-PL" sz="1200" spc="4" dirty="0" smtClean="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s</a:t>
            </a:r>
            <a:r>
              <a:rPr lang="pl-PL" sz="1200" spc="-9" dirty="0">
                <a:latin typeface="Arial"/>
                <a:cs typeface="Arial"/>
              </a:rPr>
              <a:t>y</a:t>
            </a:r>
            <a:r>
              <a:rPr lang="pl-PL" sz="1200" dirty="0">
                <a:latin typeface="Arial"/>
                <a:cs typeface="Arial"/>
              </a:rPr>
              <a:t>łce</a:t>
            </a:r>
            <a:r>
              <a:rPr lang="pl-PL" sz="1200" spc="9" dirty="0">
                <a:latin typeface="Arial"/>
                <a:cs typeface="Arial"/>
              </a:rPr>
              <a:t> </a:t>
            </a:r>
            <a:r>
              <a:rPr lang="pl-PL" sz="1200" dirty="0">
                <a:latin typeface="Arial"/>
                <a:cs typeface="Arial"/>
              </a:rPr>
              <a:t>i</a:t>
            </a:r>
            <a:r>
              <a:rPr lang="pl-PL" sz="1200" spc="4" dirty="0">
                <a:latin typeface="Arial"/>
                <a:cs typeface="Arial"/>
              </a:rPr>
              <a:t>mpo</a:t>
            </a:r>
            <a:r>
              <a:rPr lang="pl-PL" sz="1200" dirty="0">
                <a:latin typeface="Arial"/>
                <a:cs typeface="Arial"/>
              </a:rPr>
              <a:t>rto</a:t>
            </a:r>
            <a:r>
              <a:rPr lang="pl-PL" sz="1200" spc="-14" dirty="0">
                <a:latin typeface="Arial"/>
                <a:cs typeface="Arial"/>
              </a:rPr>
              <a:t>w</a:t>
            </a:r>
            <a:r>
              <a:rPr lang="pl-PL" sz="1200" spc="4" dirty="0">
                <a:latin typeface="Arial"/>
                <a:cs typeface="Arial"/>
              </a:rPr>
              <a:t>e</a:t>
            </a:r>
            <a:r>
              <a:rPr lang="pl-PL" sz="1200" dirty="0">
                <a:latin typeface="Arial"/>
                <a:cs typeface="Arial"/>
              </a:rPr>
              <a:t>j</a:t>
            </a:r>
            <a:r>
              <a:rPr lang="pl-PL" sz="1200" spc="-14" dirty="0">
                <a:latin typeface="Arial"/>
                <a:cs typeface="Arial"/>
              </a:rPr>
              <a:t> </a:t>
            </a:r>
            <a:r>
              <a:rPr lang="pl-PL" sz="1200" dirty="0">
                <a:latin typeface="Arial"/>
                <a:cs typeface="Arial"/>
              </a:rPr>
              <a:t>c</a:t>
            </a:r>
            <a:r>
              <a:rPr lang="pl-PL" sz="1200" spc="4" dirty="0">
                <a:latin typeface="Arial"/>
                <a:cs typeface="Arial"/>
              </a:rPr>
              <a:t>e</a:t>
            </a:r>
            <a:r>
              <a:rPr lang="pl-PL" sz="1200" dirty="0">
                <a:latin typeface="Arial"/>
                <a:cs typeface="Arial"/>
              </a:rPr>
              <a:t>ln</a:t>
            </a:r>
            <a:r>
              <a:rPr lang="pl-PL" sz="1200" spc="4" dirty="0">
                <a:latin typeface="Arial"/>
                <a:cs typeface="Arial"/>
              </a:rPr>
              <a:t>e</a:t>
            </a:r>
            <a:r>
              <a:rPr lang="pl-PL" sz="1200" dirty="0">
                <a:latin typeface="Arial"/>
                <a:cs typeface="Arial"/>
              </a:rPr>
              <a:t>j</a:t>
            </a:r>
            <a:r>
              <a:rPr lang="pl-PL" sz="1200" spc="-29" dirty="0">
                <a:latin typeface="Arial"/>
                <a:cs typeface="Arial"/>
              </a:rPr>
              <a:t> </a:t>
            </a:r>
            <a:r>
              <a:rPr lang="pl-PL" sz="1200" spc="4" dirty="0">
                <a:latin typeface="Arial"/>
                <a:cs typeface="Arial"/>
              </a:rPr>
              <a:t>o</a:t>
            </a:r>
            <a:r>
              <a:rPr lang="pl-PL" sz="1200" dirty="0">
                <a:latin typeface="Arial"/>
                <a:cs typeface="Arial"/>
              </a:rPr>
              <a:t>tr</a:t>
            </a:r>
            <a:r>
              <a:rPr lang="pl-PL" sz="1200" spc="-14" dirty="0">
                <a:latin typeface="Arial"/>
                <a:cs typeface="Arial"/>
              </a:rPr>
              <a:t>z</a:t>
            </a:r>
            <a:r>
              <a:rPr lang="pl-PL" sz="1200" spc="-9" dirty="0">
                <a:latin typeface="Arial"/>
                <a:cs typeface="Arial"/>
              </a:rPr>
              <a:t>y</a:t>
            </a:r>
            <a:r>
              <a:rPr lang="pl-PL" sz="1200" spc="4" dirty="0">
                <a:latin typeface="Arial"/>
                <a:cs typeface="Arial"/>
              </a:rPr>
              <a:t>ma</a:t>
            </a:r>
            <a:r>
              <a:rPr lang="pl-PL" sz="1200" dirty="0">
                <a:latin typeface="Arial"/>
                <a:cs typeface="Arial"/>
              </a:rPr>
              <a:t>sz</a:t>
            </a:r>
            <a:r>
              <a:rPr lang="pl-PL" sz="1200" spc="4" dirty="0">
                <a:latin typeface="Arial"/>
                <a:cs typeface="Arial"/>
              </a:rPr>
              <a:t> </a:t>
            </a:r>
            <a:r>
              <a:rPr lang="pl-PL" sz="1200" spc="4" dirty="0" smtClean="0">
                <a:latin typeface="Arial"/>
                <a:cs typeface="Arial"/>
              </a:rPr>
              <a:t>ma</a:t>
            </a:r>
            <a:r>
              <a:rPr lang="pl-PL" sz="1200" dirty="0" smtClean="0">
                <a:latin typeface="Arial"/>
                <a:cs typeface="Arial"/>
              </a:rPr>
              <a:t>i</a:t>
            </a:r>
            <a:r>
              <a:rPr lang="pl-PL" sz="1200" spc="-4" dirty="0" smtClean="0">
                <a:latin typeface="Arial"/>
                <a:cs typeface="Arial"/>
              </a:rPr>
              <a:t>l</a:t>
            </a:r>
            <a:r>
              <a:rPr lang="pl-PL" sz="1200" spc="4" dirty="0" smtClean="0">
                <a:latin typeface="Arial"/>
                <a:cs typeface="Arial"/>
              </a:rPr>
              <a:t>e</a:t>
            </a:r>
            <a:r>
              <a:rPr lang="pl-PL" sz="1200" spc="9" dirty="0" smtClean="0">
                <a:latin typeface="Arial"/>
                <a:cs typeface="Arial"/>
              </a:rPr>
              <a:t>m</a:t>
            </a:r>
            <a:r>
              <a:rPr lang="pl-PL" sz="1200" dirty="0">
                <a:latin typeface="Arial"/>
                <a:cs typeface="Arial"/>
              </a:rPr>
              <a:t>,</a:t>
            </a:r>
            <a:r>
              <a:rPr lang="pl-PL" sz="1200" spc="-29" dirty="0">
                <a:latin typeface="Arial"/>
                <a:cs typeface="Arial"/>
              </a:rPr>
              <a:t> </a:t>
            </a:r>
            <a:r>
              <a:rPr lang="pl-PL" sz="1200" dirty="0">
                <a:latin typeface="Arial"/>
                <a:cs typeface="Arial"/>
              </a:rPr>
              <a:t>z</a:t>
            </a:r>
            <a:r>
              <a:rPr lang="pl-PL" sz="1200" spc="4" dirty="0">
                <a:latin typeface="Arial"/>
                <a:cs typeface="Arial"/>
              </a:rPr>
              <a:t> p</a:t>
            </a:r>
            <a:r>
              <a:rPr lang="pl-PL" sz="1200" dirty="0">
                <a:latin typeface="Arial"/>
                <a:cs typeface="Arial"/>
              </a:rPr>
              <a:t>roś</a:t>
            </a:r>
            <a:r>
              <a:rPr lang="pl-PL" sz="1200" spc="4" dirty="0">
                <a:latin typeface="Arial"/>
                <a:cs typeface="Arial"/>
              </a:rPr>
              <a:t>b</a:t>
            </a:r>
            <a:r>
              <a:rPr lang="pl-PL" sz="1200" dirty="0">
                <a:latin typeface="Arial"/>
                <a:cs typeface="Arial"/>
              </a:rPr>
              <a:t>ą</a:t>
            </a:r>
            <a:r>
              <a:rPr lang="pl-PL" sz="1200" spc="-24" dirty="0">
                <a:latin typeface="Arial"/>
                <a:cs typeface="Arial"/>
              </a:rPr>
              <a:t> </a:t>
            </a:r>
            <a:r>
              <a:rPr lang="pl-PL" sz="1200" dirty="0">
                <a:latin typeface="Arial"/>
                <a:cs typeface="Arial"/>
              </a:rPr>
              <a:t>o</a:t>
            </a:r>
            <a:r>
              <a:rPr lang="pl-PL" sz="1200" spc="9" dirty="0">
                <a:latin typeface="Arial"/>
                <a:cs typeface="Arial"/>
              </a:rPr>
              <a:t> </a:t>
            </a:r>
            <a:r>
              <a:rPr lang="pl-PL" sz="1200" spc="4" dirty="0">
                <a:latin typeface="Arial"/>
                <a:cs typeface="Arial"/>
              </a:rPr>
              <a:t>u</a:t>
            </a:r>
            <a:r>
              <a:rPr lang="pl-PL" sz="1200" spc="-9" dirty="0">
                <a:latin typeface="Arial"/>
                <a:cs typeface="Arial"/>
              </a:rPr>
              <a:t>z</a:t>
            </a:r>
            <a:r>
              <a:rPr lang="pl-PL" sz="1200" spc="4" dirty="0">
                <a:latin typeface="Arial"/>
                <a:cs typeface="Arial"/>
              </a:rPr>
              <a:t>upe</a:t>
            </a:r>
            <a:r>
              <a:rPr lang="pl-PL" sz="1200" dirty="0">
                <a:latin typeface="Arial"/>
                <a:cs typeface="Arial"/>
              </a:rPr>
              <a:t>łni</a:t>
            </a:r>
            <a:r>
              <a:rPr lang="pl-PL" sz="1200" spc="-4" dirty="0">
                <a:latin typeface="Arial"/>
                <a:cs typeface="Arial"/>
              </a:rPr>
              <a:t>en</a:t>
            </a:r>
            <a:r>
              <a:rPr lang="pl-PL" sz="1200" dirty="0">
                <a:latin typeface="Arial"/>
                <a:cs typeface="Arial"/>
              </a:rPr>
              <a:t>ie</a:t>
            </a:r>
            <a:r>
              <a:rPr lang="pl-PL" sz="1200" spc="-34" dirty="0">
                <a:latin typeface="Arial"/>
                <a:cs typeface="Arial"/>
              </a:rPr>
              <a:t> </a:t>
            </a:r>
            <a:r>
              <a:rPr lang="pl-PL" sz="1200" spc="4" dirty="0">
                <a:latin typeface="Arial"/>
                <a:cs typeface="Arial"/>
              </a:rPr>
              <a:t>do</a:t>
            </a:r>
            <a:r>
              <a:rPr lang="pl-PL" sz="1200" dirty="0">
                <a:latin typeface="Arial"/>
                <a:cs typeface="Arial"/>
              </a:rPr>
              <a:t>k</a:t>
            </a:r>
            <a:r>
              <a:rPr lang="pl-PL" sz="1200" spc="4" dirty="0">
                <a:latin typeface="Arial"/>
                <a:cs typeface="Arial"/>
              </a:rPr>
              <a:t>um</a:t>
            </a:r>
            <a:r>
              <a:rPr lang="pl-PL" sz="1200" spc="-4" dirty="0">
                <a:latin typeface="Arial"/>
                <a:cs typeface="Arial"/>
              </a:rPr>
              <a:t>e</a:t>
            </a:r>
            <a:r>
              <a:rPr lang="pl-PL" sz="1200" spc="4" dirty="0">
                <a:latin typeface="Arial"/>
                <a:cs typeface="Arial"/>
              </a:rPr>
              <a:t>n</a:t>
            </a:r>
            <a:r>
              <a:rPr lang="pl-PL" sz="1200" dirty="0">
                <a:latin typeface="Arial"/>
                <a:cs typeface="Arial"/>
              </a:rPr>
              <a:t>t</a:t>
            </a:r>
            <a:r>
              <a:rPr lang="pl-PL" sz="1200" spc="-4" dirty="0">
                <a:latin typeface="Arial"/>
                <a:cs typeface="Arial"/>
              </a:rPr>
              <a:t>a</a:t>
            </a:r>
            <a:r>
              <a:rPr lang="pl-PL" sz="1200" dirty="0">
                <a:latin typeface="Arial"/>
                <a:cs typeface="Arial"/>
              </a:rPr>
              <a:t>cji</a:t>
            </a:r>
            <a:r>
              <a:rPr lang="pl-PL" sz="1200" spc="-29" dirty="0">
                <a:latin typeface="Arial"/>
                <a:cs typeface="Arial"/>
              </a:rPr>
              <a:t> </a:t>
            </a:r>
            <a:r>
              <a:rPr lang="pl-PL" sz="1200" dirty="0">
                <a:latin typeface="Arial"/>
                <a:cs typeface="Arial"/>
              </a:rPr>
              <a:t>c</a:t>
            </a:r>
            <a:r>
              <a:rPr lang="pl-PL" sz="1200" spc="4" dirty="0">
                <a:latin typeface="Arial"/>
                <a:cs typeface="Arial"/>
              </a:rPr>
              <a:t>e</a:t>
            </a:r>
            <a:r>
              <a:rPr lang="pl-PL" sz="1200" dirty="0">
                <a:latin typeface="Arial"/>
                <a:cs typeface="Arial"/>
              </a:rPr>
              <a:t>ln</a:t>
            </a:r>
            <a:r>
              <a:rPr lang="pl-PL" sz="1200" spc="4" dirty="0">
                <a:latin typeface="Arial"/>
                <a:cs typeface="Arial"/>
              </a:rPr>
              <a:t>e</a:t>
            </a:r>
            <a:r>
              <a:rPr lang="pl-PL" sz="1200" dirty="0">
                <a:latin typeface="Arial"/>
                <a:cs typeface="Arial"/>
              </a:rPr>
              <a:t>j.</a:t>
            </a:r>
            <a:r>
              <a:rPr lang="pl-PL" sz="1200" spc="-29" dirty="0">
                <a:latin typeface="Arial"/>
                <a:cs typeface="Arial"/>
              </a:rPr>
              <a:t> </a:t>
            </a:r>
            <a:r>
              <a:rPr lang="pl-PL" sz="1200" dirty="0">
                <a:latin typeface="Arial"/>
                <a:cs typeface="Arial"/>
              </a:rPr>
              <a:t>W</a:t>
            </a:r>
            <a:r>
              <a:rPr lang="pl-PL" sz="1200" spc="9" dirty="0">
                <a:latin typeface="Arial"/>
                <a:cs typeface="Arial"/>
              </a:rPr>
              <a:t> </a:t>
            </a:r>
            <a:r>
              <a:rPr lang="pl-PL" sz="1200" dirty="0">
                <a:latin typeface="Arial"/>
                <a:cs typeface="Arial"/>
              </a:rPr>
              <a:t>s</a:t>
            </a:r>
            <a:r>
              <a:rPr lang="pl-PL" sz="1200" spc="-4" dirty="0">
                <a:latin typeface="Arial"/>
                <a:cs typeface="Arial"/>
              </a:rPr>
              <a:t>y</a:t>
            </a:r>
            <a:r>
              <a:rPr lang="pl-PL" sz="1200" dirty="0">
                <a:latin typeface="Arial"/>
                <a:cs typeface="Arial"/>
              </a:rPr>
              <a:t>t</a:t>
            </a:r>
            <a:r>
              <a:rPr lang="pl-PL" sz="1200" spc="9" dirty="0">
                <a:latin typeface="Arial"/>
                <a:cs typeface="Arial"/>
              </a:rPr>
              <a:t>u</a:t>
            </a:r>
            <a:r>
              <a:rPr lang="pl-PL" sz="1200" spc="4" dirty="0">
                <a:latin typeface="Arial"/>
                <a:cs typeface="Arial"/>
              </a:rPr>
              <a:t>a</a:t>
            </a:r>
            <a:r>
              <a:rPr lang="pl-PL" sz="1200" dirty="0">
                <a:latin typeface="Arial"/>
                <a:cs typeface="Arial"/>
              </a:rPr>
              <a:t>cji</a:t>
            </a:r>
            <a:r>
              <a:rPr lang="pl-PL" sz="1200" spc="-4" dirty="0">
                <a:latin typeface="Arial"/>
                <a:cs typeface="Arial"/>
              </a:rPr>
              <a:t> </a:t>
            </a:r>
            <a:r>
              <a:rPr lang="pl-PL" sz="1200" spc="4" dirty="0">
                <a:latin typeface="Arial"/>
                <a:cs typeface="Arial"/>
              </a:rPr>
              <a:t>b</a:t>
            </a:r>
            <a:r>
              <a:rPr lang="pl-PL" sz="1200" dirty="0">
                <a:latin typeface="Arial"/>
                <a:cs typeface="Arial"/>
              </a:rPr>
              <a:t>raku</a:t>
            </a:r>
            <a:r>
              <a:rPr lang="pl-PL" sz="1200" spc="-14" dirty="0">
                <a:latin typeface="Arial"/>
                <a:cs typeface="Arial"/>
              </a:rPr>
              <a:t> </a:t>
            </a:r>
            <a:r>
              <a:rPr lang="pl-PL" sz="1200" spc="4" dirty="0">
                <a:latin typeface="Arial"/>
                <a:cs typeface="Arial"/>
              </a:rPr>
              <a:t>do</a:t>
            </a:r>
            <a:r>
              <a:rPr lang="pl-PL" sz="1200" dirty="0">
                <a:latin typeface="Arial"/>
                <a:cs typeface="Arial"/>
              </a:rPr>
              <a:t>k</a:t>
            </a:r>
            <a:r>
              <a:rPr lang="pl-PL" sz="1200" spc="4" dirty="0">
                <a:latin typeface="Arial"/>
                <a:cs typeface="Arial"/>
              </a:rPr>
              <a:t>um</a:t>
            </a:r>
            <a:r>
              <a:rPr lang="pl-PL" sz="1200" spc="-4" dirty="0">
                <a:latin typeface="Arial"/>
                <a:cs typeface="Arial"/>
              </a:rPr>
              <a:t>en</a:t>
            </a:r>
            <a:r>
              <a:rPr lang="pl-PL" sz="1200" dirty="0">
                <a:latin typeface="Arial"/>
                <a:cs typeface="Arial"/>
              </a:rPr>
              <a:t>t</a:t>
            </a:r>
            <a:r>
              <a:rPr lang="pl-PL" sz="1200" spc="4" dirty="0">
                <a:latin typeface="Arial"/>
                <a:cs typeface="Arial"/>
              </a:rPr>
              <a:t>ó</a:t>
            </a:r>
            <a:r>
              <a:rPr lang="pl-PL" sz="1200" dirty="0">
                <a:latin typeface="Arial"/>
                <a:cs typeface="Arial"/>
              </a:rPr>
              <a:t>w</a:t>
            </a:r>
            <a:r>
              <a:rPr lang="pl-PL" sz="1200" spc="-29" dirty="0">
                <a:latin typeface="Arial"/>
                <a:cs typeface="Arial"/>
              </a:rPr>
              <a:t> </a:t>
            </a:r>
            <a:r>
              <a:rPr lang="pl-PL" sz="1200" b="1" spc="4" dirty="0">
                <a:latin typeface="Arial"/>
                <a:cs typeface="Arial"/>
              </a:rPr>
              <a:t>p</a:t>
            </a:r>
            <a:r>
              <a:rPr lang="pl-PL" sz="1200" b="1" dirty="0">
                <a:latin typeface="Arial"/>
                <a:cs typeface="Arial"/>
              </a:rPr>
              <a:t>o</a:t>
            </a:r>
            <a:r>
              <a:rPr lang="pl-PL" sz="1200" b="1" spc="-14" dirty="0">
                <a:latin typeface="Arial"/>
                <a:cs typeface="Arial"/>
              </a:rPr>
              <a:t> </a:t>
            </a:r>
            <a:r>
              <a:rPr lang="pl-PL" sz="1200" b="1" dirty="0">
                <a:latin typeface="Arial"/>
                <a:cs typeface="Arial"/>
              </a:rPr>
              <a:t>3</a:t>
            </a:r>
            <a:r>
              <a:rPr lang="pl-PL" sz="1200" b="1" spc="-4" dirty="0">
                <a:latin typeface="Arial"/>
                <a:cs typeface="Arial"/>
              </a:rPr>
              <a:t> </a:t>
            </a:r>
            <a:r>
              <a:rPr lang="pl-PL" sz="1200" b="1" spc="4" dirty="0" smtClean="0">
                <a:latin typeface="Arial"/>
                <a:cs typeface="Arial"/>
              </a:rPr>
              <a:t>dn</a:t>
            </a:r>
            <a:r>
              <a:rPr lang="pl-PL" sz="1200" b="1" dirty="0" smtClean="0">
                <a:latin typeface="Arial"/>
                <a:cs typeface="Arial"/>
              </a:rPr>
              <a:t>i</a:t>
            </a:r>
            <a:r>
              <a:rPr lang="pl-PL" sz="1200" b="1" spc="4" dirty="0" smtClean="0">
                <a:latin typeface="Arial"/>
                <a:cs typeface="Arial"/>
              </a:rPr>
              <a:t>a</a:t>
            </a:r>
            <a:r>
              <a:rPr lang="pl-PL" sz="1200" b="1" dirty="0" smtClean="0">
                <a:latin typeface="Arial"/>
                <a:cs typeface="Arial"/>
              </a:rPr>
              <a:t>ch  </a:t>
            </a:r>
            <a:r>
              <a:rPr lang="pl-PL" sz="1200" spc="9" dirty="0" smtClean="0">
                <a:latin typeface="Arial"/>
                <a:cs typeface="Arial"/>
              </a:rPr>
              <a:t>T</a:t>
            </a:r>
            <a:r>
              <a:rPr lang="pl-PL" sz="1200" dirty="0" smtClean="0">
                <a:latin typeface="Arial"/>
                <a:cs typeface="Arial"/>
              </a:rPr>
              <a:t>NT</a:t>
            </a:r>
            <a:r>
              <a:rPr lang="pl-PL" sz="1200" spc="-24" dirty="0" smtClean="0">
                <a:latin typeface="Arial"/>
                <a:cs typeface="Arial"/>
              </a:rPr>
              <a:t> rozpocznie naliczanie</a:t>
            </a:r>
            <a:r>
              <a:rPr lang="pl-PL" sz="1200" spc="-4" dirty="0" smtClean="0">
                <a:latin typeface="Arial"/>
                <a:cs typeface="Arial"/>
              </a:rPr>
              <a:t> </a:t>
            </a:r>
            <a:r>
              <a:rPr lang="pl-PL" sz="1200" spc="4" dirty="0" smtClean="0">
                <a:latin typeface="Arial"/>
                <a:cs typeface="Arial"/>
              </a:rPr>
              <a:t>op</a:t>
            </a:r>
            <a:r>
              <a:rPr lang="pl-PL" sz="1200" dirty="0" smtClean="0">
                <a:latin typeface="Arial"/>
                <a:cs typeface="Arial"/>
              </a:rPr>
              <a:t>ła</a:t>
            </a:r>
            <a:r>
              <a:rPr lang="pl-PL" sz="1200" spc="4" dirty="0" smtClean="0">
                <a:latin typeface="Arial"/>
                <a:cs typeface="Arial"/>
              </a:rPr>
              <a:t>t</a:t>
            </a:r>
            <a:r>
              <a:rPr lang="pl-PL" sz="1200" spc="-14" dirty="0" smtClean="0">
                <a:latin typeface="Arial"/>
                <a:cs typeface="Arial"/>
              </a:rPr>
              <a:t> </a:t>
            </a:r>
            <a:r>
              <a:rPr lang="pl-PL" sz="1200" spc="-9" dirty="0" smtClean="0">
                <a:latin typeface="Arial"/>
                <a:cs typeface="Arial"/>
              </a:rPr>
              <a:t>z</a:t>
            </a:r>
            <a:r>
              <a:rPr lang="pl-PL" sz="1200" spc="-14" dirty="0" smtClean="0">
                <a:latin typeface="Arial"/>
                <a:cs typeface="Arial"/>
              </a:rPr>
              <a:t>w</a:t>
            </a:r>
            <a:r>
              <a:rPr lang="pl-PL" sz="1200" dirty="0" smtClean="0">
                <a:latin typeface="Arial"/>
                <a:cs typeface="Arial"/>
              </a:rPr>
              <a:t>ią</a:t>
            </a:r>
            <a:r>
              <a:rPr lang="pl-PL" sz="1200" spc="-9" dirty="0" smtClean="0">
                <a:latin typeface="Arial"/>
                <a:cs typeface="Arial"/>
              </a:rPr>
              <a:t>z</a:t>
            </a:r>
            <a:r>
              <a:rPr lang="pl-PL" sz="1200" spc="4" dirty="0" smtClean="0">
                <a:latin typeface="Arial"/>
                <a:cs typeface="Arial"/>
              </a:rPr>
              <a:t>an</a:t>
            </a:r>
            <a:r>
              <a:rPr lang="pl-PL" sz="1200" dirty="0" smtClean="0">
                <a:latin typeface="Arial"/>
                <a:cs typeface="Arial"/>
              </a:rPr>
              <a:t>ych</a:t>
            </a:r>
            <a:r>
              <a:rPr lang="pl-PL" sz="1200" spc="9" dirty="0" smtClean="0">
                <a:latin typeface="Arial"/>
                <a:cs typeface="Arial"/>
              </a:rPr>
              <a:t> </a:t>
            </a:r>
            <a:r>
              <a:rPr lang="pl-PL" sz="1200" dirty="0">
                <a:latin typeface="Arial"/>
                <a:cs typeface="Arial"/>
              </a:rPr>
              <a:t>z</a:t>
            </a:r>
            <a:r>
              <a:rPr lang="pl-PL" sz="1200" spc="4" dirty="0">
                <a:latin typeface="Arial"/>
                <a:cs typeface="Arial"/>
              </a:rPr>
              <a:t> ma</a:t>
            </a:r>
            <a:r>
              <a:rPr lang="pl-PL" sz="1200" spc="-4" dirty="0">
                <a:latin typeface="Arial"/>
                <a:cs typeface="Arial"/>
              </a:rPr>
              <a:t>g</a:t>
            </a:r>
            <a:r>
              <a:rPr lang="pl-PL" sz="1200" spc="4" dirty="0">
                <a:latin typeface="Arial"/>
                <a:cs typeface="Arial"/>
              </a:rPr>
              <a:t>a</a:t>
            </a:r>
            <a:r>
              <a:rPr lang="pl-PL" sz="1200" spc="-9" dirty="0">
                <a:latin typeface="Arial"/>
                <a:cs typeface="Arial"/>
              </a:rPr>
              <a:t>zy</a:t>
            </a:r>
            <a:r>
              <a:rPr lang="pl-PL" sz="1200" spc="4" dirty="0">
                <a:latin typeface="Arial"/>
                <a:cs typeface="Arial"/>
              </a:rPr>
              <a:t>no</a:t>
            </a:r>
            <a:r>
              <a:rPr lang="pl-PL" sz="1200" spc="-14" dirty="0">
                <a:latin typeface="Arial"/>
                <a:cs typeface="Arial"/>
              </a:rPr>
              <a:t>w</a:t>
            </a:r>
            <a:r>
              <a:rPr lang="pl-PL" sz="1200" spc="4" dirty="0">
                <a:latin typeface="Arial"/>
                <a:cs typeface="Arial"/>
              </a:rPr>
              <a:t>an</a:t>
            </a:r>
            <a:r>
              <a:rPr lang="pl-PL" sz="1200" dirty="0">
                <a:latin typeface="Arial"/>
                <a:cs typeface="Arial"/>
              </a:rPr>
              <a:t>iem</a:t>
            </a:r>
            <a:r>
              <a:rPr lang="pl-PL" sz="1200" spc="-24" dirty="0">
                <a:latin typeface="Arial"/>
                <a:cs typeface="Arial"/>
              </a:rPr>
              <a:t> </a:t>
            </a:r>
            <a:r>
              <a:rPr lang="pl-PL" sz="1200" dirty="0">
                <a:latin typeface="Arial"/>
                <a:cs typeface="Arial"/>
              </a:rPr>
              <a:t>w </a:t>
            </a:r>
            <a:r>
              <a:rPr lang="pl-PL" sz="1200" spc="-14" dirty="0">
                <a:latin typeface="Arial"/>
                <a:cs typeface="Arial"/>
              </a:rPr>
              <a:t>w</a:t>
            </a:r>
            <a:r>
              <a:rPr lang="pl-PL" sz="1200" spc="-9" dirty="0">
                <a:latin typeface="Arial"/>
                <a:cs typeface="Arial"/>
              </a:rPr>
              <a:t>y</a:t>
            </a:r>
            <a:r>
              <a:rPr lang="pl-PL" sz="1200" dirty="0">
                <a:latin typeface="Arial"/>
                <a:cs typeface="Arial"/>
              </a:rPr>
              <a:t>s</a:t>
            </a:r>
            <a:r>
              <a:rPr lang="pl-PL" sz="1200" spc="4" dirty="0">
                <a:latin typeface="Arial"/>
                <a:cs typeface="Arial"/>
              </a:rPr>
              <a:t>o</a:t>
            </a:r>
            <a:r>
              <a:rPr lang="pl-PL" sz="1200" dirty="0">
                <a:latin typeface="Arial"/>
                <a:cs typeface="Arial"/>
              </a:rPr>
              <a:t>k</a:t>
            </a:r>
            <a:r>
              <a:rPr lang="pl-PL" sz="1200" spc="4" dirty="0">
                <a:latin typeface="Arial"/>
                <a:cs typeface="Arial"/>
              </a:rPr>
              <a:t>o</a:t>
            </a:r>
            <a:r>
              <a:rPr lang="pl-PL" sz="1200" dirty="0">
                <a:latin typeface="Arial"/>
                <a:cs typeface="Arial"/>
              </a:rPr>
              <a:t>ści</a:t>
            </a:r>
            <a:r>
              <a:rPr lang="pl-PL" sz="1200" spc="14" dirty="0">
                <a:latin typeface="Arial"/>
                <a:cs typeface="Arial"/>
              </a:rPr>
              <a:t> </a:t>
            </a:r>
            <a:r>
              <a:rPr lang="pl-PL" sz="1200" dirty="0" smtClean="0">
                <a:latin typeface="Arial"/>
                <a:cs typeface="Arial"/>
              </a:rPr>
              <a:t>:</a:t>
            </a:r>
          </a:p>
          <a:p>
            <a:pPr marL="12700" marR="22859">
              <a:lnSpc>
                <a:spcPct val="95825"/>
              </a:lnSpc>
            </a:pPr>
            <a:endParaRPr lang="pl-PL" sz="1200" dirty="0">
              <a:latin typeface="Arial"/>
              <a:cs typeface="Arial"/>
            </a:endParaRPr>
          </a:p>
          <a:p>
            <a:pPr marL="12700" marR="22859">
              <a:lnSpc>
                <a:spcPct val="95825"/>
              </a:lnSpc>
            </a:pPr>
            <a:endParaRPr lang="pl-PL" sz="1200" dirty="0" smtClean="0">
              <a:latin typeface="Arial"/>
              <a:cs typeface="Arial"/>
            </a:endParaRPr>
          </a:p>
          <a:p>
            <a:pPr marL="12700" marR="22859">
              <a:lnSpc>
                <a:spcPct val="95825"/>
              </a:lnSpc>
            </a:pPr>
            <a:endParaRPr lang="pl-PL" sz="1200" dirty="0">
              <a:latin typeface="Arial"/>
              <a:cs typeface="Arial"/>
            </a:endParaRPr>
          </a:p>
          <a:p>
            <a:pPr marL="12700" marR="22859">
              <a:lnSpc>
                <a:spcPct val="95825"/>
              </a:lnSpc>
            </a:pPr>
            <a:endParaRPr lang="pl-PL" sz="1200" dirty="0" smtClean="0">
              <a:latin typeface="Arial"/>
              <a:cs typeface="Arial"/>
            </a:endParaRPr>
          </a:p>
          <a:p>
            <a:pPr marL="12700" marR="22859">
              <a:lnSpc>
                <a:spcPct val="95825"/>
              </a:lnSpc>
            </a:pPr>
            <a:endParaRPr lang="pl-PL" sz="1200" dirty="0">
              <a:latin typeface="Arial"/>
              <a:cs typeface="Arial"/>
            </a:endParaRPr>
          </a:p>
          <a:p>
            <a:pPr marL="12700" marR="22859">
              <a:lnSpc>
                <a:spcPct val="95825"/>
              </a:lnSpc>
            </a:pPr>
            <a:endParaRPr lang="pl-PL" sz="1200" dirty="0" smtClean="0">
              <a:latin typeface="Arial"/>
              <a:cs typeface="Arial"/>
            </a:endParaRPr>
          </a:p>
          <a:p>
            <a:pPr marL="12700" marR="22859">
              <a:lnSpc>
                <a:spcPct val="95825"/>
              </a:lnSpc>
            </a:pPr>
            <a:endParaRPr lang="pl-PL" sz="1200" dirty="0">
              <a:latin typeface="Arial"/>
              <a:cs typeface="Arial"/>
            </a:endParaRPr>
          </a:p>
          <a:p>
            <a:pPr marL="12700" marR="22859">
              <a:lnSpc>
                <a:spcPct val="95825"/>
              </a:lnSpc>
            </a:pPr>
            <a:endParaRPr lang="pl-PL" sz="1200" dirty="0" smtClean="0">
              <a:latin typeface="Arial"/>
              <a:cs typeface="Arial"/>
            </a:endParaRPr>
          </a:p>
          <a:p>
            <a:pPr marL="12700" marR="22859">
              <a:lnSpc>
                <a:spcPct val="95825"/>
              </a:lnSpc>
            </a:pPr>
            <a:endParaRPr lang="pl-PL" sz="1200" dirty="0">
              <a:latin typeface="Arial"/>
              <a:cs typeface="Arial"/>
            </a:endParaRPr>
          </a:p>
          <a:p>
            <a:pPr marL="12700">
              <a:lnSpc>
                <a:spcPts val="1325"/>
              </a:lnSpc>
              <a:spcBef>
                <a:spcPts val="66"/>
              </a:spcBef>
            </a:pPr>
            <a:endParaRPr lang="pl-PL" sz="1200" dirty="0" smtClean="0">
              <a:latin typeface="Arial"/>
              <a:cs typeface="Arial"/>
            </a:endParaRPr>
          </a:p>
          <a:p>
            <a:pPr marL="12700">
              <a:lnSpc>
                <a:spcPts val="1325"/>
              </a:lnSpc>
              <a:spcBef>
                <a:spcPts val="66"/>
              </a:spcBef>
            </a:pPr>
            <a:endParaRPr lang="pl-PL" sz="1200" dirty="0">
              <a:latin typeface="Arial"/>
              <a:cs typeface="Arial"/>
            </a:endParaRPr>
          </a:p>
          <a:p>
            <a:pPr marL="12700">
              <a:lnSpc>
                <a:spcPts val="1325"/>
              </a:lnSpc>
              <a:spcBef>
                <a:spcPts val="66"/>
              </a:spcBef>
            </a:pPr>
            <a:r>
              <a:rPr lang="pl-PL" sz="1200" dirty="0">
                <a:latin typeface="Arial"/>
                <a:cs typeface="Arial"/>
              </a:rPr>
              <a:t>T</a:t>
            </a:r>
            <a:r>
              <a:rPr lang="pl-PL" sz="1200" spc="4" dirty="0" smtClean="0">
                <a:latin typeface="Arial"/>
                <a:cs typeface="Arial"/>
              </a:rPr>
              <a:t>o</a:t>
            </a:r>
            <a:r>
              <a:rPr lang="pl-PL" sz="1200" spc="-14" dirty="0" smtClean="0">
                <a:latin typeface="Arial"/>
                <a:cs typeface="Arial"/>
              </a:rPr>
              <a:t>w</a:t>
            </a:r>
            <a:r>
              <a:rPr lang="pl-PL" sz="1200" spc="4" dirty="0" smtClean="0">
                <a:latin typeface="Arial"/>
                <a:cs typeface="Arial"/>
              </a:rPr>
              <a:t>a</a:t>
            </a:r>
            <a:r>
              <a:rPr lang="pl-PL" sz="1200" dirty="0" smtClean="0">
                <a:latin typeface="Arial"/>
                <a:cs typeface="Arial"/>
              </a:rPr>
              <a:t>r</a:t>
            </a:r>
            <a:r>
              <a:rPr lang="pl-PL" sz="1200" spc="4" dirty="0" smtClean="0">
                <a:latin typeface="Arial"/>
                <a:cs typeface="Arial"/>
              </a:rPr>
              <a:t> </a:t>
            </a:r>
            <a:r>
              <a:rPr lang="pl-PL" sz="1200" spc="4" dirty="0">
                <a:latin typeface="Arial"/>
                <a:cs typeface="Arial"/>
              </a:rPr>
              <a:t>po</a:t>
            </a:r>
            <a:r>
              <a:rPr lang="pl-PL" sz="1200" spc="-14" dirty="0">
                <a:latin typeface="Arial"/>
                <a:cs typeface="Arial"/>
              </a:rPr>
              <a:t>w</a:t>
            </a:r>
            <a:r>
              <a:rPr lang="pl-PL" sz="1200" dirty="0">
                <a:latin typeface="Arial"/>
                <a:cs typeface="Arial"/>
              </a:rPr>
              <a:t>ini</a:t>
            </a:r>
            <a:r>
              <a:rPr lang="pl-PL" sz="1200" spc="4" dirty="0">
                <a:latin typeface="Arial"/>
                <a:cs typeface="Arial"/>
              </a:rPr>
              <a:t>e</a:t>
            </a:r>
            <a:r>
              <a:rPr lang="pl-PL" sz="1200" dirty="0">
                <a:latin typeface="Arial"/>
                <a:cs typeface="Arial"/>
              </a:rPr>
              <a:t>n</a:t>
            </a:r>
            <a:r>
              <a:rPr lang="pl-PL" sz="1200" spc="-24" dirty="0">
                <a:latin typeface="Arial"/>
                <a:cs typeface="Arial"/>
              </a:rPr>
              <a:t> </a:t>
            </a:r>
            <a:r>
              <a:rPr lang="pl-PL" sz="1200" spc="-9" dirty="0">
                <a:latin typeface="Arial"/>
                <a:cs typeface="Arial"/>
              </a:rPr>
              <a:t>z</a:t>
            </a:r>
            <a:r>
              <a:rPr lang="pl-PL" sz="1200" spc="4" dirty="0">
                <a:latin typeface="Arial"/>
                <a:cs typeface="Arial"/>
              </a:rPr>
              <a:t>o</a:t>
            </a:r>
            <a:r>
              <a:rPr lang="pl-PL" sz="1200" dirty="0">
                <a:latin typeface="Arial"/>
                <a:cs typeface="Arial"/>
              </a:rPr>
              <a:t>st</a:t>
            </a:r>
            <a:r>
              <a:rPr lang="pl-PL" sz="1200" spc="4" dirty="0">
                <a:latin typeface="Arial"/>
                <a:cs typeface="Arial"/>
              </a:rPr>
              <a:t>a</a:t>
            </a:r>
            <a:r>
              <a:rPr lang="pl-PL" sz="1200" dirty="0">
                <a:latin typeface="Arial"/>
                <a:cs typeface="Arial"/>
              </a:rPr>
              <a:t>ć</a:t>
            </a:r>
            <a:r>
              <a:rPr lang="pl-PL" sz="1200" spc="4" dirty="0">
                <a:latin typeface="Arial"/>
                <a:cs typeface="Arial"/>
              </a:rPr>
              <a:t> </a:t>
            </a:r>
            <a:r>
              <a:rPr lang="pl-PL" sz="1200" spc="-9" dirty="0">
                <a:latin typeface="Arial"/>
                <a:cs typeface="Arial"/>
              </a:rPr>
              <a:t>z</a:t>
            </a:r>
            <a:r>
              <a:rPr lang="pl-PL" sz="1200" spc="-4" dirty="0">
                <a:latin typeface="Arial"/>
                <a:cs typeface="Arial"/>
              </a:rPr>
              <a:t>g</a:t>
            </a:r>
            <a:r>
              <a:rPr lang="pl-PL" sz="1200" dirty="0">
                <a:latin typeface="Arial"/>
                <a:cs typeface="Arial"/>
              </a:rPr>
              <a:t>łos</a:t>
            </a:r>
            <a:r>
              <a:rPr lang="pl-PL" sz="1200" spc="-9" dirty="0">
                <a:latin typeface="Arial"/>
                <a:cs typeface="Arial"/>
              </a:rPr>
              <a:t>z</a:t>
            </a:r>
            <a:r>
              <a:rPr lang="pl-PL" sz="1200" spc="4" dirty="0">
                <a:latin typeface="Arial"/>
                <a:cs typeface="Arial"/>
              </a:rPr>
              <a:t>on</a:t>
            </a:r>
            <a:r>
              <a:rPr lang="pl-PL" sz="1200" dirty="0">
                <a:latin typeface="Arial"/>
                <a:cs typeface="Arial"/>
              </a:rPr>
              <a:t>y</a:t>
            </a:r>
            <a:r>
              <a:rPr lang="pl-PL" sz="1200" spc="-4" dirty="0">
                <a:latin typeface="Arial"/>
                <a:cs typeface="Arial"/>
              </a:rPr>
              <a:t> </a:t>
            </a:r>
            <a:r>
              <a:rPr lang="pl-PL" sz="1200" spc="4" dirty="0">
                <a:latin typeface="Arial"/>
                <a:cs typeface="Arial"/>
              </a:rPr>
              <a:t>d</a:t>
            </a:r>
            <a:r>
              <a:rPr lang="pl-PL" sz="1200" dirty="0">
                <a:latin typeface="Arial"/>
                <a:cs typeface="Arial"/>
              </a:rPr>
              <a:t>o</a:t>
            </a:r>
            <a:r>
              <a:rPr lang="pl-PL" sz="1200" spc="-4" dirty="0">
                <a:latin typeface="Arial"/>
                <a:cs typeface="Arial"/>
              </a:rPr>
              <a:t> </a:t>
            </a:r>
            <a:r>
              <a:rPr lang="pl-PL" sz="1200" spc="4" dirty="0">
                <a:latin typeface="Arial"/>
                <a:cs typeface="Arial"/>
              </a:rPr>
              <a:t>odp</a:t>
            </a:r>
            <a:r>
              <a:rPr lang="pl-PL" sz="1200" dirty="0">
                <a:latin typeface="Arial"/>
                <a:cs typeface="Arial"/>
              </a:rPr>
              <a:t>ra</a:t>
            </a:r>
            <a:r>
              <a:rPr lang="pl-PL" sz="1200" spc="-9" dirty="0">
                <a:latin typeface="Arial"/>
                <a:cs typeface="Arial"/>
              </a:rPr>
              <a:t>w</a:t>
            </a:r>
            <a:r>
              <a:rPr lang="pl-PL" sz="1200" dirty="0">
                <a:latin typeface="Arial"/>
                <a:cs typeface="Arial"/>
              </a:rPr>
              <a:t>y</a:t>
            </a:r>
            <a:r>
              <a:rPr lang="pl-PL" sz="1200" spc="-24" dirty="0">
                <a:latin typeface="Arial"/>
                <a:cs typeface="Arial"/>
              </a:rPr>
              <a:t> </a:t>
            </a:r>
            <a:r>
              <a:rPr lang="pl-PL" sz="1200" dirty="0">
                <a:latin typeface="Arial"/>
                <a:cs typeface="Arial"/>
              </a:rPr>
              <a:t>c</a:t>
            </a:r>
            <a:r>
              <a:rPr lang="pl-PL" sz="1200" spc="4" dirty="0">
                <a:latin typeface="Arial"/>
                <a:cs typeface="Arial"/>
              </a:rPr>
              <a:t>e</a:t>
            </a:r>
            <a:r>
              <a:rPr lang="pl-PL" sz="1200" dirty="0">
                <a:latin typeface="Arial"/>
                <a:cs typeface="Arial"/>
              </a:rPr>
              <a:t>ln</a:t>
            </a:r>
            <a:r>
              <a:rPr lang="pl-PL" sz="1200" spc="4" dirty="0">
                <a:latin typeface="Arial"/>
                <a:cs typeface="Arial"/>
              </a:rPr>
              <a:t>e</a:t>
            </a:r>
            <a:r>
              <a:rPr lang="pl-PL" sz="1200" dirty="0">
                <a:latin typeface="Arial"/>
                <a:cs typeface="Arial"/>
              </a:rPr>
              <a:t>j</a:t>
            </a:r>
            <a:r>
              <a:rPr lang="pl-PL" sz="1200" spc="-19" dirty="0">
                <a:latin typeface="Arial"/>
                <a:cs typeface="Arial"/>
              </a:rPr>
              <a:t> </a:t>
            </a:r>
            <a:r>
              <a:rPr lang="pl-PL" sz="1200" dirty="0">
                <a:latin typeface="Arial"/>
                <a:cs typeface="Arial"/>
              </a:rPr>
              <a:t>w cią</a:t>
            </a:r>
            <a:r>
              <a:rPr lang="pl-PL" sz="1200" spc="-4" dirty="0">
                <a:latin typeface="Arial"/>
                <a:cs typeface="Arial"/>
              </a:rPr>
              <a:t>g</a:t>
            </a:r>
            <a:r>
              <a:rPr lang="pl-PL" sz="1200" dirty="0">
                <a:latin typeface="Arial"/>
                <a:cs typeface="Arial"/>
              </a:rPr>
              <a:t>u</a:t>
            </a:r>
            <a:r>
              <a:rPr lang="pl-PL" sz="1200" spc="-14" dirty="0">
                <a:latin typeface="Arial"/>
                <a:cs typeface="Arial"/>
              </a:rPr>
              <a:t> </a:t>
            </a:r>
            <a:r>
              <a:rPr lang="pl-PL" sz="1200" b="1" spc="4" dirty="0">
                <a:latin typeface="Arial"/>
                <a:cs typeface="Arial"/>
              </a:rPr>
              <a:t>2</a:t>
            </a:r>
            <a:r>
              <a:rPr lang="pl-PL" sz="1200" b="1" dirty="0">
                <a:latin typeface="Arial"/>
                <a:cs typeface="Arial"/>
              </a:rPr>
              <a:t>0</a:t>
            </a:r>
            <a:r>
              <a:rPr lang="pl-PL" sz="1200" b="1" spc="-4" dirty="0">
                <a:latin typeface="Arial"/>
                <a:cs typeface="Arial"/>
              </a:rPr>
              <a:t> </a:t>
            </a:r>
            <a:r>
              <a:rPr lang="pl-PL" sz="1200" b="1" spc="4" dirty="0">
                <a:latin typeface="Arial"/>
                <a:cs typeface="Arial"/>
              </a:rPr>
              <a:t>dn</a:t>
            </a:r>
            <a:r>
              <a:rPr lang="pl-PL" sz="1200" b="1" dirty="0">
                <a:latin typeface="Arial"/>
                <a:cs typeface="Arial"/>
              </a:rPr>
              <a:t>i</a:t>
            </a:r>
            <a:r>
              <a:rPr lang="pl-PL" sz="1200" b="1" spc="-25" dirty="0">
                <a:latin typeface="Arial"/>
                <a:cs typeface="Arial"/>
              </a:rPr>
              <a:t> </a:t>
            </a:r>
            <a:r>
              <a:rPr lang="pl-PL" sz="1200" b="1" spc="4" dirty="0">
                <a:latin typeface="Arial"/>
                <a:cs typeface="Arial"/>
              </a:rPr>
              <a:t>o</a:t>
            </a:r>
            <a:r>
              <a:rPr lang="pl-PL" sz="1200" b="1" dirty="0">
                <a:latin typeface="Arial"/>
                <a:cs typeface="Arial"/>
              </a:rPr>
              <a:t>d</a:t>
            </a:r>
            <a:r>
              <a:rPr lang="pl-PL" sz="1200" b="1" spc="-4" dirty="0">
                <a:latin typeface="Arial"/>
                <a:cs typeface="Arial"/>
              </a:rPr>
              <a:t> </a:t>
            </a:r>
            <a:r>
              <a:rPr lang="pl-PL" sz="1200" b="1" spc="4" dirty="0">
                <a:latin typeface="Arial"/>
                <a:cs typeface="Arial"/>
              </a:rPr>
              <a:t>da</a:t>
            </a:r>
            <a:r>
              <a:rPr lang="pl-PL" sz="1200" b="1" dirty="0">
                <a:latin typeface="Arial"/>
                <a:cs typeface="Arial"/>
              </a:rPr>
              <a:t>ty</a:t>
            </a:r>
            <a:r>
              <a:rPr lang="pl-PL" sz="1200" b="1" spc="-19" dirty="0">
                <a:latin typeface="Arial"/>
                <a:cs typeface="Arial"/>
              </a:rPr>
              <a:t> </a:t>
            </a:r>
            <a:r>
              <a:rPr lang="pl-PL" sz="1200" b="1" spc="4" dirty="0">
                <a:latin typeface="Arial"/>
                <a:cs typeface="Arial"/>
              </a:rPr>
              <a:t>p</a:t>
            </a:r>
            <a:r>
              <a:rPr lang="pl-PL" sz="1200" b="1" dirty="0">
                <a:latin typeface="Arial"/>
                <a:cs typeface="Arial"/>
              </a:rPr>
              <a:t>r</a:t>
            </a:r>
            <a:r>
              <a:rPr lang="pl-PL" sz="1200" b="1" spc="-14" dirty="0">
                <a:latin typeface="Arial"/>
                <a:cs typeface="Arial"/>
              </a:rPr>
              <a:t>z</a:t>
            </a:r>
            <a:r>
              <a:rPr lang="pl-PL" sz="1200" b="1" spc="-9" dirty="0">
                <a:latin typeface="Arial"/>
                <a:cs typeface="Arial"/>
              </a:rPr>
              <a:t>y</a:t>
            </a:r>
            <a:r>
              <a:rPr lang="pl-PL" sz="1200" b="1" dirty="0">
                <a:latin typeface="Arial"/>
                <a:cs typeface="Arial"/>
              </a:rPr>
              <a:t>lo</a:t>
            </a:r>
            <a:r>
              <a:rPr lang="pl-PL" sz="1200" b="1" spc="4" dirty="0">
                <a:latin typeface="Arial"/>
                <a:cs typeface="Arial"/>
              </a:rPr>
              <a:t>tu</a:t>
            </a:r>
            <a:r>
              <a:rPr lang="pl-PL" sz="1200" b="1" dirty="0">
                <a:latin typeface="Arial"/>
                <a:cs typeface="Arial"/>
              </a:rPr>
              <a:t>/</a:t>
            </a:r>
            <a:r>
              <a:rPr lang="pl-PL" sz="1200" b="1" spc="4" dirty="0">
                <a:latin typeface="Arial"/>
                <a:cs typeface="Arial"/>
              </a:rPr>
              <a:t>p</a:t>
            </a:r>
            <a:r>
              <a:rPr lang="pl-PL" sz="1200" b="1" dirty="0">
                <a:latin typeface="Arial"/>
                <a:cs typeface="Arial"/>
              </a:rPr>
              <a:t>r</a:t>
            </a:r>
            <a:r>
              <a:rPr lang="pl-PL" sz="1200" b="1" spc="-14" dirty="0">
                <a:latin typeface="Arial"/>
                <a:cs typeface="Arial"/>
              </a:rPr>
              <a:t>z</a:t>
            </a:r>
            <a:r>
              <a:rPr lang="pl-PL" sz="1200" b="1" spc="-9" dirty="0">
                <a:latin typeface="Arial"/>
                <a:cs typeface="Arial"/>
              </a:rPr>
              <a:t>y</a:t>
            </a:r>
            <a:r>
              <a:rPr lang="pl-PL" sz="1200" b="1" dirty="0">
                <a:latin typeface="Arial"/>
                <a:cs typeface="Arial"/>
              </a:rPr>
              <a:t>ja</a:t>
            </a:r>
            <a:r>
              <a:rPr lang="pl-PL" sz="1200" b="1" spc="-9" dirty="0">
                <a:latin typeface="Arial"/>
                <a:cs typeface="Arial"/>
              </a:rPr>
              <a:t>z</a:t>
            </a:r>
            <a:r>
              <a:rPr lang="pl-PL" sz="1200" b="1" spc="4" dirty="0">
                <a:latin typeface="Arial"/>
                <a:cs typeface="Arial"/>
              </a:rPr>
              <a:t>du</a:t>
            </a:r>
            <a:r>
              <a:rPr lang="pl-PL" sz="1200" dirty="0">
                <a:latin typeface="Arial"/>
                <a:cs typeface="Arial"/>
              </a:rPr>
              <a:t>,</a:t>
            </a:r>
            <a:r>
              <a:rPr lang="pl-PL" sz="1200" spc="19" dirty="0">
                <a:latin typeface="Arial"/>
                <a:cs typeface="Arial"/>
              </a:rPr>
              <a:t> </a:t>
            </a:r>
            <a:r>
              <a:rPr lang="pl-PL" sz="1200" dirty="0">
                <a:latin typeface="Arial"/>
                <a:cs typeface="Arial"/>
              </a:rPr>
              <a:t>jeśli</a:t>
            </a:r>
            <a:r>
              <a:rPr lang="pl-PL" sz="1200" spc="-34" dirty="0">
                <a:latin typeface="Arial"/>
                <a:cs typeface="Arial"/>
              </a:rPr>
              <a:t> </a:t>
            </a:r>
            <a:r>
              <a:rPr lang="pl-PL" sz="1200" spc="9" dirty="0">
                <a:latin typeface="Arial"/>
                <a:cs typeface="Arial"/>
              </a:rPr>
              <a:t>T</a:t>
            </a:r>
            <a:r>
              <a:rPr lang="pl-PL" sz="1200" dirty="0">
                <a:latin typeface="Arial"/>
                <a:cs typeface="Arial"/>
              </a:rPr>
              <a:t>NT</a:t>
            </a:r>
            <a:r>
              <a:rPr lang="pl-PL" sz="1200" spc="-25" dirty="0">
                <a:latin typeface="Arial"/>
                <a:cs typeface="Arial"/>
              </a:rPr>
              <a:t> </a:t>
            </a:r>
            <a:r>
              <a:rPr lang="pl-PL" sz="1200" spc="4" dirty="0" smtClean="0">
                <a:latin typeface="Arial"/>
                <a:cs typeface="Arial"/>
              </a:rPr>
              <a:t>n</a:t>
            </a:r>
            <a:r>
              <a:rPr lang="pl-PL" sz="1200" dirty="0" smtClean="0">
                <a:latin typeface="Arial"/>
                <a:cs typeface="Arial"/>
              </a:rPr>
              <a:t>ie </a:t>
            </a:r>
            <a:r>
              <a:rPr lang="pl-PL" sz="1200" spc="4" dirty="0" smtClean="0">
                <a:latin typeface="Arial"/>
                <a:cs typeface="Arial"/>
              </a:rPr>
              <a:t>o</a:t>
            </a:r>
            <a:r>
              <a:rPr lang="pl-PL" sz="1200" dirty="0" smtClean="0">
                <a:latin typeface="Arial"/>
                <a:cs typeface="Arial"/>
              </a:rPr>
              <a:t>tr</a:t>
            </a:r>
            <a:r>
              <a:rPr lang="pl-PL" sz="1200" spc="-14" dirty="0" smtClean="0">
                <a:latin typeface="Arial"/>
                <a:cs typeface="Arial"/>
              </a:rPr>
              <a:t>z</a:t>
            </a:r>
            <a:r>
              <a:rPr lang="pl-PL" sz="1200" spc="-9" dirty="0" smtClean="0">
                <a:latin typeface="Arial"/>
                <a:cs typeface="Arial"/>
              </a:rPr>
              <a:t>y</a:t>
            </a:r>
            <a:r>
              <a:rPr lang="pl-PL" sz="1200" spc="4" dirty="0" smtClean="0">
                <a:latin typeface="Arial"/>
                <a:cs typeface="Arial"/>
              </a:rPr>
              <a:t>m</a:t>
            </a:r>
            <a:r>
              <a:rPr lang="pl-PL" sz="1200" dirty="0" smtClean="0">
                <a:latin typeface="Arial"/>
                <a:cs typeface="Arial"/>
              </a:rPr>
              <a:t>a</a:t>
            </a:r>
            <a:r>
              <a:rPr lang="pl-PL" sz="1200" spc="9" dirty="0" smtClean="0">
                <a:latin typeface="Arial"/>
                <a:cs typeface="Arial"/>
              </a:rPr>
              <a:t> </a:t>
            </a:r>
            <a:r>
              <a:rPr lang="pl-PL" sz="1200" spc="4" dirty="0" smtClean="0">
                <a:latin typeface="Arial"/>
                <a:cs typeface="Arial"/>
              </a:rPr>
              <a:t>do</a:t>
            </a:r>
            <a:r>
              <a:rPr lang="pl-PL" sz="1200" dirty="0" smtClean="0">
                <a:latin typeface="Arial"/>
                <a:cs typeface="Arial"/>
              </a:rPr>
              <a:t>k</a:t>
            </a:r>
            <a:r>
              <a:rPr lang="pl-PL" sz="1200" spc="4" dirty="0" smtClean="0">
                <a:latin typeface="Arial"/>
                <a:cs typeface="Arial"/>
              </a:rPr>
              <a:t>um</a:t>
            </a:r>
            <a:r>
              <a:rPr lang="pl-PL" sz="1200" spc="-4" dirty="0" smtClean="0">
                <a:latin typeface="Arial"/>
                <a:cs typeface="Arial"/>
              </a:rPr>
              <a:t>e</a:t>
            </a:r>
            <a:r>
              <a:rPr lang="pl-PL" sz="1200" spc="4" dirty="0" smtClean="0">
                <a:latin typeface="Arial"/>
                <a:cs typeface="Arial"/>
              </a:rPr>
              <a:t>n</a:t>
            </a:r>
            <a:r>
              <a:rPr lang="pl-PL" sz="1200" dirty="0" smtClean="0">
                <a:latin typeface="Arial"/>
                <a:cs typeface="Arial"/>
              </a:rPr>
              <a:t>t</a:t>
            </a:r>
            <a:r>
              <a:rPr lang="pl-PL" sz="1200" spc="-4" dirty="0" smtClean="0">
                <a:latin typeface="Arial"/>
                <a:cs typeface="Arial"/>
              </a:rPr>
              <a:t>ó</a:t>
            </a:r>
            <a:r>
              <a:rPr lang="pl-PL" sz="1200" dirty="0" smtClean="0">
                <a:latin typeface="Arial"/>
                <a:cs typeface="Arial"/>
              </a:rPr>
              <a:t>w, </a:t>
            </a:r>
            <a:r>
              <a:rPr lang="pl-PL" sz="1200" spc="4" dirty="0" smtClean="0">
                <a:latin typeface="Arial"/>
                <a:cs typeface="Arial"/>
              </a:rPr>
              <a:t>1</a:t>
            </a:r>
            <a:r>
              <a:rPr lang="pl-PL" sz="1200" dirty="0" smtClean="0">
                <a:latin typeface="Arial"/>
                <a:cs typeface="Arial"/>
              </a:rPr>
              <a:t>7</a:t>
            </a:r>
            <a:r>
              <a:rPr lang="pl-PL" sz="1200" spc="-4" dirty="0" smtClean="0">
                <a:latin typeface="Arial"/>
                <a:cs typeface="Arial"/>
              </a:rPr>
              <a:t> </a:t>
            </a:r>
            <a:r>
              <a:rPr lang="pl-PL" sz="1200" spc="4" dirty="0">
                <a:latin typeface="Arial"/>
                <a:cs typeface="Arial"/>
              </a:rPr>
              <a:t>dn</a:t>
            </a:r>
            <a:r>
              <a:rPr lang="pl-PL" sz="1200" dirty="0">
                <a:latin typeface="Arial"/>
                <a:cs typeface="Arial"/>
              </a:rPr>
              <a:t>ia</a:t>
            </a:r>
            <a:r>
              <a:rPr lang="pl-PL" sz="1200" spc="-29" dirty="0">
                <a:latin typeface="Arial"/>
                <a:cs typeface="Arial"/>
              </a:rPr>
              <a:t> </a:t>
            </a:r>
            <a:r>
              <a:rPr lang="pl-PL" sz="1200" dirty="0">
                <a:latin typeface="Arial"/>
                <a:cs typeface="Arial"/>
              </a:rPr>
              <a:t>ro</a:t>
            </a:r>
            <a:r>
              <a:rPr lang="pl-PL" sz="1200" spc="-9" dirty="0">
                <a:latin typeface="Arial"/>
                <a:cs typeface="Arial"/>
              </a:rPr>
              <a:t>z</a:t>
            </a:r>
            <a:r>
              <a:rPr lang="pl-PL" sz="1200" spc="4" dirty="0">
                <a:latin typeface="Arial"/>
                <a:cs typeface="Arial"/>
              </a:rPr>
              <a:t>po</a:t>
            </a:r>
            <a:r>
              <a:rPr lang="pl-PL" sz="1200" dirty="0">
                <a:latin typeface="Arial"/>
                <a:cs typeface="Arial"/>
              </a:rPr>
              <a:t>c</a:t>
            </a:r>
            <a:r>
              <a:rPr lang="pl-PL" sz="1200" spc="-9" dirty="0">
                <a:latin typeface="Arial"/>
                <a:cs typeface="Arial"/>
              </a:rPr>
              <a:t>z</a:t>
            </a:r>
            <a:r>
              <a:rPr lang="pl-PL" sz="1200" spc="4" dirty="0">
                <a:latin typeface="Arial"/>
                <a:cs typeface="Arial"/>
              </a:rPr>
              <a:t>ę</a:t>
            </a:r>
            <a:r>
              <a:rPr lang="pl-PL" sz="1200" dirty="0">
                <a:latin typeface="Arial"/>
                <a:cs typeface="Arial"/>
              </a:rPr>
              <a:t>ta </a:t>
            </a:r>
            <a:r>
              <a:rPr lang="pl-PL" sz="1200" spc="-9" dirty="0">
                <a:latin typeface="Arial"/>
                <a:cs typeface="Arial"/>
              </a:rPr>
              <a:t>z</a:t>
            </a:r>
            <a:r>
              <a:rPr lang="pl-PL" sz="1200" spc="4" dirty="0">
                <a:latin typeface="Arial"/>
                <a:cs typeface="Arial"/>
              </a:rPr>
              <a:t>o</a:t>
            </a:r>
            <a:r>
              <a:rPr lang="pl-PL" sz="1200" dirty="0">
                <a:latin typeface="Arial"/>
                <a:cs typeface="Arial"/>
              </a:rPr>
              <a:t>st</a:t>
            </a:r>
            <a:r>
              <a:rPr lang="pl-PL" sz="1200" spc="4" dirty="0">
                <a:latin typeface="Arial"/>
                <a:cs typeface="Arial"/>
              </a:rPr>
              <a:t>an</a:t>
            </a:r>
            <a:r>
              <a:rPr lang="pl-PL" sz="1200" dirty="0">
                <a:latin typeface="Arial"/>
                <a:cs typeface="Arial"/>
              </a:rPr>
              <a:t>ie</a:t>
            </a:r>
            <a:r>
              <a:rPr lang="pl-PL" sz="1200" spc="-9" dirty="0">
                <a:latin typeface="Arial"/>
                <a:cs typeface="Arial"/>
              </a:rPr>
              <a:t> </a:t>
            </a:r>
            <a:r>
              <a:rPr lang="pl-PL" sz="1200" spc="4" dirty="0">
                <a:latin typeface="Arial"/>
                <a:cs typeface="Arial"/>
              </a:rPr>
              <a:t>p</a:t>
            </a:r>
            <a:r>
              <a:rPr lang="pl-PL" sz="1200" dirty="0">
                <a:latin typeface="Arial"/>
                <a:cs typeface="Arial"/>
              </a:rPr>
              <a:t>roc</a:t>
            </a:r>
            <a:r>
              <a:rPr lang="pl-PL" sz="1200" spc="4" dirty="0">
                <a:latin typeface="Arial"/>
                <a:cs typeface="Arial"/>
              </a:rPr>
              <a:t>ed</a:t>
            </a:r>
            <a:r>
              <a:rPr lang="pl-PL" sz="1200" spc="-4" dirty="0">
                <a:latin typeface="Arial"/>
                <a:cs typeface="Arial"/>
              </a:rPr>
              <a:t>u</a:t>
            </a:r>
            <a:r>
              <a:rPr lang="pl-PL" sz="1200" dirty="0">
                <a:latin typeface="Arial"/>
                <a:cs typeface="Arial"/>
              </a:rPr>
              <a:t>ra</a:t>
            </a:r>
            <a:r>
              <a:rPr lang="pl-PL" sz="1200" spc="-29" dirty="0">
                <a:latin typeface="Arial"/>
                <a:cs typeface="Arial"/>
              </a:rPr>
              <a:t> </a:t>
            </a:r>
            <a:r>
              <a:rPr lang="pl-PL" sz="1200" spc="4" dirty="0">
                <a:latin typeface="Arial"/>
                <a:cs typeface="Arial"/>
              </a:rPr>
              <a:t>od</a:t>
            </a:r>
            <a:r>
              <a:rPr lang="pl-PL" sz="1200" dirty="0">
                <a:latin typeface="Arial"/>
                <a:cs typeface="Arial"/>
              </a:rPr>
              <a:t>s</a:t>
            </a:r>
            <a:r>
              <a:rPr lang="pl-PL" sz="1200" spc="-9" dirty="0">
                <a:latin typeface="Arial"/>
                <a:cs typeface="Arial"/>
              </a:rPr>
              <a:t>y</a:t>
            </a:r>
            <a:r>
              <a:rPr lang="pl-PL" sz="1200" dirty="0">
                <a:latin typeface="Arial"/>
                <a:cs typeface="Arial"/>
              </a:rPr>
              <a:t>ła</a:t>
            </a:r>
            <a:r>
              <a:rPr lang="pl-PL" sz="1200" spc="4" dirty="0">
                <a:latin typeface="Arial"/>
                <a:cs typeface="Arial"/>
              </a:rPr>
              <a:t>n</a:t>
            </a:r>
            <a:r>
              <a:rPr lang="pl-PL" sz="1200" dirty="0">
                <a:latin typeface="Arial"/>
                <a:cs typeface="Arial"/>
              </a:rPr>
              <a:t>ia</a:t>
            </a:r>
            <a:r>
              <a:rPr lang="pl-PL" sz="1200" spc="-24"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s</a:t>
            </a:r>
            <a:r>
              <a:rPr lang="pl-PL" sz="1200" spc="-9" dirty="0">
                <a:latin typeface="Arial"/>
                <a:cs typeface="Arial"/>
              </a:rPr>
              <a:t>y</a:t>
            </a:r>
            <a:r>
              <a:rPr lang="pl-PL" sz="1200" dirty="0">
                <a:latin typeface="Arial"/>
                <a:cs typeface="Arial"/>
              </a:rPr>
              <a:t>łki</a:t>
            </a:r>
            <a:r>
              <a:rPr lang="pl-PL" sz="1200" spc="4" dirty="0">
                <a:latin typeface="Arial"/>
                <a:cs typeface="Arial"/>
              </a:rPr>
              <a:t> d</a:t>
            </a:r>
            <a:r>
              <a:rPr lang="pl-PL" sz="1200" dirty="0">
                <a:latin typeface="Arial"/>
                <a:cs typeface="Arial"/>
              </a:rPr>
              <a:t>o</a:t>
            </a:r>
            <a:r>
              <a:rPr lang="pl-PL" sz="1200" spc="-4" dirty="0">
                <a:latin typeface="Arial"/>
                <a:cs typeface="Arial"/>
              </a:rPr>
              <a:t> </a:t>
            </a:r>
            <a:r>
              <a:rPr lang="pl-PL" sz="1200" spc="4" dirty="0" smtClean="0">
                <a:latin typeface="Arial"/>
                <a:cs typeface="Arial"/>
              </a:rPr>
              <a:t>nada</a:t>
            </a:r>
            <a:r>
              <a:rPr lang="pl-PL" sz="1200" spc="-14" dirty="0" smtClean="0">
                <a:latin typeface="Arial"/>
                <a:cs typeface="Arial"/>
              </a:rPr>
              <a:t>w</a:t>
            </a:r>
            <a:r>
              <a:rPr lang="pl-PL" sz="1200" dirty="0" smtClean="0">
                <a:latin typeface="Arial"/>
                <a:cs typeface="Arial"/>
              </a:rPr>
              <a:t>cy.</a:t>
            </a:r>
            <a:endParaRPr lang="pl-PL" sz="1200" dirty="0">
              <a:latin typeface="Arial"/>
              <a:cs typeface="Arial"/>
            </a:endParaRPr>
          </a:p>
          <a:p>
            <a:pPr marL="12700" marR="22859">
              <a:lnSpc>
                <a:spcPct val="95825"/>
              </a:lnSpc>
            </a:pPr>
            <a:endParaRPr lang="pl-PL" sz="1200" dirty="0">
              <a:latin typeface="Arial"/>
              <a:cs typeface="Arial"/>
            </a:endParaRPr>
          </a:p>
          <a:p>
            <a:pPr marL="12700">
              <a:lnSpc>
                <a:spcPts val="1325"/>
              </a:lnSpc>
              <a:spcBef>
                <a:spcPts val="66"/>
              </a:spcBef>
            </a:pPr>
            <a:endParaRPr lang="pl-PL" sz="1200" spc="0" dirty="0" smtClean="0">
              <a:latin typeface="Arial"/>
              <a:cs typeface="Arial"/>
            </a:endParaRPr>
          </a:p>
          <a:p>
            <a:pPr marL="12700">
              <a:lnSpc>
                <a:spcPts val="1325"/>
              </a:lnSpc>
              <a:spcBef>
                <a:spcPts val="66"/>
              </a:spcBef>
            </a:pPr>
            <a:endParaRPr lang="pl-PL" sz="1200" spc="0" dirty="0" smtClean="0">
              <a:latin typeface="Arial"/>
              <a:cs typeface="Arial"/>
            </a:endParaRPr>
          </a:p>
          <a:p>
            <a:pPr marL="12700">
              <a:lnSpc>
                <a:spcPts val="1325"/>
              </a:lnSpc>
              <a:spcBef>
                <a:spcPts val="66"/>
              </a:spcBef>
            </a:pPr>
            <a:endParaRPr lang="pl-PL" sz="1200" dirty="0">
              <a:latin typeface="Arial"/>
              <a:cs typeface="Arial"/>
            </a:endParaRPr>
          </a:p>
          <a:p>
            <a:pPr marL="12700">
              <a:lnSpc>
                <a:spcPts val="1325"/>
              </a:lnSpc>
              <a:spcBef>
                <a:spcPts val="66"/>
              </a:spcBef>
            </a:pPr>
            <a:endParaRPr lang="pl-PL" sz="1200" spc="0" dirty="0" smtClean="0">
              <a:latin typeface="Arial"/>
              <a:cs typeface="Arial"/>
            </a:endParaRPr>
          </a:p>
        </p:txBody>
      </p:sp>
      <p:sp>
        <p:nvSpPr>
          <p:cNvPr id="7" name="object 7">
            <a:hlinkClick r:id="" action="ppaction://hlinkshowjump?jump=firstslide"/>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6" name="object 6"/>
          <p:cNvSpPr txBox="1"/>
          <p:nvPr/>
        </p:nvSpPr>
        <p:spPr>
          <a:xfrm>
            <a:off x="3040380" y="6338316"/>
            <a:ext cx="411480" cy="356616"/>
          </a:xfrm>
          <a:prstGeom prst="rect">
            <a:avLst/>
          </a:prstGeom>
        </p:spPr>
        <p:txBody>
          <a:bodyPr wrap="square" lIns="0" tIns="0" rIns="0" bIns="0" rtlCol="0">
            <a:noAutofit/>
          </a:bodyPr>
          <a:lstStyle/>
          <a:p>
            <a:pPr marL="104520">
              <a:lnSpc>
                <a:spcPct val="101725"/>
              </a:lnSpc>
              <a:spcBef>
                <a:spcPts val="434"/>
              </a:spcBef>
            </a:pPr>
            <a:r>
              <a:rPr sz="1600" spc="-4" dirty="0" smtClean="0">
                <a:latin typeface="Calibri"/>
                <a:cs typeface="Calibri"/>
              </a:rPr>
              <a:t>4</a:t>
            </a:r>
            <a:r>
              <a:rPr lang="pl-PL" sz="1600" spc="-4" dirty="0">
                <a:latin typeface="Calibri"/>
                <a:cs typeface="Calibri"/>
              </a:rPr>
              <a:t>6</a:t>
            </a:r>
            <a:endParaRPr sz="1600" dirty="0">
              <a:latin typeface="Calibri"/>
              <a:cs typeface="Calibri"/>
            </a:endParaRPr>
          </a:p>
        </p:txBody>
      </p:sp>
      <p:graphicFrame>
        <p:nvGraphicFramePr>
          <p:cNvPr id="58" name="Tabela 57"/>
          <p:cNvGraphicFramePr>
            <a:graphicFrameLocks noGrp="1"/>
          </p:cNvGraphicFramePr>
          <p:nvPr>
            <p:extLst>
              <p:ext uri="{D42A27DB-BD31-4B8C-83A1-F6EECF244321}">
                <p14:modId xmlns:p14="http://schemas.microsoft.com/office/powerpoint/2010/main" val="3856204307"/>
              </p:ext>
            </p:extLst>
          </p:nvPr>
        </p:nvGraphicFramePr>
        <p:xfrm>
          <a:off x="1260000" y="3142546"/>
          <a:ext cx="8457024" cy="1123188"/>
        </p:xfrm>
        <a:graphic>
          <a:graphicData uri="http://schemas.openxmlformats.org/drawingml/2006/table">
            <a:tbl>
              <a:tblPr firstRow="1" firstCol="1" bandRow="1">
                <a:tableStyleId>{5C22544A-7EE6-4342-B048-85BDC9FD1C3A}</a:tableStyleId>
              </a:tblPr>
              <a:tblGrid>
                <a:gridCol w="3794877"/>
                <a:gridCol w="4662147"/>
              </a:tblGrid>
              <a:tr h="561594">
                <a:tc>
                  <a:txBody>
                    <a:bodyPr/>
                    <a:lstStyle/>
                    <a:p>
                      <a:pPr>
                        <a:lnSpc>
                          <a:spcPct val="115000"/>
                        </a:lnSpc>
                        <a:spcAft>
                          <a:spcPts val="0"/>
                        </a:spcAft>
                      </a:pPr>
                      <a:r>
                        <a:rPr lang="pl-PL" sz="1200" dirty="0">
                          <a:solidFill>
                            <a:schemeClr val="tx1"/>
                          </a:solidFill>
                          <a:effectLst/>
                        </a:rPr>
                        <a:t>Przesyłki zwykłe</a:t>
                      </a:r>
                      <a:endParaRPr lang="pl-PL" sz="12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pl-PL" sz="1200" dirty="0">
                          <a:solidFill>
                            <a:schemeClr val="tx1"/>
                          </a:solidFill>
                          <a:effectLst/>
                        </a:rPr>
                        <a:t>0,50 PLN za kilogram za dzień, nie mniej niż 60 PLN + VAT</a:t>
                      </a:r>
                    </a:p>
                    <a:p>
                      <a:pPr>
                        <a:lnSpc>
                          <a:spcPct val="115000"/>
                        </a:lnSpc>
                        <a:spcAft>
                          <a:spcPts val="0"/>
                        </a:spcAft>
                      </a:pPr>
                      <a:r>
                        <a:rPr lang="pl-PL" sz="1200" dirty="0">
                          <a:solidFill>
                            <a:schemeClr val="tx1"/>
                          </a:solidFill>
                          <a:effectLst/>
                        </a:rPr>
                        <a:t> </a:t>
                      </a:r>
                      <a:endParaRPr lang="pl-PL" sz="12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1594">
                <a:tc>
                  <a:txBody>
                    <a:bodyPr/>
                    <a:lstStyle/>
                    <a:p>
                      <a:pPr>
                        <a:lnSpc>
                          <a:spcPct val="115000"/>
                        </a:lnSpc>
                        <a:spcAft>
                          <a:spcPts val="0"/>
                        </a:spcAft>
                      </a:pPr>
                      <a:r>
                        <a:rPr lang="pl-PL" sz="1200" dirty="0">
                          <a:solidFill>
                            <a:schemeClr val="tx1"/>
                          </a:solidFill>
                          <a:effectLst/>
                        </a:rPr>
                        <a:t>Przesyłki przechowywane w lodówce lub zamrażarce</a:t>
                      </a:r>
                      <a:endParaRPr lang="pl-PL" sz="12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pl-PL" sz="1200" b="1" dirty="0">
                          <a:solidFill>
                            <a:schemeClr val="tx1"/>
                          </a:solidFill>
                          <a:effectLst/>
                        </a:rPr>
                        <a:t>1, 00 PLN za kilogram za dzień, nie mniej niż 90 PLN + VAT</a:t>
                      </a:r>
                    </a:p>
                    <a:p>
                      <a:pPr>
                        <a:lnSpc>
                          <a:spcPct val="115000"/>
                        </a:lnSpc>
                        <a:spcAft>
                          <a:spcPts val="0"/>
                        </a:spcAft>
                      </a:pPr>
                      <a:r>
                        <a:rPr lang="pl-PL" sz="1200" dirty="0">
                          <a:solidFill>
                            <a:schemeClr val="tx1"/>
                          </a:solidFill>
                          <a:effectLst/>
                        </a:rPr>
                        <a:t> </a:t>
                      </a:r>
                      <a:endParaRPr lang="pl-PL" sz="12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txBox="1"/>
          <p:nvPr/>
        </p:nvSpPr>
        <p:spPr>
          <a:xfrm>
            <a:off x="1525524" y="336803"/>
            <a:ext cx="2153412" cy="1232916"/>
          </a:xfrm>
          <a:prstGeom prst="rect">
            <a:avLst/>
          </a:prstGeom>
        </p:spPr>
        <p:txBody>
          <a:bodyPr wrap="square" lIns="0" tIns="0" rIns="0" bIns="0" rtlCol="0">
            <a:noAutofit/>
          </a:bodyPr>
          <a:lstStyle/>
          <a:p>
            <a:pPr>
              <a:lnSpc>
                <a:spcPts val="1000"/>
              </a:lnSpc>
            </a:pPr>
            <a:endParaRPr sz="1000"/>
          </a:p>
          <a:p>
            <a:pPr marL="29718">
              <a:lnSpc>
                <a:spcPct val="95825"/>
              </a:lnSpc>
              <a:spcBef>
                <a:spcPts val="2453"/>
              </a:spcBef>
            </a:pPr>
            <a:r>
              <a:rPr sz="1200" spc="0" dirty="0" smtClean="0">
                <a:solidFill>
                  <a:srgbClr val="FFFFFF"/>
                </a:solidFill>
                <a:latin typeface="Arial"/>
                <a:cs typeface="Arial"/>
              </a:rPr>
              <a:t>ji</a:t>
            </a:r>
            <a:endParaRPr sz="1200">
              <a:latin typeface="Arial"/>
              <a:cs typeface="Arial"/>
            </a:endParaRPr>
          </a:p>
        </p:txBody>
      </p:sp>
      <p:sp>
        <p:nvSpPr>
          <p:cNvPr id="63" name="object 63"/>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6" name="object 36"/>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7" name="object 37"/>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8" name="object 38"/>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40" name="object 40"/>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42" name="object 42"/>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43" name="object 43"/>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4" name="object 44"/>
          <p:cNvSpPr/>
          <p:nvPr/>
        </p:nvSpPr>
        <p:spPr>
          <a:xfrm>
            <a:off x="280361" y="1410990"/>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45" name="object 45"/>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6" name="object 46">
            <a:hlinkClick r:id="rId3" action="ppaction://hlinksldjump"/>
          </p:cNvPr>
          <p:cNvSpPr/>
          <p:nvPr/>
        </p:nvSpPr>
        <p:spPr>
          <a:xfrm>
            <a:off x="0" y="336803"/>
            <a:ext cx="2052827" cy="1232916"/>
          </a:xfrm>
          <a:prstGeom prst="rect">
            <a:avLst/>
          </a:prstGeom>
          <a:blipFill>
            <a:blip r:embed="rId4" cstate="print"/>
            <a:stretch>
              <a:fillRect/>
            </a:stretch>
          </a:blipFill>
        </p:spPr>
        <p:txBody>
          <a:bodyPr wrap="square" lIns="0" tIns="0" rIns="0" bIns="0" rtlCol="0">
            <a:noAutofit/>
          </a:bodyPr>
          <a:lstStyle/>
          <a:p>
            <a:endParaRPr/>
          </a:p>
        </p:txBody>
      </p:sp>
      <p:sp>
        <p:nvSpPr>
          <p:cNvPr id="47" name="object 47">
            <a:hlinkClick r:id="rId5" action="ppaction://hlinksldjump"/>
          </p:cNvPr>
          <p:cNvSpPr/>
          <p:nvPr/>
        </p:nvSpPr>
        <p:spPr>
          <a:xfrm>
            <a:off x="1525524" y="336803"/>
            <a:ext cx="2153412" cy="1232916"/>
          </a:xfrm>
          <a:prstGeom prst="rect">
            <a:avLst/>
          </a:prstGeom>
          <a:blipFill>
            <a:blip r:embed="rId6" cstate="print"/>
            <a:stretch>
              <a:fillRect/>
            </a:stretch>
          </a:blipFill>
        </p:spPr>
        <p:txBody>
          <a:bodyPr wrap="square" lIns="0" tIns="0" rIns="0" bIns="0" rtlCol="0">
            <a:noAutofit/>
          </a:bodyPr>
          <a:lstStyle/>
          <a:p>
            <a:endParaRPr/>
          </a:p>
        </p:txBody>
      </p:sp>
      <p:sp>
        <p:nvSpPr>
          <p:cNvPr id="48" name="object 48">
            <a:hlinkClick r:id="rId7" action="ppaction://hlinksldjump"/>
          </p:cNvPr>
          <p:cNvSpPr/>
          <p:nvPr/>
        </p:nvSpPr>
        <p:spPr>
          <a:xfrm>
            <a:off x="3151632" y="336803"/>
            <a:ext cx="2154936" cy="1232916"/>
          </a:xfrm>
          <a:prstGeom prst="rect">
            <a:avLst/>
          </a:prstGeom>
          <a:blipFill>
            <a:blip r:embed="rId8" cstate="print"/>
            <a:stretch>
              <a:fillRect/>
            </a:stretch>
          </a:blipFill>
        </p:spPr>
        <p:txBody>
          <a:bodyPr wrap="square" lIns="0" tIns="0" rIns="0" bIns="0" rtlCol="0">
            <a:noAutofit/>
          </a:bodyPr>
          <a:lstStyle/>
          <a:p>
            <a:endParaRPr/>
          </a:p>
        </p:txBody>
      </p:sp>
      <p:sp>
        <p:nvSpPr>
          <p:cNvPr id="49" name="object 49">
            <a:hlinkClick r:id="rId9" action="ppaction://hlinksldjump"/>
          </p:cNvPr>
          <p:cNvSpPr/>
          <p:nvPr/>
        </p:nvSpPr>
        <p:spPr>
          <a:xfrm>
            <a:off x="4779264" y="336803"/>
            <a:ext cx="2154936" cy="1232916"/>
          </a:xfrm>
          <a:prstGeom prst="rect">
            <a:avLst/>
          </a:prstGeom>
          <a:blipFill>
            <a:blip r:embed="rId10" cstate="print"/>
            <a:stretch>
              <a:fillRect/>
            </a:stretch>
          </a:blipFill>
        </p:spPr>
        <p:txBody>
          <a:bodyPr wrap="square" lIns="0" tIns="0" rIns="0" bIns="0" rtlCol="0">
            <a:noAutofit/>
          </a:bodyPr>
          <a:lstStyle/>
          <a:p>
            <a:endParaRPr/>
          </a:p>
        </p:txBody>
      </p:sp>
      <p:sp>
        <p:nvSpPr>
          <p:cNvPr id="50" name="object 50">
            <a:hlinkClick r:id="rId5" action="ppaction://hlinksldjump"/>
          </p:cNvPr>
          <p:cNvSpPr/>
          <p:nvPr/>
        </p:nvSpPr>
        <p:spPr>
          <a:xfrm>
            <a:off x="0" y="2218943"/>
            <a:ext cx="3154680" cy="1164336"/>
          </a:xfrm>
          <a:prstGeom prst="rect">
            <a:avLst/>
          </a:prstGeom>
          <a:blipFill>
            <a:blip r:embed="rId11" cstate="print"/>
            <a:stretch>
              <a:fillRect/>
            </a:stretch>
          </a:blipFill>
        </p:spPr>
        <p:txBody>
          <a:bodyPr wrap="square" lIns="0" tIns="0" rIns="0" bIns="0" rtlCol="0">
            <a:noAutofit/>
          </a:bodyPr>
          <a:lstStyle/>
          <a:p>
            <a:endParaRPr/>
          </a:p>
        </p:txBody>
      </p:sp>
      <p:sp>
        <p:nvSpPr>
          <p:cNvPr id="51" name="object 51">
            <a:hlinkClick r:id="rId12" action="ppaction://hlinksldjump"/>
          </p:cNvPr>
          <p:cNvSpPr/>
          <p:nvPr/>
        </p:nvSpPr>
        <p:spPr>
          <a:xfrm>
            <a:off x="0" y="4238244"/>
            <a:ext cx="3154680" cy="1164336"/>
          </a:xfrm>
          <a:prstGeom prst="rect">
            <a:avLst/>
          </a:prstGeom>
          <a:blipFill>
            <a:blip r:embed="rId13" cstate="print"/>
            <a:stretch>
              <a:fillRect/>
            </a:stretch>
          </a:blipFill>
        </p:spPr>
        <p:txBody>
          <a:bodyPr wrap="square" lIns="0" tIns="0" rIns="0" bIns="0" rtlCol="0">
            <a:noAutofit/>
          </a:bodyPr>
          <a:lstStyle/>
          <a:p>
            <a:endParaRPr/>
          </a:p>
        </p:txBody>
      </p:sp>
      <p:sp>
        <p:nvSpPr>
          <p:cNvPr id="52" name="object 52">
            <a:hlinkClick r:id="rId14" action="ppaction://hlinksldjump"/>
          </p:cNvPr>
          <p:cNvSpPr/>
          <p:nvPr/>
        </p:nvSpPr>
        <p:spPr>
          <a:xfrm>
            <a:off x="2901696" y="2651759"/>
            <a:ext cx="2656332" cy="787908"/>
          </a:xfrm>
          <a:prstGeom prst="rect">
            <a:avLst/>
          </a:prstGeom>
          <a:blipFill>
            <a:blip r:embed="rId15" cstate="print"/>
            <a:stretch>
              <a:fillRect/>
            </a:stretch>
          </a:blipFill>
        </p:spPr>
        <p:txBody>
          <a:bodyPr wrap="square" lIns="0" tIns="0" rIns="0" bIns="0" rtlCol="0">
            <a:noAutofit/>
          </a:bodyPr>
          <a:lstStyle/>
          <a:p>
            <a:endParaRPr/>
          </a:p>
        </p:txBody>
      </p:sp>
      <p:sp>
        <p:nvSpPr>
          <p:cNvPr id="53" name="object 53">
            <a:hlinkClick r:id="rId16" action="ppaction://hlinksldjump"/>
          </p:cNvPr>
          <p:cNvSpPr/>
          <p:nvPr/>
        </p:nvSpPr>
        <p:spPr>
          <a:xfrm>
            <a:off x="2901696" y="3677412"/>
            <a:ext cx="2656332" cy="787907"/>
          </a:xfrm>
          <a:prstGeom prst="rect">
            <a:avLst/>
          </a:prstGeom>
          <a:blipFill>
            <a:blip r:embed="rId17" cstate="print"/>
            <a:stretch>
              <a:fillRect/>
            </a:stretch>
          </a:blipFill>
        </p:spPr>
        <p:txBody>
          <a:bodyPr wrap="square" lIns="0" tIns="0" rIns="0" bIns="0" rtlCol="0">
            <a:noAutofit/>
          </a:bodyPr>
          <a:lstStyle/>
          <a:p>
            <a:endParaRPr/>
          </a:p>
        </p:txBody>
      </p:sp>
      <p:sp>
        <p:nvSpPr>
          <p:cNvPr id="54" name="object 54">
            <a:hlinkClick r:id="rId18" action="ppaction://hlinksldjump"/>
          </p:cNvPr>
          <p:cNvSpPr/>
          <p:nvPr/>
        </p:nvSpPr>
        <p:spPr>
          <a:xfrm>
            <a:off x="2901696" y="4701540"/>
            <a:ext cx="2656332" cy="789432"/>
          </a:xfrm>
          <a:prstGeom prst="rect">
            <a:avLst/>
          </a:prstGeom>
          <a:blipFill>
            <a:blip r:embed="rId19" cstate="print"/>
            <a:stretch>
              <a:fillRect/>
            </a:stretch>
          </a:blipFill>
        </p:spPr>
        <p:txBody>
          <a:bodyPr wrap="square" lIns="0" tIns="0" rIns="0" bIns="0" rtlCol="0">
            <a:noAutofit/>
          </a:bodyPr>
          <a:lstStyle/>
          <a:p>
            <a:endParaRPr/>
          </a:p>
        </p:txBody>
      </p:sp>
      <p:sp>
        <p:nvSpPr>
          <p:cNvPr id="55" name="object 55">
            <a:hlinkClick r:id="rId20" action="ppaction://hlinksldjump"/>
          </p:cNvPr>
          <p:cNvSpPr/>
          <p:nvPr/>
        </p:nvSpPr>
        <p:spPr>
          <a:xfrm>
            <a:off x="2901696" y="3163824"/>
            <a:ext cx="2656332" cy="789432"/>
          </a:xfrm>
          <a:prstGeom prst="rect">
            <a:avLst/>
          </a:prstGeom>
          <a:blipFill>
            <a:blip r:embed="rId21" cstate="print"/>
            <a:stretch>
              <a:fillRect/>
            </a:stretch>
          </a:blipFill>
        </p:spPr>
        <p:txBody>
          <a:bodyPr wrap="square" lIns="0" tIns="0" rIns="0" bIns="0" rtlCol="0">
            <a:noAutofit/>
          </a:bodyPr>
          <a:lstStyle/>
          <a:p>
            <a:endParaRPr/>
          </a:p>
        </p:txBody>
      </p:sp>
      <p:sp>
        <p:nvSpPr>
          <p:cNvPr id="56" name="object 56">
            <a:hlinkClick r:id="rId22" action="ppaction://hlinksldjump"/>
          </p:cNvPr>
          <p:cNvSpPr/>
          <p:nvPr/>
        </p:nvSpPr>
        <p:spPr>
          <a:xfrm>
            <a:off x="2901696" y="4189476"/>
            <a:ext cx="2656332" cy="787907"/>
          </a:xfrm>
          <a:prstGeom prst="rect">
            <a:avLst/>
          </a:prstGeom>
          <a:blipFill>
            <a:blip r:embed="rId23" cstate="print"/>
            <a:stretch>
              <a:fillRect/>
            </a:stretch>
          </a:blipFill>
        </p:spPr>
        <p:txBody>
          <a:bodyPr wrap="square" lIns="0" tIns="0" rIns="0" bIns="0" rtlCol="0">
            <a:noAutofit/>
          </a:bodyPr>
          <a:lstStyle/>
          <a:p>
            <a:endParaRPr/>
          </a:p>
        </p:txBody>
      </p:sp>
      <p:sp>
        <p:nvSpPr>
          <p:cNvPr id="59" name="object 59">
            <a:hlinkClick r:id="rId24" action="ppaction://hlinksldjump"/>
          </p:cNvPr>
          <p:cNvSpPr/>
          <p:nvPr/>
        </p:nvSpPr>
        <p:spPr>
          <a:xfrm>
            <a:off x="2901696" y="5215128"/>
            <a:ext cx="2656332" cy="787907"/>
          </a:xfrm>
          <a:prstGeom prst="rect">
            <a:avLst/>
          </a:prstGeom>
          <a:blipFill>
            <a:blip r:embed="rId25" cstate="print"/>
            <a:stretch>
              <a:fillRect/>
            </a:stretch>
          </a:blipFill>
        </p:spPr>
        <p:txBody>
          <a:bodyPr wrap="square" lIns="0" tIns="0" rIns="0" bIns="0" rtlCol="0">
            <a:noAutofit/>
          </a:bodyPr>
          <a:lstStyle/>
          <a:p>
            <a:endParaRPr/>
          </a:p>
        </p:txBody>
      </p:sp>
      <p:sp>
        <p:nvSpPr>
          <p:cNvPr id="60" name="object 60">
            <a:hlinkClick r:id="rId26" action="ppaction://hlinksldjump"/>
          </p:cNvPr>
          <p:cNvSpPr/>
          <p:nvPr/>
        </p:nvSpPr>
        <p:spPr>
          <a:xfrm>
            <a:off x="0" y="3183636"/>
            <a:ext cx="3157728" cy="1165859"/>
          </a:xfrm>
          <a:prstGeom prst="rect">
            <a:avLst/>
          </a:prstGeom>
          <a:blipFill>
            <a:blip r:embed="rId27" cstate="print"/>
            <a:stretch>
              <a:fillRect/>
            </a:stretch>
          </a:blipFill>
        </p:spPr>
        <p:txBody>
          <a:bodyPr wrap="square" lIns="0" tIns="0" rIns="0" bIns="0" rtlCol="0">
            <a:noAutofit/>
          </a:bodyPr>
          <a:lstStyle/>
          <a:p>
            <a:endParaRPr/>
          </a:p>
        </p:txBody>
      </p:sp>
      <p:sp>
        <p:nvSpPr>
          <p:cNvPr id="61" name="object 61">
            <a:hlinkClick r:id="rId28" action="ppaction://hlinksldjump"/>
          </p:cNvPr>
          <p:cNvSpPr/>
          <p:nvPr/>
        </p:nvSpPr>
        <p:spPr>
          <a:xfrm>
            <a:off x="8033004" y="326135"/>
            <a:ext cx="2154936" cy="1231392"/>
          </a:xfrm>
          <a:prstGeom prst="rect">
            <a:avLst/>
          </a:prstGeom>
          <a:blipFill>
            <a:blip r:embed="rId29" cstate="print"/>
            <a:stretch>
              <a:fillRect/>
            </a:stretch>
          </a:blipFill>
        </p:spPr>
        <p:txBody>
          <a:bodyPr wrap="square" lIns="0" tIns="0" rIns="0" bIns="0" rtlCol="0">
            <a:noAutofit/>
          </a:bodyPr>
          <a:lstStyle/>
          <a:p>
            <a:endParaRPr/>
          </a:p>
        </p:txBody>
      </p:sp>
      <p:sp>
        <p:nvSpPr>
          <p:cNvPr id="62" name="object 62">
            <a:hlinkClick r:id="rId30" action="ppaction://hlinksldjump"/>
          </p:cNvPr>
          <p:cNvSpPr/>
          <p:nvPr/>
        </p:nvSpPr>
        <p:spPr>
          <a:xfrm>
            <a:off x="6406896" y="326135"/>
            <a:ext cx="2153411" cy="1231392"/>
          </a:xfrm>
          <a:prstGeom prst="rect">
            <a:avLst/>
          </a:prstGeom>
          <a:blipFill>
            <a:blip r:embed="rId31" cstate="print"/>
            <a:stretch>
              <a:fillRect/>
            </a:stretch>
          </a:blipFill>
        </p:spPr>
        <p:txBody>
          <a:bodyPr wrap="square" lIns="0" tIns="0" rIns="0" bIns="0" rtlCol="0">
            <a:noAutofit/>
          </a:bodyPr>
          <a:lstStyle/>
          <a:p>
            <a:endParaRPr/>
          </a:p>
        </p:txBody>
      </p:sp>
      <p:sp>
        <p:nvSpPr>
          <p:cNvPr id="33" name="object 33"/>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34" name="object 34"/>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31" name="object 31">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32" name="object 32">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9" name="object 29">
            <a:hlinkClick r:id="" action="ppaction://hlinkshowjump?jump=previousslide"/>
          </p:cNvPr>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30" name="object 30">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7" name="object 27">
            <a:hlinkClick r:id="rId32" action="ppaction://hlinksldjump"/>
          </p:cNvPr>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8" name="object 28"/>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6" name="object 26"/>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25" name="object 25"/>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23" name="object 23"/>
          <p:cNvSpPr txBox="1"/>
          <p:nvPr/>
        </p:nvSpPr>
        <p:spPr>
          <a:xfrm>
            <a:off x="6900164" y="771223"/>
            <a:ext cx="1179626"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425" marR="371652"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22" name="object 22"/>
          <p:cNvSpPr txBox="1"/>
          <p:nvPr/>
        </p:nvSpPr>
        <p:spPr>
          <a:xfrm>
            <a:off x="8744204" y="7712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19" name="object 19"/>
          <p:cNvSpPr txBox="1"/>
          <p:nvPr/>
        </p:nvSpPr>
        <p:spPr>
          <a:xfrm>
            <a:off x="3709542" y="782145"/>
            <a:ext cx="1053338"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roc</a:t>
            </a:r>
            <a:r>
              <a:rPr sz="1200" spc="4" dirty="0" smtClean="0">
                <a:solidFill>
                  <a:srgbClr val="FFFFFF"/>
                </a:solidFill>
                <a:latin typeface="Arial"/>
                <a:cs typeface="Arial"/>
              </a:rPr>
              <a:t>ed</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a:p>
            <a:pPr marL="60198" marR="74371"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a:latin typeface="Arial"/>
              <a:cs typeface="Arial"/>
            </a:endParaRPr>
          </a:p>
        </p:txBody>
      </p:sp>
      <p:sp>
        <p:nvSpPr>
          <p:cNvPr id="18" name="object 18"/>
          <p:cNvSpPr txBox="1"/>
          <p:nvPr/>
        </p:nvSpPr>
        <p:spPr>
          <a:xfrm>
            <a:off x="5353558" y="782145"/>
            <a:ext cx="1018666"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Dok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5"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2498"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16" name="object 16"/>
          <p:cNvSpPr txBox="1"/>
          <p:nvPr/>
        </p:nvSpPr>
        <p:spPr>
          <a:xfrm>
            <a:off x="3120009" y="1614383"/>
            <a:ext cx="6606000" cy="1440000"/>
          </a:xfrm>
          <a:prstGeom prst="rect">
            <a:avLst/>
          </a:prstGeom>
        </p:spPr>
        <p:txBody>
          <a:bodyPr wrap="square" lIns="0" tIns="0" rIns="0" bIns="0" rtlCol="0">
            <a:noAutofit/>
          </a:bodyPr>
          <a:lstStyle/>
          <a:p>
            <a:pPr marL="12700" marR="13586">
              <a:lnSpc>
                <a:spcPts val="1330"/>
              </a:lnSpc>
              <a:spcBef>
                <a:spcPts val="66"/>
              </a:spcBef>
            </a:pPr>
            <a:r>
              <a:rPr sz="1200" spc="0" dirty="0" smtClean="0">
                <a:latin typeface="Arial"/>
                <a:cs typeface="Arial"/>
              </a:rPr>
              <a:t>W</a:t>
            </a:r>
            <a:r>
              <a:rPr sz="1200" spc="9" dirty="0" smtClean="0">
                <a:latin typeface="Arial"/>
                <a:cs typeface="Arial"/>
              </a:rPr>
              <a:t> </a:t>
            </a:r>
            <a:r>
              <a:rPr sz="1200" spc="0" dirty="0" smtClean="0">
                <a:latin typeface="Arial"/>
                <a:cs typeface="Arial"/>
              </a:rPr>
              <a:t>celu</a:t>
            </a:r>
            <a:r>
              <a:rPr sz="1200" spc="-14" dirty="0" smtClean="0">
                <a:latin typeface="Arial"/>
                <a:cs typeface="Arial"/>
              </a:rPr>
              <a:t> </a:t>
            </a:r>
            <a:r>
              <a:rPr sz="1200" spc="0" dirty="0" smtClean="0">
                <a:latin typeface="Arial"/>
                <a:cs typeface="Arial"/>
              </a:rPr>
              <a:t>u</a:t>
            </a:r>
            <a:r>
              <a:rPr sz="1200" spc="4" dirty="0" smtClean="0">
                <a:latin typeface="Arial"/>
                <a:cs typeface="Arial"/>
              </a:rPr>
              <a:t>n</a:t>
            </a:r>
            <a:r>
              <a:rPr sz="1200" spc="0" dirty="0" smtClean="0">
                <a:latin typeface="Arial"/>
                <a:cs typeface="Arial"/>
              </a:rPr>
              <a:t>i</a:t>
            </a:r>
            <a:r>
              <a:rPr sz="1200" spc="-4" dirty="0" smtClean="0">
                <a:latin typeface="Arial"/>
                <a:cs typeface="Arial"/>
              </a:rPr>
              <a:t>k</a:t>
            </a:r>
            <a:r>
              <a:rPr sz="1200" spc="0" dirty="0" smtClean="0">
                <a:latin typeface="Arial"/>
                <a:cs typeface="Arial"/>
              </a:rPr>
              <a:t>nięc</a:t>
            </a:r>
            <a:r>
              <a:rPr sz="1200" spc="-4" dirty="0" smtClean="0">
                <a:latin typeface="Arial"/>
                <a:cs typeface="Arial"/>
              </a:rPr>
              <a:t>i</a:t>
            </a:r>
            <a:r>
              <a:rPr sz="1200" spc="0" dirty="0" smtClean="0">
                <a:latin typeface="Arial"/>
                <a:cs typeface="Arial"/>
              </a:rPr>
              <a:t>a</a:t>
            </a:r>
            <a:r>
              <a:rPr sz="1200" spc="-39" dirty="0" smtClean="0">
                <a:latin typeface="Arial"/>
                <a:cs typeface="Arial"/>
              </a:rPr>
              <a:t> </a:t>
            </a:r>
            <a:r>
              <a:rPr sz="1200" spc="0" dirty="0" smtClean="0">
                <a:latin typeface="Arial"/>
                <a:cs typeface="Arial"/>
              </a:rPr>
              <a:t>pro</a:t>
            </a:r>
            <a:r>
              <a:rPr sz="1200" spc="4" dirty="0" smtClean="0">
                <a:latin typeface="Arial"/>
                <a:cs typeface="Arial"/>
              </a:rPr>
              <a:t>b</a:t>
            </a:r>
            <a:r>
              <a:rPr sz="1200" spc="0" dirty="0" smtClean="0">
                <a:latin typeface="Arial"/>
                <a:cs typeface="Arial"/>
              </a:rPr>
              <a:t>le</a:t>
            </a:r>
            <a:r>
              <a:rPr sz="1200" spc="4" dirty="0" smtClean="0">
                <a:latin typeface="Arial"/>
                <a:cs typeface="Arial"/>
              </a:rPr>
              <a:t>m</a:t>
            </a:r>
            <a:r>
              <a:rPr sz="1200" spc="-9" dirty="0" smtClean="0">
                <a:latin typeface="Arial"/>
                <a:cs typeface="Arial"/>
              </a:rPr>
              <a:t>ó</a:t>
            </a:r>
            <a:r>
              <a:rPr sz="1200" spc="0" dirty="0" smtClean="0">
                <a:latin typeface="Arial"/>
                <a:cs typeface="Arial"/>
              </a:rPr>
              <a:t>w</a:t>
            </a:r>
            <a:r>
              <a:rPr sz="1200" spc="-34" dirty="0" smtClean="0">
                <a:latin typeface="Arial"/>
                <a:cs typeface="Arial"/>
              </a:rPr>
              <a:t> </a:t>
            </a:r>
            <a:r>
              <a:rPr sz="1200" spc="0" dirty="0" smtClean="0">
                <a:latin typeface="Arial"/>
                <a:cs typeface="Arial"/>
              </a:rPr>
              <a:t>z o</a:t>
            </a:r>
            <a:r>
              <a:rPr sz="1200" spc="4" dirty="0" smtClean="0">
                <a:latin typeface="Arial"/>
                <a:cs typeface="Arial"/>
              </a:rPr>
              <a:t>d</a:t>
            </a:r>
            <a:r>
              <a:rPr sz="1200" spc="0" dirty="0" smtClean="0">
                <a:latin typeface="Arial"/>
                <a:cs typeface="Arial"/>
              </a:rPr>
              <a:t>pra</a:t>
            </a:r>
            <a:r>
              <a:rPr sz="1200" spc="-14" dirty="0" smtClean="0">
                <a:latin typeface="Arial"/>
                <a:cs typeface="Arial"/>
              </a:rPr>
              <a:t>w</a:t>
            </a:r>
            <a:r>
              <a:rPr sz="1200" spc="0" dirty="0" smtClean="0">
                <a:latin typeface="Arial"/>
                <a:cs typeface="Arial"/>
              </a:rPr>
              <a:t>ą</a:t>
            </a:r>
            <a:r>
              <a:rPr sz="1200" spc="-29" dirty="0" smtClean="0">
                <a:latin typeface="Arial"/>
                <a:cs typeface="Arial"/>
              </a:rPr>
              <a:t> </a:t>
            </a:r>
            <a:r>
              <a:rPr sz="1200" spc="0" dirty="0" smtClean="0">
                <a:latin typeface="Arial"/>
                <a:cs typeface="Arial"/>
              </a:rPr>
              <a:t>celną</a:t>
            </a:r>
            <a:r>
              <a:rPr sz="1200" spc="-14" dirty="0" smtClean="0">
                <a:latin typeface="Arial"/>
                <a:cs typeface="Arial"/>
              </a:rPr>
              <a:t> </a:t>
            </a:r>
            <a:r>
              <a:rPr sz="1200" spc="0" dirty="0" smtClean="0">
                <a:latin typeface="Arial"/>
                <a:cs typeface="Arial"/>
              </a:rPr>
              <a:t>i uła</a:t>
            </a:r>
            <a:r>
              <a:rPr sz="1200" spc="4" dirty="0" smtClean="0">
                <a:latin typeface="Arial"/>
                <a:cs typeface="Arial"/>
              </a:rPr>
              <a:t>t</a:t>
            </a:r>
            <a:r>
              <a:rPr sz="1200" spc="-14" dirty="0" smtClean="0">
                <a:latin typeface="Arial"/>
                <a:cs typeface="Arial"/>
              </a:rPr>
              <a:t>w</a:t>
            </a:r>
            <a:r>
              <a:rPr sz="1200" spc="0" dirty="0" smtClean="0">
                <a:latin typeface="Arial"/>
                <a:cs typeface="Arial"/>
              </a:rPr>
              <a:t>ienia</a:t>
            </a:r>
            <a:r>
              <a:rPr sz="1200" spc="-29" dirty="0" smtClean="0">
                <a:latin typeface="Arial"/>
                <a:cs typeface="Arial"/>
              </a:rPr>
              <a:t> </a:t>
            </a:r>
            <a:r>
              <a:rPr sz="1200" spc="0" dirty="0" smtClean="0">
                <a:latin typeface="Arial"/>
                <a:cs typeface="Arial"/>
              </a:rPr>
              <a:t>P</a:t>
            </a:r>
            <a:r>
              <a:rPr sz="1200" spc="4" dirty="0" smtClean="0">
                <a:latin typeface="Arial"/>
                <a:cs typeface="Arial"/>
              </a:rPr>
              <a:t>a</a:t>
            </a:r>
            <a:r>
              <a:rPr sz="1200" spc="0" dirty="0" smtClean="0">
                <a:latin typeface="Arial"/>
                <a:cs typeface="Arial"/>
              </a:rPr>
              <a:t>ńst</a:t>
            </a:r>
            <a:r>
              <a:rPr sz="1200" spc="-14" dirty="0" smtClean="0">
                <a:latin typeface="Arial"/>
                <a:cs typeface="Arial"/>
              </a:rPr>
              <a:t>w</a:t>
            </a:r>
            <a:r>
              <a:rPr sz="1200" spc="0" dirty="0" smtClean="0">
                <a:latin typeface="Arial"/>
                <a:cs typeface="Arial"/>
              </a:rPr>
              <a:t>u</a:t>
            </a:r>
            <a:r>
              <a:rPr sz="1200" spc="-14" dirty="0" smtClean="0">
                <a:latin typeface="Arial"/>
                <a:cs typeface="Arial"/>
              </a:rPr>
              <a:t> </a:t>
            </a:r>
            <a:r>
              <a:rPr sz="1200" spc="0" dirty="0" smtClean="0">
                <a:latin typeface="Arial"/>
                <a:cs typeface="Arial"/>
              </a:rPr>
              <a:t>pr</a:t>
            </a:r>
            <a:r>
              <a:rPr sz="1200" spc="-14" dirty="0" smtClean="0">
                <a:latin typeface="Arial"/>
                <a:cs typeface="Arial"/>
              </a:rPr>
              <a:t>zy</a:t>
            </a:r>
            <a:r>
              <a:rPr sz="1200" spc="-9" dirty="0" smtClean="0">
                <a:latin typeface="Arial"/>
                <a:cs typeface="Arial"/>
              </a:rPr>
              <a:t>g</a:t>
            </a:r>
            <a:r>
              <a:rPr sz="1200" spc="0" dirty="0" smtClean="0">
                <a:latin typeface="Arial"/>
                <a:cs typeface="Arial"/>
              </a:rPr>
              <a:t>o</a:t>
            </a:r>
            <a:r>
              <a:rPr sz="1200" spc="4" dirty="0" smtClean="0">
                <a:latin typeface="Arial"/>
                <a:cs typeface="Arial"/>
              </a:rPr>
              <a:t>t</a:t>
            </a:r>
            <a:r>
              <a:rPr sz="1200" spc="0" dirty="0" smtClean="0">
                <a:latin typeface="Arial"/>
                <a:cs typeface="Arial"/>
              </a:rPr>
              <a:t>o</a:t>
            </a:r>
            <a:r>
              <a:rPr sz="1200" spc="-14" dirty="0" smtClean="0">
                <a:latin typeface="Arial"/>
                <a:cs typeface="Arial"/>
              </a:rPr>
              <a:t>w</a:t>
            </a:r>
            <a:r>
              <a:rPr sz="1200" spc="0" dirty="0" smtClean="0">
                <a:latin typeface="Arial"/>
                <a:cs typeface="Arial"/>
              </a:rPr>
              <a:t>a</a:t>
            </a:r>
            <a:r>
              <a:rPr sz="1200" spc="4" dirty="0" smtClean="0">
                <a:latin typeface="Arial"/>
                <a:cs typeface="Arial"/>
              </a:rPr>
              <a:t>n</a:t>
            </a:r>
            <a:r>
              <a:rPr sz="1200" spc="0" dirty="0" smtClean="0">
                <a:latin typeface="Arial"/>
                <a:cs typeface="Arial"/>
              </a:rPr>
              <a:t>ia</a:t>
            </a:r>
            <a:r>
              <a:rPr sz="1200" spc="-9" dirty="0" smtClean="0">
                <a:latin typeface="Arial"/>
                <a:cs typeface="Arial"/>
              </a:rPr>
              <a:t> </a:t>
            </a:r>
            <a:r>
              <a:rPr sz="1200" spc="0" dirty="0" smtClean="0">
                <a:latin typeface="Arial"/>
                <a:cs typeface="Arial"/>
              </a:rPr>
              <a:t>o</a:t>
            </a:r>
            <a:r>
              <a:rPr sz="1200" spc="4" dirty="0" smtClean="0">
                <a:latin typeface="Arial"/>
                <a:cs typeface="Arial"/>
              </a:rPr>
              <a:t>d</a:t>
            </a:r>
            <a:r>
              <a:rPr sz="1200" spc="0" dirty="0" smtClean="0">
                <a:latin typeface="Arial"/>
                <a:cs typeface="Arial"/>
              </a:rPr>
              <a:t>p</a:t>
            </a:r>
            <a:r>
              <a:rPr sz="1200" spc="4" dirty="0" smtClean="0">
                <a:latin typeface="Arial"/>
                <a:cs typeface="Arial"/>
              </a:rPr>
              <a:t>o</a:t>
            </a:r>
            <a:r>
              <a:rPr sz="1200" spc="-14" dirty="0" smtClean="0">
                <a:latin typeface="Arial"/>
                <a:cs typeface="Arial"/>
              </a:rPr>
              <a:t>w</a:t>
            </a:r>
            <a:r>
              <a:rPr sz="1200" spc="0" dirty="0" smtClean="0">
                <a:latin typeface="Arial"/>
                <a:cs typeface="Arial"/>
              </a:rPr>
              <a:t>ie</a:t>
            </a:r>
            <a:r>
              <a:rPr sz="1200" spc="-9" dirty="0" smtClean="0">
                <a:latin typeface="Arial"/>
                <a:cs typeface="Arial"/>
              </a:rPr>
              <a:t>dn</a:t>
            </a:r>
            <a:r>
              <a:rPr sz="1200" spc="0" dirty="0" smtClean="0">
                <a:latin typeface="Arial"/>
                <a:cs typeface="Arial"/>
              </a:rPr>
              <a:t>i</a:t>
            </a:r>
            <a:r>
              <a:rPr sz="1200" spc="-9" dirty="0" smtClean="0">
                <a:latin typeface="Arial"/>
                <a:cs typeface="Arial"/>
              </a:rPr>
              <a:t>e</a:t>
            </a:r>
            <a:r>
              <a:rPr sz="1200" spc="0" dirty="0" smtClean="0">
                <a:latin typeface="Arial"/>
                <a:cs typeface="Arial"/>
              </a:rPr>
              <a:t>j</a:t>
            </a:r>
            <a:endParaRPr sz="1200" dirty="0">
              <a:latin typeface="Arial"/>
              <a:cs typeface="Arial"/>
            </a:endParaRPr>
          </a:p>
          <a:p>
            <a:pPr marL="12700" marR="13586">
              <a:lnSpc>
                <a:spcPct val="95825"/>
              </a:lnSpc>
            </a:pPr>
            <a:r>
              <a:rPr sz="1200" spc="4" dirty="0" smtClean="0">
                <a:latin typeface="Arial"/>
                <a:cs typeface="Arial"/>
              </a:rPr>
              <a:t>do</a:t>
            </a:r>
            <a:r>
              <a:rPr sz="1200" spc="0" dirty="0" smtClean="0">
                <a:latin typeface="Arial"/>
                <a:cs typeface="Arial"/>
              </a:rPr>
              <a:t>k</a:t>
            </a:r>
            <a:r>
              <a:rPr sz="1200" spc="4" dirty="0" smtClean="0">
                <a:latin typeface="Arial"/>
                <a:cs typeface="Arial"/>
              </a:rPr>
              <a:t>um</a:t>
            </a:r>
            <a:r>
              <a:rPr sz="1200" spc="-4" dirty="0" smtClean="0">
                <a:latin typeface="Arial"/>
                <a:cs typeface="Arial"/>
              </a:rPr>
              <a:t>en</a:t>
            </a:r>
            <a:r>
              <a:rPr sz="1200" spc="0" dirty="0" smtClean="0">
                <a:latin typeface="Arial"/>
                <a:cs typeface="Arial"/>
              </a:rPr>
              <a:t>t</a:t>
            </a:r>
            <a:r>
              <a:rPr sz="1200" spc="4" dirty="0" smtClean="0">
                <a:latin typeface="Arial"/>
                <a:cs typeface="Arial"/>
              </a:rPr>
              <a:t>a</a:t>
            </a:r>
            <a:r>
              <a:rPr sz="1200" spc="0" dirty="0" smtClean="0">
                <a:latin typeface="Arial"/>
                <a:cs typeface="Arial"/>
              </a:rPr>
              <a:t>cji</a:t>
            </a:r>
            <a:r>
              <a:rPr sz="1200" spc="-14" dirty="0" smtClean="0">
                <a:latin typeface="Arial"/>
                <a:cs typeface="Arial"/>
              </a:rPr>
              <a:t> </a:t>
            </a:r>
            <a:r>
              <a:rPr sz="1200" spc="4" dirty="0" smtClean="0">
                <a:latin typeface="Arial"/>
                <a:cs typeface="Arial"/>
              </a:rPr>
              <a:t>d</a:t>
            </a:r>
            <a:r>
              <a:rPr sz="1200" spc="0" dirty="0" smtClean="0">
                <a:latin typeface="Arial"/>
                <a:cs typeface="Arial"/>
              </a:rPr>
              <a:t>o</a:t>
            </a:r>
            <a:r>
              <a:rPr sz="1200" spc="-29"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a:t>
            </a:r>
            <a:r>
              <a:rPr sz="1200" spc="0" dirty="0" smtClean="0">
                <a:latin typeface="Arial"/>
                <a:cs typeface="Arial"/>
              </a:rPr>
              <a:t>s</a:t>
            </a:r>
            <a:r>
              <a:rPr sz="1200" spc="-9" dirty="0" smtClean="0">
                <a:latin typeface="Arial"/>
                <a:cs typeface="Arial"/>
              </a:rPr>
              <a:t>y</a:t>
            </a:r>
            <a:r>
              <a:rPr sz="1200" spc="0" dirty="0" smtClean="0">
                <a:latin typeface="Arial"/>
                <a:cs typeface="Arial"/>
              </a:rPr>
              <a:t>łek</a:t>
            </a:r>
            <a:r>
              <a:rPr sz="1200" spc="4" dirty="0" smtClean="0">
                <a:latin typeface="Arial"/>
                <a:cs typeface="Arial"/>
              </a:rPr>
              <a:t> e</a:t>
            </a:r>
            <a:r>
              <a:rPr sz="1200" spc="0" dirty="0" smtClean="0">
                <a:latin typeface="Arial"/>
                <a:cs typeface="Arial"/>
              </a:rPr>
              <a:t>ks</a:t>
            </a:r>
            <a:r>
              <a:rPr sz="1200" spc="4" dirty="0" smtClean="0">
                <a:latin typeface="Arial"/>
                <a:cs typeface="Arial"/>
              </a:rPr>
              <a:t>po</a:t>
            </a:r>
            <a:r>
              <a:rPr sz="1200" spc="0" dirty="0" smtClean="0">
                <a:latin typeface="Arial"/>
                <a:cs typeface="Arial"/>
              </a:rPr>
              <a:t>rto</a:t>
            </a:r>
            <a:r>
              <a:rPr sz="1200" spc="-14" dirty="0" smtClean="0">
                <a:latin typeface="Arial"/>
                <a:cs typeface="Arial"/>
              </a:rPr>
              <a:t>w</a:t>
            </a:r>
            <a:r>
              <a:rPr sz="1200" spc="-9" dirty="0" smtClean="0">
                <a:latin typeface="Arial"/>
                <a:cs typeface="Arial"/>
              </a:rPr>
              <a:t>y</a:t>
            </a:r>
            <a:r>
              <a:rPr sz="1200" spc="0" dirty="0" smtClean="0">
                <a:latin typeface="Arial"/>
                <a:cs typeface="Arial"/>
              </a:rPr>
              <a:t>c</a:t>
            </a:r>
            <a:r>
              <a:rPr sz="1200" spc="4" dirty="0" smtClean="0">
                <a:latin typeface="Arial"/>
                <a:cs typeface="Arial"/>
              </a:rPr>
              <a:t>h</a:t>
            </a:r>
            <a:r>
              <a:rPr sz="1200" spc="0" dirty="0" smtClean="0">
                <a:latin typeface="Arial"/>
                <a:cs typeface="Arial"/>
              </a:rPr>
              <a:t>,</a:t>
            </a:r>
            <a:r>
              <a:rPr sz="1200" spc="-4"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ed</a:t>
            </a:r>
            <a:r>
              <a:rPr sz="1200" spc="0" dirty="0" smtClean="0">
                <a:latin typeface="Arial"/>
                <a:cs typeface="Arial"/>
              </a:rPr>
              <a:t>st</a:t>
            </a:r>
            <a:r>
              <a:rPr sz="1200" spc="4" dirty="0" smtClean="0">
                <a:latin typeface="Arial"/>
                <a:cs typeface="Arial"/>
              </a:rPr>
              <a:t>a</a:t>
            </a:r>
            <a:r>
              <a:rPr sz="1200" spc="-14" dirty="0" smtClean="0">
                <a:latin typeface="Arial"/>
                <a:cs typeface="Arial"/>
              </a:rPr>
              <a:t>w</a:t>
            </a:r>
            <a:r>
              <a:rPr sz="1200" spc="0" dirty="0" smtClean="0">
                <a:latin typeface="Arial"/>
                <a:cs typeface="Arial"/>
              </a:rPr>
              <a:t>ia</a:t>
            </a:r>
            <a:r>
              <a:rPr sz="1200" spc="9" dirty="0" smtClean="0">
                <a:latin typeface="Arial"/>
                <a:cs typeface="Arial"/>
              </a:rPr>
              <a:t>m</a:t>
            </a:r>
            <a:r>
              <a:rPr sz="1200" spc="0" dirty="0" smtClean="0">
                <a:latin typeface="Arial"/>
                <a:cs typeface="Arial"/>
              </a:rPr>
              <a:t>y  </a:t>
            </a:r>
            <a:r>
              <a:rPr sz="1200" spc="4" dirty="0" smtClean="0">
                <a:latin typeface="Arial"/>
                <a:cs typeface="Arial"/>
              </a:rPr>
              <a:t>pod</a:t>
            </a:r>
            <a:r>
              <a:rPr sz="1200" spc="0" dirty="0" smtClean="0">
                <a:latin typeface="Arial"/>
                <a:cs typeface="Arial"/>
              </a:rPr>
              <a:t>s</a:t>
            </a:r>
            <a:r>
              <a:rPr sz="1200" spc="4" dirty="0" smtClean="0">
                <a:latin typeface="Arial"/>
                <a:cs typeface="Arial"/>
              </a:rPr>
              <a:t>ta</a:t>
            </a:r>
            <a:r>
              <a:rPr sz="1200" spc="-9" dirty="0" smtClean="0">
                <a:latin typeface="Arial"/>
                <a:cs typeface="Arial"/>
              </a:rPr>
              <a:t>w</a:t>
            </a:r>
            <a:r>
              <a:rPr sz="1200" spc="4" dirty="0" smtClean="0">
                <a:latin typeface="Arial"/>
                <a:cs typeface="Arial"/>
              </a:rPr>
              <a:t>o</a:t>
            </a:r>
            <a:r>
              <a:rPr sz="1200" spc="-9" dirty="0" smtClean="0">
                <a:latin typeface="Arial"/>
                <a:cs typeface="Arial"/>
              </a:rPr>
              <a:t>w</a:t>
            </a:r>
            <a:r>
              <a:rPr sz="1200" spc="0" dirty="0" smtClean="0">
                <a:latin typeface="Arial"/>
                <a:cs typeface="Arial"/>
              </a:rPr>
              <a:t>e</a:t>
            </a:r>
            <a:r>
              <a:rPr sz="1200" spc="-24" dirty="0" smtClean="0">
                <a:latin typeface="Arial"/>
                <a:cs typeface="Arial"/>
              </a:rPr>
              <a:t> </a:t>
            </a:r>
            <a:r>
              <a:rPr sz="1200" spc="-9" dirty="0" smtClean="0">
                <a:latin typeface="Arial"/>
                <a:cs typeface="Arial"/>
              </a:rPr>
              <a:t>wy</a:t>
            </a:r>
            <a:r>
              <a:rPr sz="1200" spc="9" dirty="0" smtClean="0">
                <a:latin typeface="Arial"/>
                <a:cs typeface="Arial"/>
              </a:rPr>
              <a:t>m</a:t>
            </a:r>
            <a:r>
              <a:rPr sz="1200" spc="4" dirty="0" smtClean="0">
                <a:latin typeface="Arial"/>
                <a:cs typeface="Arial"/>
              </a:rPr>
              <a:t>o</a:t>
            </a:r>
            <a:r>
              <a:rPr sz="1200" spc="-4" dirty="0" smtClean="0">
                <a:latin typeface="Arial"/>
                <a:cs typeface="Arial"/>
              </a:rPr>
              <a:t>g</a:t>
            </a:r>
            <a:r>
              <a:rPr sz="1200" spc="0" dirty="0" smtClean="0">
                <a:latin typeface="Arial"/>
                <a:cs typeface="Arial"/>
              </a:rPr>
              <a:t>i w t</a:t>
            </a:r>
            <a:r>
              <a:rPr sz="1200" spc="-4" dirty="0" smtClean="0">
                <a:latin typeface="Arial"/>
                <a:cs typeface="Arial"/>
              </a:rPr>
              <a:t>y</a:t>
            </a:r>
            <a:r>
              <a:rPr sz="1200" spc="0" dirty="0" smtClean="0">
                <a:latin typeface="Arial"/>
                <a:cs typeface="Arial"/>
              </a:rPr>
              <a:t>m</a:t>
            </a:r>
            <a:r>
              <a:rPr sz="1200" spc="25" dirty="0" smtClean="0">
                <a:latin typeface="Arial"/>
                <a:cs typeface="Arial"/>
              </a:rPr>
              <a:t> </a:t>
            </a:r>
            <a:r>
              <a:rPr sz="1200" spc="-9" dirty="0" smtClean="0">
                <a:latin typeface="Arial"/>
                <a:cs typeface="Arial"/>
              </a:rPr>
              <a:t>z</a:t>
            </a:r>
            <a:r>
              <a:rPr sz="1200" spc="4" dirty="0" smtClean="0">
                <a:latin typeface="Arial"/>
                <a:cs typeface="Arial"/>
              </a:rPr>
              <a:t>a</a:t>
            </a:r>
            <a:r>
              <a:rPr sz="1200" spc="0" dirty="0" smtClean="0">
                <a:latin typeface="Arial"/>
                <a:cs typeface="Arial"/>
              </a:rPr>
              <a:t>kr</a:t>
            </a:r>
            <a:r>
              <a:rPr sz="1200" spc="4" dirty="0" smtClean="0">
                <a:latin typeface="Arial"/>
                <a:cs typeface="Arial"/>
              </a:rPr>
              <a:t>e</a:t>
            </a:r>
            <a:r>
              <a:rPr sz="1200" spc="0" dirty="0" smtClean="0">
                <a:latin typeface="Arial"/>
                <a:cs typeface="Arial"/>
              </a:rPr>
              <a:t>si</a:t>
            </a:r>
            <a:r>
              <a:rPr sz="1200" spc="4" dirty="0" smtClean="0">
                <a:latin typeface="Arial"/>
                <a:cs typeface="Arial"/>
              </a:rPr>
              <a:t>e</a:t>
            </a:r>
            <a:r>
              <a:rPr sz="1200" spc="0" dirty="0" smtClean="0">
                <a:latin typeface="Arial"/>
                <a:cs typeface="Arial"/>
              </a:rPr>
              <a:t>.</a:t>
            </a:r>
            <a:endParaRPr sz="1200" dirty="0">
              <a:latin typeface="Arial"/>
              <a:cs typeface="Arial"/>
            </a:endParaRPr>
          </a:p>
          <a:p>
            <a:pPr marL="12700">
              <a:lnSpc>
                <a:spcPct val="100041"/>
              </a:lnSpc>
              <a:spcBef>
                <a:spcPts val="60"/>
              </a:spcBef>
            </a:pPr>
            <a:r>
              <a:rPr sz="1200" spc="0" dirty="0" err="1" smtClean="0">
                <a:latin typeface="Arial"/>
                <a:cs typeface="Arial"/>
              </a:rPr>
              <a:t>B</a:t>
            </a:r>
            <a:r>
              <a:rPr sz="1200" spc="4" dirty="0" err="1" smtClean="0">
                <a:latin typeface="Arial"/>
                <a:cs typeface="Arial"/>
              </a:rPr>
              <a:t>a</a:t>
            </a:r>
            <a:r>
              <a:rPr sz="1200" spc="0" dirty="0" err="1" smtClean="0">
                <a:latin typeface="Arial"/>
                <a:cs typeface="Arial"/>
              </a:rPr>
              <a:t>rd</a:t>
            </a:r>
            <a:r>
              <a:rPr sz="1200" spc="-9" dirty="0" err="1" smtClean="0">
                <a:latin typeface="Arial"/>
                <a:cs typeface="Arial"/>
              </a:rPr>
              <a:t>z</a:t>
            </a:r>
            <a:r>
              <a:rPr sz="1200" spc="0" dirty="0" err="1" smtClean="0">
                <a:latin typeface="Arial"/>
                <a:cs typeface="Arial"/>
              </a:rPr>
              <a:t>o</a:t>
            </a:r>
            <a:r>
              <a:rPr sz="1200" spc="-4" dirty="0" smtClean="0">
                <a:latin typeface="Arial"/>
                <a:cs typeface="Arial"/>
              </a:rPr>
              <a:t> </a:t>
            </a:r>
            <a:r>
              <a:rPr sz="1200" spc="4" dirty="0" err="1" smtClean="0">
                <a:latin typeface="Arial"/>
                <a:cs typeface="Arial"/>
              </a:rPr>
              <a:t>p</a:t>
            </a:r>
            <a:r>
              <a:rPr sz="1200" spc="0" dirty="0" err="1" smtClean="0">
                <a:latin typeface="Arial"/>
                <a:cs typeface="Arial"/>
              </a:rPr>
              <a:t>ros</a:t>
            </a:r>
            <a:r>
              <a:rPr sz="1200" spc="-9" dirty="0" err="1" smtClean="0">
                <a:latin typeface="Arial"/>
                <a:cs typeface="Arial"/>
              </a:rPr>
              <a:t>z</a:t>
            </a:r>
            <a:r>
              <a:rPr sz="1200" spc="0" dirty="0" err="1" smtClean="0">
                <a:latin typeface="Arial"/>
                <a:cs typeface="Arial"/>
              </a:rPr>
              <a:t>ę</a:t>
            </a:r>
            <a:r>
              <a:rPr sz="1200" spc="-4" dirty="0" smtClean="0">
                <a:latin typeface="Arial"/>
                <a:cs typeface="Arial"/>
              </a:rPr>
              <a:t> </a:t>
            </a:r>
            <a:r>
              <a:rPr sz="1200" spc="0" dirty="0" smtClean="0">
                <a:latin typeface="Arial"/>
                <a:cs typeface="Arial"/>
              </a:rPr>
              <a:t>o</a:t>
            </a:r>
            <a:r>
              <a:rPr sz="1200" spc="-4" dirty="0" smtClean="0">
                <a:latin typeface="Arial"/>
                <a:cs typeface="Arial"/>
              </a:rPr>
              <a:t> </a:t>
            </a:r>
            <a:r>
              <a:rPr sz="1200" spc="-9" dirty="0" err="1" smtClean="0">
                <a:latin typeface="Arial"/>
                <a:cs typeface="Arial"/>
              </a:rPr>
              <a:t>z</a:t>
            </a:r>
            <a:r>
              <a:rPr sz="1200" spc="4" dirty="0" err="1" smtClean="0">
                <a:latin typeface="Arial"/>
                <a:cs typeface="Arial"/>
              </a:rPr>
              <a:t>apo</a:t>
            </a:r>
            <a:r>
              <a:rPr sz="1200" spc="-9" dirty="0" err="1" smtClean="0">
                <a:latin typeface="Arial"/>
                <a:cs typeface="Arial"/>
              </a:rPr>
              <a:t>z</a:t>
            </a:r>
            <a:r>
              <a:rPr sz="1200" spc="4" dirty="0" err="1" smtClean="0">
                <a:latin typeface="Arial"/>
                <a:cs typeface="Arial"/>
              </a:rPr>
              <a:t>nan</a:t>
            </a:r>
            <a:r>
              <a:rPr sz="1200" spc="0" dirty="0" err="1" smtClean="0">
                <a:latin typeface="Arial"/>
                <a:cs typeface="Arial"/>
              </a:rPr>
              <a:t>ie</a:t>
            </a:r>
            <a:r>
              <a:rPr sz="1200" spc="-29" dirty="0" smtClean="0">
                <a:latin typeface="Arial"/>
                <a:cs typeface="Arial"/>
              </a:rPr>
              <a:t> </a:t>
            </a:r>
            <a:r>
              <a:rPr sz="1200" spc="0" dirty="0" err="1" smtClean="0">
                <a:latin typeface="Arial"/>
                <a:cs typeface="Arial"/>
              </a:rPr>
              <a:t>się</a:t>
            </a:r>
            <a:r>
              <a:rPr sz="1200" spc="-4" dirty="0" smtClean="0">
                <a:latin typeface="Arial"/>
                <a:cs typeface="Arial"/>
              </a:rPr>
              <a:t> </a:t>
            </a:r>
            <a:r>
              <a:rPr sz="1200" spc="0" dirty="0" smtClean="0">
                <a:latin typeface="Arial"/>
                <a:cs typeface="Arial"/>
              </a:rPr>
              <a:t>z </a:t>
            </a:r>
            <a:r>
              <a:rPr sz="1200" spc="-14" dirty="0" err="1" smtClean="0">
                <a:latin typeface="Arial"/>
                <a:cs typeface="Arial"/>
              </a:rPr>
              <a:t>w</a:t>
            </a:r>
            <a:r>
              <a:rPr sz="1200" spc="-9" dirty="0" err="1" smtClean="0">
                <a:latin typeface="Arial"/>
                <a:cs typeface="Arial"/>
              </a:rPr>
              <a:t>y</a:t>
            </a:r>
            <a:r>
              <a:rPr sz="1200" spc="0" dirty="0" err="1" smtClean="0">
                <a:latin typeface="Arial"/>
                <a:cs typeface="Arial"/>
              </a:rPr>
              <a:t>t</a:t>
            </a:r>
            <a:r>
              <a:rPr sz="1200" spc="-9" dirty="0" err="1" smtClean="0">
                <a:latin typeface="Arial"/>
                <a:cs typeface="Arial"/>
              </a:rPr>
              <a:t>y</a:t>
            </a:r>
            <a:r>
              <a:rPr sz="1200" spc="0" dirty="0" err="1" smtClean="0">
                <a:latin typeface="Arial"/>
                <a:cs typeface="Arial"/>
              </a:rPr>
              <a:t>c</a:t>
            </a:r>
            <a:r>
              <a:rPr sz="1200" spc="-9" dirty="0" err="1" smtClean="0">
                <a:latin typeface="Arial"/>
                <a:cs typeface="Arial"/>
              </a:rPr>
              <a:t>z</a:t>
            </a:r>
            <a:r>
              <a:rPr sz="1200" spc="4" dirty="0" err="1" smtClean="0">
                <a:latin typeface="Arial"/>
                <a:cs typeface="Arial"/>
              </a:rPr>
              <a:t>n</a:t>
            </a:r>
            <a:r>
              <a:rPr sz="1200" spc="-9" dirty="0" err="1" smtClean="0">
                <a:latin typeface="Arial"/>
                <a:cs typeface="Arial"/>
              </a:rPr>
              <a:t>y</a:t>
            </a:r>
            <a:r>
              <a:rPr sz="1200" spc="4" dirty="0" err="1" smtClean="0">
                <a:latin typeface="Arial"/>
                <a:cs typeface="Arial"/>
              </a:rPr>
              <a:t>m</a:t>
            </a:r>
            <a:r>
              <a:rPr sz="1200" spc="0" dirty="0" err="1" smtClean="0">
                <a:latin typeface="Arial"/>
                <a:cs typeface="Arial"/>
              </a:rPr>
              <a:t>i</a:t>
            </a:r>
            <a:r>
              <a:rPr sz="1200" spc="50" dirty="0" smtClean="0">
                <a:latin typeface="Arial"/>
                <a:cs typeface="Arial"/>
              </a:rPr>
              <a:t> </a:t>
            </a:r>
            <a:r>
              <a:rPr sz="1200" spc="0" dirty="0" err="1" smtClean="0">
                <a:latin typeface="Arial"/>
                <a:cs typeface="Arial"/>
              </a:rPr>
              <a:t>i</a:t>
            </a:r>
            <a:r>
              <a:rPr sz="1200" spc="0" dirty="0" smtClean="0">
                <a:latin typeface="Arial"/>
                <a:cs typeface="Arial"/>
              </a:rPr>
              <a:t> </a:t>
            </a:r>
            <a:r>
              <a:rPr sz="1200" spc="4" dirty="0" err="1" smtClean="0">
                <a:latin typeface="Arial"/>
                <a:cs typeface="Arial"/>
              </a:rPr>
              <a:t>p</a:t>
            </a:r>
            <a:r>
              <a:rPr sz="1200" spc="0" dirty="0" err="1" smtClean="0">
                <a:latin typeface="Arial"/>
                <a:cs typeface="Arial"/>
              </a:rPr>
              <a:t>r</a:t>
            </a:r>
            <a:r>
              <a:rPr sz="1200" spc="-14" dirty="0" err="1" smtClean="0">
                <a:latin typeface="Arial"/>
                <a:cs typeface="Arial"/>
              </a:rPr>
              <a:t>z</a:t>
            </a:r>
            <a:r>
              <a:rPr sz="1200" spc="4" dirty="0" err="1" smtClean="0">
                <a:latin typeface="Arial"/>
                <a:cs typeface="Arial"/>
              </a:rPr>
              <a:t>e</a:t>
            </a:r>
            <a:r>
              <a:rPr sz="1200" spc="0" dirty="0" err="1" smtClean="0">
                <a:latin typeface="Arial"/>
                <a:cs typeface="Arial"/>
              </a:rPr>
              <a:t>k</a:t>
            </a:r>
            <a:r>
              <a:rPr sz="1200" spc="4" dirty="0" err="1" smtClean="0">
                <a:latin typeface="Arial"/>
                <a:cs typeface="Arial"/>
              </a:rPr>
              <a:t>a</a:t>
            </a:r>
            <a:r>
              <a:rPr sz="1200" spc="-9" dirty="0" err="1" smtClean="0">
                <a:latin typeface="Arial"/>
                <a:cs typeface="Arial"/>
              </a:rPr>
              <a:t>z</a:t>
            </a:r>
            <a:r>
              <a:rPr sz="1200" spc="4" dirty="0" err="1" smtClean="0">
                <a:latin typeface="Arial"/>
                <a:cs typeface="Arial"/>
              </a:rPr>
              <a:t>an</a:t>
            </a:r>
            <a:r>
              <a:rPr sz="1200" spc="0" dirty="0" err="1" smtClean="0">
                <a:latin typeface="Arial"/>
                <a:cs typeface="Arial"/>
              </a:rPr>
              <a:t>ie</a:t>
            </a:r>
            <a:r>
              <a:rPr sz="1200" spc="-29" dirty="0" smtClean="0">
                <a:latin typeface="Arial"/>
                <a:cs typeface="Arial"/>
              </a:rPr>
              <a:t> </a:t>
            </a:r>
            <a:r>
              <a:rPr sz="1200" spc="-14" dirty="0" err="1" smtClean="0">
                <a:latin typeface="Arial"/>
                <a:cs typeface="Arial"/>
              </a:rPr>
              <a:t>w</a:t>
            </a:r>
            <a:r>
              <a:rPr sz="1200" spc="-9" dirty="0" err="1" smtClean="0">
                <a:latin typeface="Arial"/>
                <a:cs typeface="Arial"/>
              </a:rPr>
              <a:t>y</a:t>
            </a:r>
            <a:r>
              <a:rPr sz="1200" spc="4" dirty="0" err="1" smtClean="0">
                <a:latin typeface="Arial"/>
                <a:cs typeface="Arial"/>
              </a:rPr>
              <a:t>m</a:t>
            </a:r>
            <a:r>
              <a:rPr sz="1200" spc="0" dirty="0" err="1" smtClean="0">
                <a:latin typeface="Arial"/>
                <a:cs typeface="Arial"/>
              </a:rPr>
              <a:t>ie</a:t>
            </a:r>
            <a:r>
              <a:rPr sz="1200" spc="4" dirty="0" err="1" smtClean="0">
                <a:latin typeface="Arial"/>
                <a:cs typeface="Arial"/>
              </a:rPr>
              <a:t>n</a:t>
            </a:r>
            <a:r>
              <a:rPr sz="1200" spc="0" dirty="0" err="1" smtClean="0">
                <a:latin typeface="Arial"/>
                <a:cs typeface="Arial"/>
              </a:rPr>
              <a:t>io</a:t>
            </a:r>
            <a:r>
              <a:rPr sz="1200" spc="4" dirty="0" err="1" smtClean="0">
                <a:latin typeface="Arial"/>
                <a:cs typeface="Arial"/>
              </a:rPr>
              <a:t>n</a:t>
            </a:r>
            <a:r>
              <a:rPr sz="1200" spc="-9" dirty="0" err="1" smtClean="0">
                <a:latin typeface="Arial"/>
                <a:cs typeface="Arial"/>
              </a:rPr>
              <a:t>y</a:t>
            </a:r>
            <a:r>
              <a:rPr sz="1200" spc="0" dirty="0" err="1" smtClean="0">
                <a:latin typeface="Arial"/>
                <a:cs typeface="Arial"/>
              </a:rPr>
              <a:t>ch</a:t>
            </a:r>
            <a:r>
              <a:rPr sz="1200" spc="-14" dirty="0" smtClean="0">
                <a:latin typeface="Arial"/>
                <a:cs typeface="Arial"/>
              </a:rPr>
              <a:t> </a:t>
            </a:r>
            <a:r>
              <a:rPr sz="1200" spc="4" dirty="0" err="1" smtClean="0">
                <a:latin typeface="Arial"/>
                <a:cs typeface="Arial"/>
              </a:rPr>
              <a:t>do</a:t>
            </a:r>
            <a:r>
              <a:rPr sz="1200" spc="0" dirty="0" err="1" smtClean="0">
                <a:latin typeface="Arial"/>
                <a:cs typeface="Arial"/>
              </a:rPr>
              <a:t>k</a:t>
            </a:r>
            <a:r>
              <a:rPr sz="1200" spc="4" dirty="0" err="1" smtClean="0">
                <a:latin typeface="Arial"/>
                <a:cs typeface="Arial"/>
              </a:rPr>
              <a:t>um</a:t>
            </a:r>
            <a:r>
              <a:rPr sz="1200" spc="-4" dirty="0" err="1" smtClean="0">
                <a:latin typeface="Arial"/>
                <a:cs typeface="Arial"/>
              </a:rPr>
              <a:t>e</a:t>
            </a:r>
            <a:r>
              <a:rPr sz="1200" spc="4" dirty="0" err="1" smtClean="0">
                <a:latin typeface="Arial"/>
                <a:cs typeface="Arial"/>
              </a:rPr>
              <a:t>n</a:t>
            </a:r>
            <a:r>
              <a:rPr sz="1200" spc="0" dirty="0" err="1" smtClean="0">
                <a:latin typeface="Arial"/>
                <a:cs typeface="Arial"/>
              </a:rPr>
              <a:t>t</a:t>
            </a:r>
            <a:r>
              <a:rPr sz="1200" spc="-4" dirty="0" err="1" smtClean="0">
                <a:latin typeface="Arial"/>
                <a:cs typeface="Arial"/>
              </a:rPr>
              <a:t>ó</a:t>
            </a:r>
            <a:r>
              <a:rPr sz="1200" spc="0" dirty="0" err="1" smtClean="0">
                <a:latin typeface="Arial"/>
                <a:cs typeface="Arial"/>
              </a:rPr>
              <a:t>w</a:t>
            </a:r>
            <a:r>
              <a:rPr sz="1200" spc="-34" dirty="0" smtClean="0">
                <a:latin typeface="Arial"/>
                <a:cs typeface="Arial"/>
              </a:rPr>
              <a:t> </a:t>
            </a:r>
            <a:r>
              <a:rPr sz="1200" spc="0" dirty="0" err="1" smtClean="0">
                <a:latin typeface="Arial"/>
                <a:cs typeface="Arial"/>
              </a:rPr>
              <a:t>k</a:t>
            </a:r>
            <a:r>
              <a:rPr sz="1200" spc="4" dirty="0" err="1" smtClean="0">
                <a:latin typeface="Arial"/>
                <a:cs typeface="Arial"/>
              </a:rPr>
              <a:t>u</a:t>
            </a:r>
            <a:r>
              <a:rPr sz="1200" spc="0" dirty="0" err="1" smtClean="0">
                <a:latin typeface="Arial"/>
                <a:cs typeface="Arial"/>
              </a:rPr>
              <a:t>r</a:t>
            </a:r>
            <a:r>
              <a:rPr sz="1200" spc="-4" dirty="0" err="1" smtClean="0">
                <a:latin typeface="Arial"/>
                <a:cs typeface="Arial"/>
              </a:rPr>
              <a:t>i</a:t>
            </a:r>
            <a:r>
              <a:rPr sz="1200" spc="4" dirty="0" err="1" smtClean="0">
                <a:latin typeface="Arial"/>
                <a:cs typeface="Arial"/>
              </a:rPr>
              <a:t>e</a:t>
            </a:r>
            <a:r>
              <a:rPr sz="1200" spc="0" dirty="0" err="1" smtClean="0">
                <a:latin typeface="Arial"/>
                <a:cs typeface="Arial"/>
              </a:rPr>
              <a:t>ro</a:t>
            </a:r>
            <a:r>
              <a:rPr sz="1200" spc="-14" dirty="0" err="1" smtClean="0">
                <a:latin typeface="Arial"/>
                <a:cs typeface="Arial"/>
              </a:rPr>
              <a:t>w</a:t>
            </a:r>
            <a:r>
              <a:rPr sz="1200" spc="0" dirty="0" err="1" smtClean="0">
                <a:latin typeface="Arial"/>
                <a:cs typeface="Arial"/>
              </a:rPr>
              <a:t>i</a:t>
            </a:r>
            <a:r>
              <a:rPr sz="1200" spc="-34" dirty="0" smtClean="0">
                <a:latin typeface="Arial"/>
                <a:cs typeface="Arial"/>
              </a:rPr>
              <a:t> </a:t>
            </a:r>
            <a:r>
              <a:rPr sz="1200" spc="9" dirty="0" smtClean="0">
                <a:latin typeface="Arial"/>
                <a:cs typeface="Arial"/>
              </a:rPr>
              <a:t>T</a:t>
            </a:r>
            <a:r>
              <a:rPr sz="1200" spc="0" dirty="0" smtClean="0">
                <a:latin typeface="Arial"/>
                <a:cs typeface="Arial"/>
              </a:rPr>
              <a:t>N</a:t>
            </a:r>
            <a:r>
              <a:rPr sz="1200" spc="-125" dirty="0" smtClean="0">
                <a:latin typeface="Arial"/>
                <a:cs typeface="Arial"/>
              </a:rPr>
              <a:t>T</a:t>
            </a:r>
            <a:r>
              <a:rPr sz="1200" spc="0" dirty="0" smtClean="0">
                <a:latin typeface="Arial"/>
                <a:cs typeface="Arial"/>
              </a:rPr>
              <a:t>, w </a:t>
            </a:r>
            <a:r>
              <a:rPr sz="1200" spc="0" dirty="0" err="1" smtClean="0">
                <a:latin typeface="Arial"/>
                <a:cs typeface="Arial"/>
              </a:rPr>
              <a:t>trakcie</a:t>
            </a:r>
            <a:r>
              <a:rPr sz="1200" spc="-4" dirty="0" smtClean="0">
                <a:latin typeface="Arial"/>
                <a:cs typeface="Arial"/>
              </a:rPr>
              <a:t> </a:t>
            </a:r>
            <a:r>
              <a:rPr sz="1200" spc="4" dirty="0" err="1" smtClean="0">
                <a:latin typeface="Arial"/>
                <a:cs typeface="Arial"/>
              </a:rPr>
              <a:t>odb</a:t>
            </a:r>
            <a:r>
              <a:rPr sz="1200" spc="0" dirty="0" err="1" smtClean="0">
                <a:latin typeface="Arial"/>
                <a:cs typeface="Arial"/>
              </a:rPr>
              <a:t>ioru</a:t>
            </a:r>
            <a:r>
              <a:rPr sz="1200" spc="-39" dirty="0" smtClean="0">
                <a:latin typeface="Arial"/>
                <a:cs typeface="Arial"/>
              </a:rPr>
              <a:t> </a:t>
            </a:r>
            <a:r>
              <a:rPr sz="1200" spc="4" dirty="0" err="1" smtClean="0">
                <a:latin typeface="Arial"/>
                <a:cs typeface="Arial"/>
              </a:rPr>
              <a:t>p</a:t>
            </a:r>
            <a:r>
              <a:rPr sz="1200" spc="0" dirty="0" err="1" smtClean="0">
                <a:latin typeface="Arial"/>
                <a:cs typeface="Arial"/>
              </a:rPr>
              <a:t>r</a:t>
            </a:r>
            <a:r>
              <a:rPr sz="1200" spc="-14" dirty="0" err="1" smtClean="0">
                <a:latin typeface="Arial"/>
                <a:cs typeface="Arial"/>
              </a:rPr>
              <a:t>z</a:t>
            </a:r>
            <a:r>
              <a:rPr sz="1200" spc="4" dirty="0" err="1" smtClean="0">
                <a:latin typeface="Arial"/>
                <a:cs typeface="Arial"/>
              </a:rPr>
              <a:t>e</a:t>
            </a:r>
            <a:r>
              <a:rPr sz="1200" spc="0" dirty="0" err="1" smtClean="0">
                <a:latin typeface="Arial"/>
                <a:cs typeface="Arial"/>
              </a:rPr>
              <a:t>s</a:t>
            </a:r>
            <a:r>
              <a:rPr sz="1200" spc="-9" dirty="0" err="1" smtClean="0">
                <a:latin typeface="Arial"/>
                <a:cs typeface="Arial"/>
              </a:rPr>
              <a:t>y</a:t>
            </a:r>
            <a:r>
              <a:rPr sz="1200" spc="0" dirty="0" err="1" smtClean="0">
                <a:latin typeface="Arial"/>
                <a:cs typeface="Arial"/>
              </a:rPr>
              <a:t>łk</a:t>
            </a:r>
            <a:r>
              <a:rPr sz="1200" spc="-4" dirty="0" err="1" smtClean="0">
                <a:latin typeface="Arial"/>
                <a:cs typeface="Arial"/>
              </a:rPr>
              <a:t>i</a:t>
            </a:r>
            <a:r>
              <a:rPr sz="1200" spc="0" dirty="0" smtClean="0">
                <a:latin typeface="Arial"/>
                <a:cs typeface="Arial"/>
              </a:rPr>
              <a:t>.</a:t>
            </a:r>
            <a:endParaRPr sz="1200" dirty="0">
              <a:latin typeface="Arial"/>
              <a:cs typeface="Arial"/>
            </a:endParaRPr>
          </a:p>
        </p:txBody>
      </p:sp>
      <p:sp>
        <p:nvSpPr>
          <p:cNvPr id="15" name="object 15"/>
          <p:cNvSpPr txBox="1"/>
          <p:nvPr/>
        </p:nvSpPr>
        <p:spPr>
          <a:xfrm>
            <a:off x="3120009" y="2529284"/>
            <a:ext cx="5607812"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Arial"/>
                <a:cs typeface="Arial"/>
              </a:rPr>
              <a:t>Do odpr</a:t>
            </a:r>
            <a:r>
              <a:rPr sz="1200" b="1" spc="4" dirty="0" smtClean="0">
                <a:latin typeface="Arial"/>
                <a:cs typeface="Arial"/>
              </a:rPr>
              <a:t>a</a:t>
            </a:r>
            <a:r>
              <a:rPr sz="1200" b="1" spc="25" dirty="0" smtClean="0">
                <a:latin typeface="Arial"/>
                <a:cs typeface="Arial"/>
              </a:rPr>
              <a:t>w</a:t>
            </a:r>
            <a:r>
              <a:rPr sz="1200" b="1" spc="0" dirty="0" smtClean="0">
                <a:latin typeface="Arial"/>
                <a:cs typeface="Arial"/>
              </a:rPr>
              <a:t>y</a:t>
            </a:r>
            <a:r>
              <a:rPr sz="1200" b="1" spc="-14" dirty="0" smtClean="0">
                <a:latin typeface="Arial"/>
                <a:cs typeface="Arial"/>
              </a:rPr>
              <a:t> </a:t>
            </a:r>
            <a:r>
              <a:rPr sz="1200" b="1" spc="4" dirty="0" smtClean="0">
                <a:latin typeface="Arial"/>
                <a:cs typeface="Arial"/>
              </a:rPr>
              <a:t>ce</a:t>
            </a:r>
            <a:r>
              <a:rPr sz="1200" b="1" spc="0" dirty="0" smtClean="0">
                <a:latin typeface="Arial"/>
                <a:cs typeface="Arial"/>
              </a:rPr>
              <a:t>ln</a:t>
            </a:r>
            <a:r>
              <a:rPr sz="1200" b="1" spc="4" dirty="0" smtClean="0">
                <a:latin typeface="Arial"/>
                <a:cs typeface="Arial"/>
              </a:rPr>
              <a:t>e</a:t>
            </a:r>
            <a:r>
              <a:rPr sz="1200" b="1" spc="0" dirty="0" smtClean="0">
                <a:latin typeface="Arial"/>
                <a:cs typeface="Arial"/>
              </a:rPr>
              <a:t>j</a:t>
            </a:r>
            <a:r>
              <a:rPr sz="1200" b="1" spc="-19" dirty="0" smtClean="0">
                <a:latin typeface="Arial"/>
                <a:cs typeface="Arial"/>
              </a:rPr>
              <a:t> </a:t>
            </a:r>
            <a:r>
              <a:rPr sz="1200" b="1" spc="0" dirty="0" smtClean="0">
                <a:latin typeface="Arial"/>
                <a:cs typeface="Arial"/>
              </a:rPr>
              <a:t>prz</a:t>
            </a:r>
            <a:r>
              <a:rPr sz="1200" b="1" spc="4" dirty="0" smtClean="0">
                <a:latin typeface="Arial"/>
                <a:cs typeface="Arial"/>
              </a:rPr>
              <a:t>es</a:t>
            </a:r>
            <a:r>
              <a:rPr sz="1200" b="1" spc="-29" dirty="0" smtClean="0">
                <a:latin typeface="Arial"/>
                <a:cs typeface="Arial"/>
              </a:rPr>
              <a:t>y</a:t>
            </a:r>
            <a:r>
              <a:rPr sz="1200" b="1" spc="0" dirty="0" smtClean="0">
                <a:latin typeface="Arial"/>
                <a:cs typeface="Arial"/>
              </a:rPr>
              <a:t>ł</a:t>
            </a:r>
            <a:r>
              <a:rPr sz="1200" b="1" spc="4" dirty="0" smtClean="0">
                <a:latin typeface="Arial"/>
                <a:cs typeface="Arial"/>
              </a:rPr>
              <a:t>k</a:t>
            </a:r>
            <a:r>
              <a:rPr sz="1200" b="1" spc="0" dirty="0" smtClean="0">
                <a:latin typeface="Arial"/>
                <a:cs typeface="Arial"/>
              </a:rPr>
              <a:t>i</a:t>
            </a:r>
            <a:r>
              <a:rPr sz="1200" b="1" spc="14" dirty="0" smtClean="0">
                <a:latin typeface="Arial"/>
                <a:cs typeface="Arial"/>
              </a:rPr>
              <a:t> </a:t>
            </a:r>
            <a:r>
              <a:rPr sz="1200" b="1" spc="4" dirty="0" smtClean="0">
                <a:latin typeface="Arial"/>
                <a:cs typeface="Arial"/>
              </a:rPr>
              <a:t>eks</a:t>
            </a:r>
            <a:r>
              <a:rPr sz="1200" b="1" spc="0" dirty="0" smtClean="0">
                <a:latin typeface="Arial"/>
                <a:cs typeface="Arial"/>
              </a:rPr>
              <a:t>por</a:t>
            </a:r>
            <a:r>
              <a:rPr sz="1200" b="1" spc="-4" dirty="0" smtClean="0">
                <a:latin typeface="Arial"/>
                <a:cs typeface="Arial"/>
              </a:rPr>
              <a:t>t</a:t>
            </a:r>
            <a:r>
              <a:rPr sz="1200" b="1" spc="0" dirty="0" smtClean="0">
                <a:latin typeface="Arial"/>
                <a:cs typeface="Arial"/>
              </a:rPr>
              <a:t>o</a:t>
            </a:r>
            <a:r>
              <a:rPr sz="1200" b="1" spc="25" dirty="0" smtClean="0">
                <a:latin typeface="Arial"/>
                <a:cs typeface="Arial"/>
              </a:rPr>
              <a:t>w</a:t>
            </a:r>
            <a:r>
              <a:rPr sz="1200" b="1" spc="-4" dirty="0" smtClean="0">
                <a:latin typeface="Arial"/>
                <a:cs typeface="Arial"/>
              </a:rPr>
              <a:t>e</a:t>
            </a:r>
            <a:r>
              <a:rPr sz="1200" b="1" spc="0" dirty="0" smtClean="0">
                <a:latin typeface="Arial"/>
                <a:cs typeface="Arial"/>
              </a:rPr>
              <a:t>j</a:t>
            </a:r>
            <a:r>
              <a:rPr sz="1200" b="1" spc="-29" dirty="0" smtClean="0">
                <a:latin typeface="Arial"/>
                <a:cs typeface="Arial"/>
              </a:rPr>
              <a:t> </a:t>
            </a:r>
            <a:r>
              <a:rPr sz="1200" b="1" spc="0" dirty="0" smtClean="0">
                <a:latin typeface="Arial"/>
                <a:cs typeface="Arial"/>
              </a:rPr>
              <a:t>ni</a:t>
            </a:r>
            <a:r>
              <a:rPr sz="1200" b="1" spc="4" dirty="0" smtClean="0">
                <a:latin typeface="Arial"/>
                <a:cs typeface="Arial"/>
              </a:rPr>
              <a:t>e</a:t>
            </a:r>
            <a:r>
              <a:rPr sz="1200" b="1" spc="0" dirty="0" smtClean="0">
                <a:latin typeface="Arial"/>
                <a:cs typeface="Arial"/>
              </a:rPr>
              <a:t>zbędne</a:t>
            </a:r>
            <a:r>
              <a:rPr sz="1200" b="1" spc="4" dirty="0" smtClean="0">
                <a:latin typeface="Arial"/>
                <a:cs typeface="Arial"/>
              </a:rPr>
              <a:t> s</a:t>
            </a:r>
            <a:r>
              <a:rPr sz="1200" b="1" spc="0" dirty="0" smtClean="0">
                <a:latin typeface="Arial"/>
                <a:cs typeface="Arial"/>
              </a:rPr>
              <a:t>ą</a:t>
            </a:r>
            <a:r>
              <a:rPr sz="1200" b="1" spc="-14" dirty="0" smtClean="0">
                <a:latin typeface="Arial"/>
                <a:cs typeface="Arial"/>
              </a:rPr>
              <a:t> </a:t>
            </a:r>
            <a:r>
              <a:rPr sz="1200" b="1" spc="0" dirty="0" smtClean="0">
                <a:latin typeface="Arial"/>
                <a:cs typeface="Arial"/>
              </a:rPr>
              <a:t>poniższe</a:t>
            </a:r>
            <a:r>
              <a:rPr sz="1200" b="1" spc="4" dirty="0" smtClean="0">
                <a:latin typeface="Arial"/>
                <a:cs typeface="Arial"/>
              </a:rPr>
              <a:t> </a:t>
            </a:r>
            <a:r>
              <a:rPr sz="1200" b="1" spc="0" dirty="0" smtClean="0">
                <a:latin typeface="Arial"/>
                <a:cs typeface="Arial"/>
              </a:rPr>
              <a:t>do</a:t>
            </a:r>
            <a:r>
              <a:rPr sz="1200" b="1" spc="4" dirty="0" smtClean="0">
                <a:latin typeface="Arial"/>
                <a:cs typeface="Arial"/>
              </a:rPr>
              <a:t>k</a:t>
            </a:r>
            <a:r>
              <a:rPr sz="1200" b="1" spc="0" dirty="0" smtClean="0">
                <a:latin typeface="Arial"/>
                <a:cs typeface="Arial"/>
              </a:rPr>
              <a:t>um</a:t>
            </a:r>
            <a:r>
              <a:rPr sz="1200" b="1" spc="4" dirty="0" smtClean="0">
                <a:latin typeface="Arial"/>
                <a:cs typeface="Arial"/>
              </a:rPr>
              <a:t>e</a:t>
            </a:r>
            <a:r>
              <a:rPr sz="1200" b="1" spc="0" dirty="0" smtClean="0">
                <a:latin typeface="Arial"/>
                <a:cs typeface="Arial"/>
              </a:rPr>
              <a:t>n</a:t>
            </a:r>
            <a:r>
              <a:rPr sz="1200" b="1" spc="-4" dirty="0" smtClean="0">
                <a:latin typeface="Arial"/>
                <a:cs typeface="Arial"/>
              </a:rPr>
              <a:t>t</a:t>
            </a:r>
            <a:r>
              <a:rPr sz="1200" b="1" spc="-29" dirty="0" smtClean="0">
                <a:latin typeface="Arial"/>
                <a:cs typeface="Arial"/>
              </a:rPr>
              <a:t>y</a:t>
            </a:r>
            <a:r>
              <a:rPr sz="1200" b="1" spc="0" dirty="0" smtClean="0">
                <a:latin typeface="Arial"/>
                <a:cs typeface="Arial"/>
              </a:rPr>
              <a:t>:</a:t>
            </a:r>
            <a:endParaRPr sz="1200" dirty="0">
              <a:latin typeface="Arial"/>
              <a:cs typeface="Arial"/>
            </a:endParaRPr>
          </a:p>
        </p:txBody>
      </p:sp>
      <p:sp>
        <p:nvSpPr>
          <p:cNvPr id="14" name="object 14"/>
          <p:cNvSpPr txBox="1"/>
          <p:nvPr/>
        </p:nvSpPr>
        <p:spPr>
          <a:xfrm>
            <a:off x="743813" y="2722578"/>
            <a:ext cx="158843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O</a:t>
            </a:r>
            <a:r>
              <a:rPr sz="1200" spc="4" dirty="0" smtClean="0">
                <a:latin typeface="Arial"/>
                <a:cs typeface="Arial"/>
              </a:rPr>
              <a:t>dp</a:t>
            </a:r>
            <a:r>
              <a:rPr sz="1200" spc="0" dirty="0" smtClean="0">
                <a:latin typeface="Arial"/>
                <a:cs typeface="Arial"/>
              </a:rPr>
              <a:t>ra</a:t>
            </a:r>
            <a:r>
              <a:rPr sz="1200" spc="-14" dirty="0" smtClean="0">
                <a:latin typeface="Arial"/>
                <a:cs typeface="Arial"/>
              </a:rPr>
              <a:t>w</a:t>
            </a:r>
            <a:r>
              <a:rPr sz="1200" spc="0" dirty="0" smtClean="0">
                <a:latin typeface="Arial"/>
                <a:cs typeface="Arial"/>
              </a:rPr>
              <a:t>a</a:t>
            </a:r>
            <a:r>
              <a:rPr sz="1200" spc="-14" dirty="0" smtClean="0">
                <a:latin typeface="Arial"/>
                <a:cs typeface="Arial"/>
              </a:rPr>
              <a:t> </a:t>
            </a:r>
            <a:r>
              <a:rPr sz="1200" spc="0" dirty="0" smtClean="0">
                <a:latin typeface="Arial"/>
                <a:cs typeface="Arial"/>
              </a:rPr>
              <a:t>i</a:t>
            </a:r>
            <a:r>
              <a:rPr sz="1200" spc="4" dirty="0" smtClean="0">
                <a:latin typeface="Arial"/>
                <a:cs typeface="Arial"/>
              </a:rPr>
              <a:t>nd</a:t>
            </a:r>
            <a:r>
              <a:rPr sz="1200" spc="-9" dirty="0" smtClean="0">
                <a:latin typeface="Arial"/>
                <a:cs typeface="Arial"/>
              </a:rPr>
              <a:t>yw</a:t>
            </a:r>
            <a:r>
              <a:rPr sz="1200" spc="0" dirty="0" smtClean="0">
                <a:latin typeface="Arial"/>
                <a:cs typeface="Arial"/>
              </a:rPr>
              <a:t>i</a:t>
            </a:r>
            <a:r>
              <a:rPr sz="1200" spc="4" dirty="0" smtClean="0">
                <a:latin typeface="Arial"/>
                <a:cs typeface="Arial"/>
              </a:rPr>
              <a:t>dua</a:t>
            </a:r>
            <a:r>
              <a:rPr sz="1200" spc="0" dirty="0" smtClean="0">
                <a:latin typeface="Arial"/>
                <a:cs typeface="Arial"/>
              </a:rPr>
              <a:t>l</a:t>
            </a:r>
            <a:r>
              <a:rPr sz="1200" spc="4" dirty="0" smtClean="0">
                <a:latin typeface="Arial"/>
                <a:cs typeface="Arial"/>
              </a:rPr>
              <a:t>n</a:t>
            </a:r>
            <a:r>
              <a:rPr sz="1200" spc="0" dirty="0" smtClean="0">
                <a:latin typeface="Arial"/>
                <a:cs typeface="Arial"/>
              </a:rPr>
              <a:t>a</a:t>
            </a:r>
            <a:endParaRPr sz="1200">
              <a:latin typeface="Arial"/>
              <a:cs typeface="Arial"/>
            </a:endParaRPr>
          </a:p>
        </p:txBody>
      </p:sp>
      <p:sp>
        <p:nvSpPr>
          <p:cNvPr id="13" name="object 13"/>
          <p:cNvSpPr txBox="1"/>
          <p:nvPr/>
        </p:nvSpPr>
        <p:spPr>
          <a:xfrm>
            <a:off x="3682746" y="2966926"/>
            <a:ext cx="1116584"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Or</a:t>
            </a:r>
            <a:r>
              <a:rPr sz="1200" spc="-14" dirty="0" smtClean="0">
                <a:solidFill>
                  <a:srgbClr val="FFFFFF"/>
                </a:solidFill>
                <a:latin typeface="Arial"/>
                <a:cs typeface="Arial"/>
              </a:rPr>
              <a:t>y</a:t>
            </a:r>
            <a:r>
              <a:rPr sz="1200" spc="-4" dirty="0" smtClean="0">
                <a:solidFill>
                  <a:srgbClr val="FFFFFF"/>
                </a:solidFill>
                <a:latin typeface="Arial"/>
                <a:cs typeface="Arial"/>
              </a:rPr>
              <a:t>g</a:t>
            </a:r>
            <a:r>
              <a:rPr sz="1200" spc="0" dirty="0" smtClean="0">
                <a:solidFill>
                  <a:srgbClr val="FFFFFF"/>
                </a:solidFill>
                <a:latin typeface="Arial"/>
                <a:cs typeface="Arial"/>
              </a:rPr>
              <a:t>in</a:t>
            </a:r>
            <a:r>
              <a:rPr sz="1200" spc="4" dirty="0" smtClean="0">
                <a:solidFill>
                  <a:srgbClr val="FFFFFF"/>
                </a:solidFill>
                <a:latin typeface="Arial"/>
                <a:cs typeface="Arial"/>
              </a:rPr>
              <a:t>a</a:t>
            </a:r>
            <a:r>
              <a:rPr sz="1200" spc="0" dirty="0" smtClean="0">
                <a:solidFill>
                  <a:srgbClr val="FFFFFF"/>
                </a:solidFill>
                <a:latin typeface="Arial"/>
                <a:cs typeface="Arial"/>
              </a:rPr>
              <a:t>ł </a:t>
            </a:r>
            <a:r>
              <a:rPr sz="1200" spc="14" dirty="0" smtClean="0">
                <a:solidFill>
                  <a:srgbClr val="FFFFFF"/>
                </a:solidFill>
                <a:latin typeface="Arial"/>
                <a:cs typeface="Arial"/>
              </a:rPr>
              <a:t>f</a:t>
            </a:r>
            <a:r>
              <a:rPr sz="1200" spc="4" dirty="0" smtClean="0">
                <a:solidFill>
                  <a:srgbClr val="FFFFFF"/>
                </a:solidFill>
                <a:latin typeface="Arial"/>
                <a:cs typeface="Arial"/>
              </a:rPr>
              <a:t>a</a:t>
            </a:r>
            <a:r>
              <a:rPr sz="1200" spc="0" dirty="0" smtClean="0">
                <a:solidFill>
                  <a:srgbClr val="FFFFFF"/>
                </a:solidFill>
                <a:latin typeface="Arial"/>
                <a:cs typeface="Arial"/>
              </a:rPr>
              <a:t>kt</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dirty="0">
              <a:latin typeface="Arial"/>
              <a:cs typeface="Arial"/>
            </a:endParaRPr>
          </a:p>
        </p:txBody>
      </p:sp>
      <p:sp>
        <p:nvSpPr>
          <p:cNvPr id="12" name="object 12"/>
          <p:cNvSpPr txBox="1"/>
          <p:nvPr/>
        </p:nvSpPr>
        <p:spPr>
          <a:xfrm>
            <a:off x="3534917" y="3479625"/>
            <a:ext cx="1412240" cy="177800"/>
          </a:xfrm>
          <a:prstGeom prst="rect">
            <a:avLst/>
          </a:prstGeom>
        </p:spPr>
        <p:txBody>
          <a:bodyPr wrap="square" lIns="0" tIns="0" rIns="0" bIns="0" rtlCol="0">
            <a:noAutofit/>
          </a:bodyPr>
          <a:lstStyle/>
          <a:p>
            <a:pPr marL="12700">
              <a:lnSpc>
                <a:spcPts val="1325"/>
              </a:lnSpc>
              <a:spcBef>
                <a:spcPts val="66"/>
              </a:spcBef>
            </a:pPr>
            <a:r>
              <a:rPr sz="1200" spc="9" dirty="0" smtClean="0">
                <a:solidFill>
                  <a:srgbClr val="FFFFFF"/>
                </a:solidFill>
                <a:latin typeface="Arial"/>
                <a:cs typeface="Arial"/>
              </a:rPr>
              <a:t>T</a:t>
            </a:r>
            <a:r>
              <a:rPr sz="1200" spc="0" dirty="0" smtClean="0">
                <a:solidFill>
                  <a:srgbClr val="FFFFFF"/>
                </a:solidFill>
                <a:latin typeface="Arial"/>
                <a:cs typeface="Arial"/>
              </a:rPr>
              <a:t>łu</a:t>
            </a:r>
            <a:r>
              <a:rPr sz="1200" spc="9" dirty="0" smtClean="0">
                <a:solidFill>
                  <a:srgbClr val="FFFFFF"/>
                </a:solidFill>
                <a:latin typeface="Arial"/>
                <a:cs typeface="Arial"/>
              </a:rPr>
              <a:t>m</a:t>
            </a:r>
            <a:r>
              <a:rPr sz="1200" spc="4" dirty="0" smtClean="0">
                <a:solidFill>
                  <a:srgbClr val="FFFFFF"/>
                </a:solidFill>
                <a:latin typeface="Arial"/>
                <a:cs typeface="Arial"/>
              </a:rPr>
              <a:t>a</a:t>
            </a:r>
            <a:r>
              <a:rPr sz="1200" spc="0" dirty="0" smtClean="0">
                <a:solidFill>
                  <a:srgbClr val="FFFFFF"/>
                </a:solidFill>
                <a:latin typeface="Arial"/>
                <a:cs typeface="Arial"/>
              </a:rPr>
              <a:t>c</a:t>
            </a:r>
            <a:r>
              <a:rPr sz="1200" spc="-9" dirty="0" smtClean="0">
                <a:solidFill>
                  <a:srgbClr val="FFFFFF"/>
                </a:solidFill>
                <a:latin typeface="Arial"/>
                <a:cs typeface="Arial"/>
              </a:rPr>
              <a:t>z</a:t>
            </a:r>
            <a:r>
              <a:rPr sz="1200" spc="4"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ie</a:t>
            </a:r>
            <a:r>
              <a:rPr sz="1200" spc="-25" dirty="0" smtClean="0">
                <a:solidFill>
                  <a:srgbClr val="FFFFFF"/>
                </a:solidFill>
                <a:latin typeface="Arial"/>
                <a:cs typeface="Arial"/>
              </a:rPr>
              <a:t> </a:t>
            </a:r>
            <a:r>
              <a:rPr sz="1200" spc="14" dirty="0" smtClean="0">
                <a:solidFill>
                  <a:srgbClr val="FFFFFF"/>
                </a:solidFill>
                <a:latin typeface="Arial"/>
                <a:cs typeface="Arial"/>
              </a:rPr>
              <a:t>f</a:t>
            </a:r>
            <a:r>
              <a:rPr sz="1200" spc="4" dirty="0" smtClean="0">
                <a:solidFill>
                  <a:srgbClr val="FFFFFF"/>
                </a:solidFill>
                <a:latin typeface="Arial"/>
                <a:cs typeface="Arial"/>
              </a:rPr>
              <a:t>a</a:t>
            </a:r>
            <a:r>
              <a:rPr sz="1200" spc="0" dirty="0" smtClean="0">
                <a:solidFill>
                  <a:srgbClr val="FFFFFF"/>
                </a:solidFill>
                <a:latin typeface="Arial"/>
                <a:cs typeface="Arial"/>
              </a:rPr>
              <a:t>kt</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p:txBody>
      </p:sp>
      <p:sp>
        <p:nvSpPr>
          <p:cNvPr id="11" name="object 11"/>
          <p:cNvSpPr txBox="1"/>
          <p:nvPr/>
        </p:nvSpPr>
        <p:spPr>
          <a:xfrm>
            <a:off x="5558028" y="3324896"/>
            <a:ext cx="4718596" cy="756327"/>
          </a:xfrm>
          <a:prstGeom prst="rect">
            <a:avLst/>
          </a:prstGeom>
        </p:spPr>
        <p:txBody>
          <a:bodyPr wrap="square" lIns="0" tIns="0" rIns="0" bIns="0" rtlCol="0">
            <a:noAutofit/>
          </a:bodyPr>
          <a:lstStyle/>
          <a:p>
            <a:pPr marL="12700">
              <a:lnSpc>
                <a:spcPts val="1325"/>
              </a:lnSpc>
              <a:spcBef>
                <a:spcPts val="66"/>
              </a:spcBef>
            </a:pPr>
            <a:r>
              <a:rPr sz="1200" spc="4" dirty="0" err="1" smtClean="0">
                <a:latin typeface="Arial"/>
                <a:cs typeface="Arial"/>
              </a:rPr>
              <a:t>Ka</a:t>
            </a:r>
            <a:r>
              <a:rPr sz="1200" spc="-9" dirty="0" err="1" smtClean="0">
                <a:latin typeface="Arial"/>
                <a:cs typeface="Arial"/>
              </a:rPr>
              <a:t>ż</a:t>
            </a:r>
            <a:r>
              <a:rPr sz="1200" spc="4" dirty="0" err="1" smtClean="0">
                <a:latin typeface="Arial"/>
                <a:cs typeface="Arial"/>
              </a:rPr>
              <a:t>d</a:t>
            </a:r>
            <a:r>
              <a:rPr sz="1200" spc="0" dirty="0" err="1" smtClean="0">
                <a:latin typeface="Arial"/>
                <a:cs typeface="Arial"/>
              </a:rPr>
              <a:t>y</a:t>
            </a:r>
            <a:r>
              <a:rPr sz="1200" spc="-9" dirty="0" smtClean="0">
                <a:latin typeface="Arial"/>
                <a:cs typeface="Arial"/>
              </a:rPr>
              <a:t> </a:t>
            </a:r>
            <a:r>
              <a:rPr sz="1200" spc="0" dirty="0" err="1" smtClean="0">
                <a:latin typeface="Arial"/>
                <a:cs typeface="Arial"/>
              </a:rPr>
              <a:t>t</a:t>
            </a:r>
            <a:r>
              <a:rPr sz="1200" spc="4" dirty="0" err="1" smtClean="0">
                <a:latin typeface="Arial"/>
                <a:cs typeface="Arial"/>
              </a:rPr>
              <a:t>o</a:t>
            </a:r>
            <a:r>
              <a:rPr sz="1200" spc="-14" dirty="0" err="1" smtClean="0">
                <a:latin typeface="Arial"/>
                <a:cs typeface="Arial"/>
              </a:rPr>
              <a:t>w</a:t>
            </a:r>
            <a:r>
              <a:rPr sz="1200" spc="4" dirty="0" err="1" smtClean="0">
                <a:latin typeface="Arial"/>
                <a:cs typeface="Arial"/>
              </a:rPr>
              <a:t>a</a:t>
            </a:r>
            <a:r>
              <a:rPr sz="1200" spc="0" dirty="0" err="1" smtClean="0">
                <a:latin typeface="Arial"/>
                <a:cs typeface="Arial"/>
              </a:rPr>
              <a:t>r</a:t>
            </a:r>
            <a:r>
              <a:rPr lang="pl-PL" sz="1200" spc="0" dirty="0" smtClean="0">
                <a:latin typeface="Arial"/>
                <a:cs typeface="Arial"/>
              </a:rPr>
              <a:t> handlowy tj. przeznaczony na sprzedaż o wartości</a:t>
            </a:r>
            <a:r>
              <a:rPr sz="1200" spc="0" dirty="0" smtClean="0">
                <a:latin typeface="Arial"/>
                <a:cs typeface="Arial"/>
              </a:rPr>
              <a:t> </a:t>
            </a:r>
            <a:r>
              <a:rPr sz="1200" b="1" spc="0" dirty="0" err="1" smtClean="0">
                <a:latin typeface="Arial"/>
                <a:cs typeface="Arial"/>
              </a:rPr>
              <a:t>po</a:t>
            </a:r>
            <a:r>
              <a:rPr sz="1200" b="1" spc="25" dirty="0" err="1" smtClean="0">
                <a:latin typeface="Arial"/>
                <a:cs typeface="Arial"/>
              </a:rPr>
              <a:t>w</a:t>
            </a:r>
            <a:r>
              <a:rPr sz="1200" b="1" spc="-29" dirty="0" err="1" smtClean="0">
                <a:latin typeface="Arial"/>
                <a:cs typeface="Arial"/>
              </a:rPr>
              <a:t>y</a:t>
            </a:r>
            <a:r>
              <a:rPr sz="1200" b="1" spc="0" dirty="0" err="1" smtClean="0">
                <a:latin typeface="Arial"/>
                <a:cs typeface="Arial"/>
              </a:rPr>
              <a:t>ż</a:t>
            </a:r>
            <a:r>
              <a:rPr sz="1200" b="1" spc="4" dirty="0" err="1" smtClean="0">
                <a:latin typeface="Arial"/>
                <a:cs typeface="Arial"/>
              </a:rPr>
              <a:t>e</a:t>
            </a:r>
            <a:r>
              <a:rPr sz="1200" b="1" spc="0" dirty="0" err="1" smtClean="0">
                <a:latin typeface="Arial"/>
                <a:cs typeface="Arial"/>
              </a:rPr>
              <a:t>j</a:t>
            </a:r>
            <a:r>
              <a:rPr sz="1200" b="1" spc="19" dirty="0" smtClean="0">
                <a:latin typeface="Arial"/>
                <a:cs typeface="Arial"/>
              </a:rPr>
              <a:t> </a:t>
            </a:r>
            <a:r>
              <a:rPr lang="pl-PL" sz="1200" b="1" spc="4" dirty="0" smtClean="0">
                <a:latin typeface="Arial"/>
                <a:cs typeface="Arial"/>
              </a:rPr>
              <a:t>1000</a:t>
            </a:r>
            <a:r>
              <a:rPr sz="1200" b="1" spc="-14" dirty="0" smtClean="0">
                <a:latin typeface="Arial"/>
                <a:cs typeface="Arial"/>
              </a:rPr>
              <a:t> </a:t>
            </a:r>
            <a:r>
              <a:rPr lang="pl-PL" sz="1200" b="1" spc="-14" dirty="0" smtClean="0">
                <a:latin typeface="Arial"/>
                <a:cs typeface="Arial"/>
              </a:rPr>
              <a:t>EURO lub wadze powyżej 1000kg netto </a:t>
            </a:r>
            <a:r>
              <a:rPr sz="1200" spc="4" dirty="0" err="1" smtClean="0">
                <a:latin typeface="Arial"/>
                <a:cs typeface="Arial"/>
              </a:rPr>
              <a:t>pod</a:t>
            </a:r>
            <a:r>
              <a:rPr sz="1200" spc="0" dirty="0" err="1" smtClean="0">
                <a:latin typeface="Arial"/>
                <a:cs typeface="Arial"/>
              </a:rPr>
              <a:t>le</a:t>
            </a:r>
            <a:r>
              <a:rPr sz="1200" spc="-4" dirty="0" err="1" smtClean="0">
                <a:latin typeface="Arial"/>
                <a:cs typeface="Arial"/>
              </a:rPr>
              <a:t>g</a:t>
            </a:r>
            <a:r>
              <a:rPr sz="1200" spc="0" dirty="0" err="1" smtClean="0">
                <a:latin typeface="Arial"/>
                <a:cs typeface="Arial"/>
              </a:rPr>
              <a:t>a</a:t>
            </a:r>
            <a:r>
              <a:rPr sz="1200" spc="-34" dirty="0" smtClean="0">
                <a:latin typeface="Arial"/>
                <a:cs typeface="Arial"/>
              </a:rPr>
              <a:t> </a:t>
            </a:r>
            <a:r>
              <a:rPr sz="1200" spc="0" dirty="0" err="1" smtClean="0">
                <a:latin typeface="Arial"/>
                <a:cs typeface="Arial"/>
              </a:rPr>
              <a:t>in</a:t>
            </a:r>
            <a:r>
              <a:rPr sz="1200" spc="4" dirty="0" err="1" smtClean="0">
                <a:latin typeface="Arial"/>
                <a:cs typeface="Arial"/>
              </a:rPr>
              <a:t>d</a:t>
            </a:r>
            <a:r>
              <a:rPr sz="1200" spc="-9" dirty="0" err="1" smtClean="0">
                <a:latin typeface="Arial"/>
                <a:cs typeface="Arial"/>
              </a:rPr>
              <a:t>y</a:t>
            </a:r>
            <a:r>
              <a:rPr sz="1200" spc="-14" dirty="0" err="1" smtClean="0">
                <a:latin typeface="Arial"/>
                <a:cs typeface="Arial"/>
              </a:rPr>
              <a:t>w</a:t>
            </a:r>
            <a:r>
              <a:rPr sz="1200" spc="0" dirty="0" err="1" smtClean="0">
                <a:latin typeface="Arial"/>
                <a:cs typeface="Arial"/>
              </a:rPr>
              <a:t>id</a:t>
            </a:r>
            <a:r>
              <a:rPr sz="1200" spc="4" dirty="0" err="1" smtClean="0">
                <a:latin typeface="Arial"/>
                <a:cs typeface="Arial"/>
              </a:rPr>
              <a:t>ua</a:t>
            </a:r>
            <a:r>
              <a:rPr sz="1200" spc="0" dirty="0" err="1" smtClean="0">
                <a:latin typeface="Arial"/>
                <a:cs typeface="Arial"/>
              </a:rPr>
              <a:t>ln</a:t>
            </a:r>
            <a:r>
              <a:rPr sz="1200" spc="-4" dirty="0" err="1" smtClean="0">
                <a:latin typeface="Arial"/>
                <a:cs typeface="Arial"/>
              </a:rPr>
              <a:t>e</a:t>
            </a:r>
            <a:r>
              <a:rPr sz="1200" spc="0" dirty="0" err="1" smtClean="0">
                <a:latin typeface="Arial"/>
                <a:cs typeface="Arial"/>
              </a:rPr>
              <a:t>j</a:t>
            </a:r>
            <a:r>
              <a:rPr sz="1200" spc="0" dirty="0" smtClean="0">
                <a:latin typeface="Arial"/>
                <a:cs typeface="Arial"/>
              </a:rPr>
              <a:t> </a:t>
            </a:r>
            <a:r>
              <a:rPr sz="1200" spc="4" dirty="0" err="1" smtClean="0">
                <a:latin typeface="Arial"/>
                <a:cs typeface="Arial"/>
              </a:rPr>
              <a:t>odp</a:t>
            </a:r>
            <a:r>
              <a:rPr sz="1200" spc="0" dirty="0" err="1" smtClean="0">
                <a:latin typeface="Arial"/>
                <a:cs typeface="Arial"/>
              </a:rPr>
              <a:t>ra</a:t>
            </a:r>
            <a:r>
              <a:rPr sz="1200" spc="-9" dirty="0" err="1" smtClean="0">
                <a:latin typeface="Arial"/>
                <a:cs typeface="Arial"/>
              </a:rPr>
              <a:t>w</a:t>
            </a:r>
            <a:r>
              <a:rPr sz="1200" spc="0" dirty="0" err="1" smtClean="0">
                <a:latin typeface="Arial"/>
                <a:cs typeface="Arial"/>
              </a:rPr>
              <a:t>ie</a:t>
            </a:r>
            <a:r>
              <a:rPr sz="1200" spc="-34" dirty="0" smtClean="0">
                <a:latin typeface="Arial"/>
                <a:cs typeface="Arial"/>
              </a:rPr>
              <a:t> </a:t>
            </a:r>
            <a:r>
              <a:rPr sz="1200" spc="0" dirty="0" err="1" smtClean="0">
                <a:latin typeface="Arial"/>
                <a:cs typeface="Arial"/>
              </a:rPr>
              <a:t>c</a:t>
            </a:r>
            <a:r>
              <a:rPr sz="1200" spc="4" dirty="0" err="1" smtClean="0">
                <a:latin typeface="Arial"/>
                <a:cs typeface="Arial"/>
              </a:rPr>
              <a:t>e</a:t>
            </a:r>
            <a:r>
              <a:rPr sz="1200" spc="0" dirty="0" err="1" smtClean="0">
                <a:latin typeface="Arial"/>
                <a:cs typeface="Arial"/>
              </a:rPr>
              <a:t>ln</a:t>
            </a:r>
            <a:r>
              <a:rPr sz="1200" spc="4" dirty="0" err="1" smtClean="0">
                <a:latin typeface="Arial"/>
                <a:cs typeface="Arial"/>
              </a:rPr>
              <a:t>e</a:t>
            </a:r>
            <a:r>
              <a:rPr sz="1200" spc="0" dirty="0" err="1" smtClean="0">
                <a:latin typeface="Arial"/>
                <a:cs typeface="Arial"/>
              </a:rPr>
              <a:t>j</a:t>
            </a:r>
            <a:r>
              <a:rPr sz="1200" spc="0" dirty="0" smtClean="0">
                <a:latin typeface="Arial"/>
                <a:cs typeface="Arial"/>
              </a:rPr>
              <a:t>.</a:t>
            </a:r>
            <a:r>
              <a:rPr lang="pl-PL" sz="1200" spc="0" dirty="0" smtClean="0">
                <a:latin typeface="Arial"/>
                <a:cs typeface="Arial"/>
              </a:rPr>
              <a:t> Jeżeli wysyłasz przesyłkę poniżej tej wartości i chcesz, aby została odprawiona indywidualnie w polu numer 9 listu przewozowego (pole instrukcje specjalne) wpisz słowo SAD.</a:t>
            </a:r>
            <a:endParaRPr sz="1200" dirty="0">
              <a:latin typeface="Arial"/>
              <a:cs typeface="Arial"/>
            </a:endParaRPr>
          </a:p>
        </p:txBody>
      </p:sp>
      <p:sp>
        <p:nvSpPr>
          <p:cNvPr id="10" name="object 10"/>
          <p:cNvSpPr txBox="1"/>
          <p:nvPr/>
        </p:nvSpPr>
        <p:spPr>
          <a:xfrm>
            <a:off x="903528" y="3687778"/>
            <a:ext cx="1272590"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b</a:t>
            </a:r>
            <a:r>
              <a:rPr sz="1200" spc="0" dirty="0" smtClean="0">
                <a:solidFill>
                  <a:srgbClr val="FFFFFF"/>
                </a:solidFill>
                <a:latin typeface="Arial"/>
                <a:cs typeface="Arial"/>
              </a:rPr>
              <a:t>i</a:t>
            </a:r>
            <a:r>
              <a:rPr sz="1200" spc="4" dirty="0" smtClean="0">
                <a:solidFill>
                  <a:srgbClr val="FFFFFF"/>
                </a:solidFill>
                <a:latin typeface="Arial"/>
                <a:cs typeface="Arial"/>
              </a:rPr>
              <a:t>o</a:t>
            </a:r>
            <a:r>
              <a:rPr sz="1200" spc="0" dirty="0" smtClean="0">
                <a:solidFill>
                  <a:srgbClr val="FFFFFF"/>
                </a:solidFill>
                <a:latin typeface="Arial"/>
                <a:cs typeface="Arial"/>
              </a:rPr>
              <a:t>rc</a:t>
            </a:r>
            <a:r>
              <a:rPr sz="1200" spc="-9" dirty="0" smtClean="0">
                <a:solidFill>
                  <a:srgbClr val="FFFFFF"/>
                </a:solidFill>
                <a:latin typeface="Arial"/>
                <a:cs typeface="Arial"/>
              </a:rPr>
              <a:t>z</a:t>
            </a:r>
            <a:r>
              <a:rPr sz="1200" spc="0" dirty="0" smtClean="0">
                <a:solidFill>
                  <a:srgbClr val="FFFFFF"/>
                </a:solidFill>
                <a:latin typeface="Arial"/>
                <a:cs typeface="Arial"/>
              </a:rPr>
              <a:t>a</a:t>
            </a:r>
            <a:endParaRPr sz="1200">
              <a:latin typeface="Arial"/>
              <a:cs typeface="Arial"/>
            </a:endParaRPr>
          </a:p>
        </p:txBody>
      </p:sp>
      <p:sp>
        <p:nvSpPr>
          <p:cNvPr id="9" name="object 9"/>
          <p:cNvSpPr txBox="1"/>
          <p:nvPr/>
        </p:nvSpPr>
        <p:spPr>
          <a:xfrm>
            <a:off x="3261741" y="3992324"/>
            <a:ext cx="1957146" cy="177800"/>
          </a:xfrm>
          <a:prstGeom prst="rect">
            <a:avLst/>
          </a:prstGeom>
        </p:spPr>
        <p:txBody>
          <a:bodyPr wrap="square" lIns="0" tIns="0" rIns="0" bIns="0" rtlCol="0">
            <a:noAutofit/>
          </a:bodyPr>
          <a:lstStyle/>
          <a:p>
            <a:pPr marL="12700">
              <a:lnSpc>
                <a:spcPts val="1325"/>
              </a:lnSpc>
              <a:spcBef>
                <a:spcPts val="66"/>
              </a:spcBef>
            </a:pPr>
            <a:r>
              <a:rPr sz="1200" spc="0" dirty="0" err="1" smtClean="0">
                <a:solidFill>
                  <a:srgbClr val="FFFFFF"/>
                </a:solidFill>
                <a:latin typeface="Arial"/>
                <a:cs typeface="Arial"/>
              </a:rPr>
              <a:t>Up</a:t>
            </a:r>
            <a:r>
              <a:rPr sz="1200" spc="4" dirty="0" err="1" smtClean="0">
                <a:solidFill>
                  <a:srgbClr val="FFFFFF"/>
                </a:solidFill>
                <a:latin typeface="Arial"/>
                <a:cs typeface="Arial"/>
              </a:rPr>
              <a:t>o</a:t>
            </a:r>
            <a:r>
              <a:rPr sz="1200" spc="-14" dirty="0" err="1" smtClean="0">
                <a:solidFill>
                  <a:srgbClr val="FFFFFF"/>
                </a:solidFill>
                <a:latin typeface="Arial"/>
                <a:cs typeface="Arial"/>
              </a:rPr>
              <a:t>w</a:t>
            </a:r>
            <a:r>
              <a:rPr sz="1200" spc="4" dirty="0" err="1" smtClean="0">
                <a:solidFill>
                  <a:srgbClr val="FFFFFF"/>
                </a:solidFill>
                <a:latin typeface="Arial"/>
                <a:cs typeface="Arial"/>
              </a:rPr>
              <a:t>a</a:t>
            </a:r>
            <a:r>
              <a:rPr sz="1200" spc="-9" dirty="0" err="1" smtClean="0">
                <a:solidFill>
                  <a:srgbClr val="FFFFFF"/>
                </a:solidFill>
                <a:latin typeface="Arial"/>
                <a:cs typeface="Arial"/>
              </a:rPr>
              <a:t>ż</a:t>
            </a:r>
            <a:r>
              <a:rPr sz="1200" spc="4" dirty="0" err="1" smtClean="0">
                <a:solidFill>
                  <a:srgbClr val="FFFFFF"/>
                </a:solidFill>
                <a:latin typeface="Arial"/>
                <a:cs typeface="Arial"/>
              </a:rPr>
              <a:t>n</a:t>
            </a:r>
            <a:r>
              <a:rPr sz="1200" spc="0" dirty="0" err="1" smtClean="0">
                <a:solidFill>
                  <a:srgbClr val="FFFFFF"/>
                </a:solidFill>
                <a:latin typeface="Arial"/>
                <a:cs typeface="Arial"/>
              </a:rPr>
              <a:t>ie</a:t>
            </a:r>
            <a:r>
              <a:rPr sz="1200" spc="4"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lang="pl-PL" sz="1200" spc="4" dirty="0" smtClean="0">
                <a:solidFill>
                  <a:srgbClr val="FFFFFF"/>
                </a:solidFill>
                <a:latin typeface="Arial"/>
                <a:cs typeface="Arial"/>
              </a:rPr>
              <a:t>do odprawy</a:t>
            </a:r>
            <a:endParaRPr sz="1200" dirty="0">
              <a:latin typeface="Arial"/>
              <a:cs typeface="Arial"/>
            </a:endParaRPr>
          </a:p>
        </p:txBody>
      </p:sp>
      <p:sp>
        <p:nvSpPr>
          <p:cNvPr id="8" name="object 8"/>
          <p:cNvSpPr txBox="1"/>
          <p:nvPr/>
        </p:nvSpPr>
        <p:spPr>
          <a:xfrm>
            <a:off x="3361182" y="4505023"/>
            <a:ext cx="1757426"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Oś</a:t>
            </a:r>
            <a:r>
              <a:rPr sz="1200" spc="-9" dirty="0" smtClean="0">
                <a:solidFill>
                  <a:srgbClr val="FFFFFF"/>
                </a:solidFill>
                <a:latin typeface="Arial"/>
                <a:cs typeface="Arial"/>
              </a:rPr>
              <a:t>w</a:t>
            </a:r>
            <a:r>
              <a:rPr sz="1200" spc="0" dirty="0" smtClean="0">
                <a:solidFill>
                  <a:srgbClr val="FFFFFF"/>
                </a:solidFill>
                <a:latin typeface="Arial"/>
                <a:cs typeface="Arial"/>
              </a:rPr>
              <a:t>ia</a:t>
            </a:r>
            <a:r>
              <a:rPr sz="1200" spc="4" dirty="0" smtClean="0">
                <a:solidFill>
                  <a:srgbClr val="FFFFFF"/>
                </a:solidFill>
                <a:latin typeface="Arial"/>
                <a:cs typeface="Arial"/>
              </a:rPr>
              <a:t>d</a:t>
            </a:r>
            <a:r>
              <a:rPr sz="1200" spc="0" dirty="0" smtClean="0">
                <a:solidFill>
                  <a:srgbClr val="FFFFFF"/>
                </a:solidFill>
                <a:latin typeface="Arial"/>
                <a:cs typeface="Arial"/>
              </a:rPr>
              <a:t>c</a:t>
            </a:r>
            <a:r>
              <a:rPr sz="1200" spc="-9" dirty="0" smtClean="0">
                <a:solidFill>
                  <a:srgbClr val="FFFFFF"/>
                </a:solidFill>
                <a:latin typeface="Arial"/>
                <a:cs typeface="Arial"/>
              </a:rPr>
              <a:t>z</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14" dirty="0" smtClean="0">
                <a:solidFill>
                  <a:srgbClr val="FFFFFF"/>
                </a:solidFill>
                <a:latin typeface="Arial"/>
                <a:cs typeface="Arial"/>
              </a:rPr>
              <a:t> </a:t>
            </a:r>
            <a:r>
              <a:rPr sz="1200" spc="4" dirty="0" smtClean="0">
                <a:solidFill>
                  <a:srgbClr val="FFFFFF"/>
                </a:solidFill>
                <a:latin typeface="Arial"/>
                <a:cs typeface="Arial"/>
              </a:rPr>
              <a:t>e</a:t>
            </a:r>
            <a:r>
              <a:rPr sz="1200" spc="0" dirty="0" smtClean="0">
                <a:solidFill>
                  <a:srgbClr val="FFFFFF"/>
                </a:solidFill>
                <a:latin typeface="Arial"/>
                <a:cs typeface="Arial"/>
              </a:rPr>
              <a:t>ks</a:t>
            </a:r>
            <a:r>
              <a:rPr sz="1200" spc="4" dirty="0" smtClean="0">
                <a:solidFill>
                  <a:srgbClr val="FFFFFF"/>
                </a:solidFill>
                <a:latin typeface="Arial"/>
                <a:cs typeface="Arial"/>
              </a:rPr>
              <a:t>po</a:t>
            </a:r>
            <a:r>
              <a:rPr sz="1200" spc="0" dirty="0" smtClean="0">
                <a:solidFill>
                  <a:srgbClr val="FFFFFF"/>
                </a:solidFill>
                <a:latin typeface="Arial"/>
                <a:cs typeface="Arial"/>
              </a:rPr>
              <a:t>rtera</a:t>
            </a:r>
            <a:endParaRPr sz="1200" dirty="0">
              <a:latin typeface="Arial"/>
              <a:cs typeface="Arial"/>
            </a:endParaRPr>
          </a:p>
        </p:txBody>
      </p:sp>
      <p:sp>
        <p:nvSpPr>
          <p:cNvPr id="7" name="object 7"/>
          <p:cNvSpPr txBox="1"/>
          <p:nvPr/>
        </p:nvSpPr>
        <p:spPr>
          <a:xfrm>
            <a:off x="285089" y="4559252"/>
            <a:ext cx="2493681" cy="543617"/>
          </a:xfrm>
          <a:prstGeom prst="rect">
            <a:avLst/>
          </a:prstGeom>
        </p:spPr>
        <p:txBody>
          <a:bodyPr wrap="square" lIns="0" tIns="0" rIns="0" bIns="0" rtlCol="0">
            <a:noAutofit/>
          </a:bodyPr>
          <a:lstStyle/>
          <a:p>
            <a:pPr marL="285749" marR="298131"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doda</a:t>
            </a:r>
            <a:r>
              <a:rPr sz="1200" spc="0" dirty="0" smtClean="0">
                <a:solidFill>
                  <a:srgbClr val="FFFFFF"/>
                </a:solidFill>
                <a:latin typeface="Arial"/>
                <a:cs typeface="Arial"/>
              </a:rPr>
              <a:t>tk</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0" dirty="0" smtClean="0">
                <a:solidFill>
                  <a:srgbClr val="FFFFFF"/>
                </a:solidFill>
                <a:latin typeface="Arial"/>
                <a:cs typeface="Arial"/>
              </a:rPr>
              <a:t>e</a:t>
            </a:r>
            <a:r>
              <a:rPr sz="1200" spc="-19" dirty="0" smtClean="0">
                <a:solidFill>
                  <a:srgbClr val="FFFFFF"/>
                </a:solidFill>
                <a:latin typeface="Arial"/>
                <a:cs typeface="Arial"/>
              </a:rPr>
              <a:t> </a:t>
            </a: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ty</a:t>
            </a:r>
            <a:endParaRPr sz="1200" dirty="0">
              <a:latin typeface="Arial"/>
              <a:cs typeface="Arial"/>
            </a:endParaRPr>
          </a:p>
          <a:p>
            <a:pPr algn="ctr">
              <a:lnSpc>
                <a:spcPct val="95825"/>
              </a:lnSpc>
            </a:pPr>
            <a:r>
              <a:rPr sz="1200" spc="4" dirty="0" smtClean="0">
                <a:solidFill>
                  <a:srgbClr val="FFFFFF"/>
                </a:solidFill>
                <a:latin typeface="Arial"/>
                <a:cs typeface="Arial"/>
              </a:rPr>
              <a:t>u</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le</a:t>
            </a:r>
            <a:r>
              <a:rPr sz="1200" spc="-9" dirty="0" smtClean="0">
                <a:solidFill>
                  <a:srgbClr val="FFFFFF"/>
                </a:solidFill>
                <a:latin typeface="Arial"/>
                <a:cs typeface="Arial"/>
              </a:rPr>
              <a:t>ż</a:t>
            </a:r>
            <a:r>
              <a:rPr sz="1200" spc="4" dirty="0" smtClean="0">
                <a:solidFill>
                  <a:srgbClr val="FFFFFF"/>
                </a:solidFill>
                <a:latin typeface="Arial"/>
                <a:cs typeface="Arial"/>
              </a:rPr>
              <a:t>n</a:t>
            </a:r>
            <a:r>
              <a:rPr sz="1200" spc="0" dirty="0" smtClean="0">
                <a:solidFill>
                  <a:srgbClr val="FFFFFF"/>
                </a:solidFill>
                <a:latin typeface="Arial"/>
                <a:cs typeface="Arial"/>
              </a:rPr>
              <a:t>io</a:t>
            </a:r>
            <a:r>
              <a:rPr sz="1200" spc="4" dirty="0" smtClean="0">
                <a:solidFill>
                  <a:srgbClr val="FFFFFF"/>
                </a:solidFill>
                <a:latin typeface="Arial"/>
                <a:cs typeface="Arial"/>
              </a:rPr>
              <a:t>n</a:t>
            </a:r>
            <a:r>
              <a:rPr sz="1200" spc="0" dirty="0" smtClean="0">
                <a:solidFill>
                  <a:srgbClr val="FFFFFF"/>
                </a:solidFill>
                <a:latin typeface="Arial"/>
                <a:cs typeface="Arial"/>
              </a:rPr>
              <a:t>e</a:t>
            </a:r>
            <a:r>
              <a:rPr sz="1200" spc="-34" dirty="0" smtClean="0">
                <a:solidFill>
                  <a:srgbClr val="FFFFFF"/>
                </a:solidFill>
                <a:latin typeface="Arial"/>
                <a:cs typeface="Arial"/>
              </a:rPr>
              <a:t> </a:t>
            </a:r>
            <a:r>
              <a:rPr sz="1200" spc="4" dirty="0" smtClean="0">
                <a:solidFill>
                  <a:srgbClr val="FFFFFF"/>
                </a:solidFill>
                <a:latin typeface="Arial"/>
                <a:cs typeface="Arial"/>
              </a:rPr>
              <a:t>o</a:t>
            </a:r>
            <a:r>
              <a:rPr sz="1200" spc="0" dirty="0" smtClean="0">
                <a:solidFill>
                  <a:srgbClr val="FFFFFF"/>
                </a:solidFill>
                <a:latin typeface="Arial"/>
                <a:cs typeface="Arial"/>
              </a:rPr>
              <a:t>d</a:t>
            </a:r>
            <a:r>
              <a:rPr sz="1200" spc="-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rtości</a:t>
            </a:r>
            <a:r>
              <a:rPr sz="1200" spc="4" dirty="0" smtClean="0">
                <a:solidFill>
                  <a:srgbClr val="FFFFFF"/>
                </a:solidFill>
                <a:latin typeface="Arial"/>
                <a:cs typeface="Arial"/>
              </a:rPr>
              <a:t> 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a:t>
            </a:r>
            <a:endParaRPr sz="1200" dirty="0">
              <a:latin typeface="Arial"/>
              <a:cs typeface="Arial"/>
            </a:endParaRPr>
          </a:p>
          <a:p>
            <a:pPr marL="84559" marR="95377" algn="ctr">
              <a:lnSpc>
                <a:spcPct val="95825"/>
              </a:lnSpc>
              <a:spcBef>
                <a:spcPts val="60"/>
              </a:spcBef>
            </a:pPr>
            <a:r>
              <a:rPr sz="1200" spc="0" dirty="0" smtClean="0">
                <a:solidFill>
                  <a:srgbClr val="FFFFFF"/>
                </a:solidFill>
                <a:latin typeface="Arial"/>
                <a:cs typeface="Arial"/>
              </a:rPr>
              <a:t>k</a:t>
            </a:r>
            <a:r>
              <a:rPr sz="1200" spc="-4" dirty="0" smtClean="0">
                <a:solidFill>
                  <a:srgbClr val="FFFFFF"/>
                </a:solidFill>
                <a:latin typeface="Arial"/>
                <a:cs typeface="Arial"/>
              </a:rPr>
              <a:t>r</a:t>
            </a:r>
            <a:r>
              <a:rPr sz="1200" spc="0" dirty="0" smtClean="0">
                <a:solidFill>
                  <a:srgbClr val="FFFFFF"/>
                </a:solidFill>
                <a:latin typeface="Arial"/>
                <a:cs typeface="Arial"/>
              </a:rPr>
              <a:t>aju</a:t>
            </a:r>
            <a:r>
              <a:rPr sz="1200" spc="-4" dirty="0" smtClean="0">
                <a:solidFill>
                  <a:srgbClr val="FFFFFF"/>
                </a:solidFill>
                <a:latin typeface="Arial"/>
                <a:cs typeface="Arial"/>
              </a:rPr>
              <a:t> </a:t>
            </a:r>
            <a:r>
              <a:rPr sz="1200" spc="0" dirty="0" smtClean="0">
                <a:solidFill>
                  <a:srgbClr val="FFFFFF"/>
                </a:solidFill>
                <a:latin typeface="Arial"/>
                <a:cs typeface="Arial"/>
              </a:rPr>
              <a:t>d</a:t>
            </a:r>
            <a:r>
              <a:rPr sz="1200" spc="4" dirty="0" smtClean="0">
                <a:solidFill>
                  <a:srgbClr val="FFFFFF"/>
                </a:solidFill>
                <a:latin typeface="Arial"/>
                <a:cs typeface="Arial"/>
              </a:rPr>
              <a:t>o</a:t>
            </a:r>
            <a:r>
              <a:rPr sz="1200" spc="0" dirty="0" smtClean="0">
                <a:solidFill>
                  <a:srgbClr val="FFFFFF"/>
                </a:solidFill>
                <a:latin typeface="Arial"/>
                <a:cs typeface="Arial"/>
              </a:rPr>
              <a:t>cel</a:t>
            </a:r>
            <a:r>
              <a:rPr sz="1200" spc="-9" dirty="0" smtClean="0">
                <a:solidFill>
                  <a:srgbClr val="FFFFFF"/>
                </a:solidFill>
                <a:latin typeface="Arial"/>
                <a:cs typeface="Arial"/>
              </a:rPr>
              <a:t>o</a:t>
            </a:r>
            <a:r>
              <a:rPr sz="1200" spc="-14" dirty="0" smtClean="0">
                <a:solidFill>
                  <a:srgbClr val="FFFFFF"/>
                </a:solidFill>
                <a:latin typeface="Arial"/>
                <a:cs typeface="Arial"/>
              </a:rPr>
              <a:t>w</a:t>
            </a:r>
            <a:r>
              <a:rPr sz="1200" spc="0" dirty="0" smtClean="0">
                <a:solidFill>
                  <a:srgbClr val="FFFFFF"/>
                </a:solidFill>
                <a:latin typeface="Arial"/>
                <a:cs typeface="Arial"/>
              </a:rPr>
              <a:t>e</a:t>
            </a:r>
            <a:r>
              <a:rPr sz="1200" spc="-4" dirty="0" smtClean="0">
                <a:solidFill>
                  <a:srgbClr val="FFFFFF"/>
                </a:solidFill>
                <a:latin typeface="Arial"/>
                <a:cs typeface="Arial"/>
              </a:rPr>
              <a:t>g</a:t>
            </a:r>
            <a:r>
              <a:rPr sz="1200" spc="0" dirty="0" smtClean="0">
                <a:solidFill>
                  <a:srgbClr val="FFFFFF"/>
                </a:solidFill>
                <a:latin typeface="Arial"/>
                <a:cs typeface="Arial"/>
              </a:rPr>
              <a:t>o</a:t>
            </a:r>
            <a:r>
              <a:rPr sz="1200" spc="-29" dirty="0" smtClean="0">
                <a:solidFill>
                  <a:srgbClr val="FFFFFF"/>
                </a:solidFill>
                <a:latin typeface="Arial"/>
                <a:cs typeface="Arial"/>
              </a:rPr>
              <a:t> </a:t>
            </a:r>
            <a:r>
              <a:rPr sz="1200" spc="0" dirty="0" smtClean="0">
                <a:solidFill>
                  <a:srgbClr val="FFFFFF"/>
                </a:solidFill>
                <a:latin typeface="Arial"/>
                <a:cs typeface="Arial"/>
              </a:rPr>
              <a:t>lub</a:t>
            </a:r>
            <a:r>
              <a:rPr sz="1200" spc="-14" dirty="0" smtClean="0">
                <a:solidFill>
                  <a:srgbClr val="FFFFFF"/>
                </a:solidFill>
                <a:latin typeface="Arial"/>
                <a:cs typeface="Arial"/>
              </a:rPr>
              <a:t> </a:t>
            </a:r>
            <a:r>
              <a:rPr sz="1200" spc="0" dirty="0" smtClean="0">
                <a:solidFill>
                  <a:srgbClr val="FFFFFF"/>
                </a:solidFill>
                <a:latin typeface="Arial"/>
                <a:cs typeface="Arial"/>
              </a:rPr>
              <a:t>celu</a:t>
            </a:r>
            <a:r>
              <a:rPr sz="1200" spc="-4" dirty="0" smtClean="0">
                <a:solidFill>
                  <a:srgbClr val="FFFFFF"/>
                </a:solidFill>
                <a:latin typeface="Arial"/>
                <a:cs typeface="Arial"/>
              </a:rPr>
              <a:t> </a:t>
            </a:r>
            <a:r>
              <a:rPr sz="1200" spc="-14" dirty="0" smtClean="0">
                <a:solidFill>
                  <a:srgbClr val="FFFFFF"/>
                </a:solidFill>
                <a:latin typeface="Arial"/>
                <a:cs typeface="Arial"/>
              </a:rPr>
              <a:t>wy</a:t>
            </a:r>
            <a:r>
              <a:rPr sz="1200" spc="0" dirty="0" smtClean="0">
                <a:solidFill>
                  <a:srgbClr val="FFFFFF"/>
                </a:solidFill>
                <a:latin typeface="Arial"/>
                <a:cs typeface="Arial"/>
              </a:rPr>
              <a:t>s</a:t>
            </a:r>
            <a:r>
              <a:rPr sz="1200" spc="-14" dirty="0" smtClean="0">
                <a:solidFill>
                  <a:srgbClr val="FFFFFF"/>
                </a:solidFill>
                <a:latin typeface="Arial"/>
                <a:cs typeface="Arial"/>
              </a:rPr>
              <a:t>y</a:t>
            </a:r>
            <a:r>
              <a:rPr sz="1200" spc="0" dirty="0" smtClean="0">
                <a:solidFill>
                  <a:srgbClr val="FFFFFF"/>
                </a:solidFill>
                <a:latin typeface="Arial"/>
                <a:cs typeface="Arial"/>
              </a:rPr>
              <a:t>ł</a:t>
            </a:r>
            <a:r>
              <a:rPr sz="1200" spc="-4" dirty="0" smtClean="0">
                <a:solidFill>
                  <a:srgbClr val="FFFFFF"/>
                </a:solidFill>
                <a:latin typeface="Arial"/>
                <a:cs typeface="Arial"/>
              </a:rPr>
              <a:t>k</a:t>
            </a:r>
            <a:r>
              <a:rPr sz="1200" spc="0" dirty="0" smtClean="0">
                <a:solidFill>
                  <a:srgbClr val="FFFFFF"/>
                </a:solidFill>
                <a:latin typeface="Arial"/>
                <a:cs typeface="Arial"/>
              </a:rPr>
              <a:t>i</a:t>
            </a:r>
            <a:endParaRPr sz="1200" dirty="0">
              <a:latin typeface="Arial"/>
              <a:cs typeface="Arial"/>
            </a:endParaRPr>
          </a:p>
        </p:txBody>
      </p:sp>
      <p:sp>
        <p:nvSpPr>
          <p:cNvPr id="5" name="object 5"/>
          <p:cNvSpPr txBox="1"/>
          <p:nvPr/>
        </p:nvSpPr>
        <p:spPr>
          <a:xfrm>
            <a:off x="4030217" y="5017722"/>
            <a:ext cx="421182"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EORI</a:t>
            </a:r>
            <a:endParaRPr sz="1200">
              <a:latin typeface="Arial"/>
              <a:cs typeface="Arial"/>
            </a:endParaRPr>
          </a:p>
        </p:txBody>
      </p:sp>
      <p:sp>
        <p:nvSpPr>
          <p:cNvPr id="4" name="object 4"/>
          <p:cNvSpPr txBox="1"/>
          <p:nvPr/>
        </p:nvSpPr>
        <p:spPr>
          <a:xfrm>
            <a:off x="3461766" y="5530344"/>
            <a:ext cx="1557782"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Wa</a:t>
            </a:r>
            <a:r>
              <a:rPr sz="1200" spc="0" dirty="0" smtClean="0">
                <a:solidFill>
                  <a:srgbClr val="FFFFFF"/>
                </a:solidFill>
                <a:latin typeface="Arial"/>
                <a:cs typeface="Arial"/>
              </a:rPr>
              <a:t>ru</a:t>
            </a:r>
            <a:r>
              <a:rPr sz="1200" spc="-4" dirty="0" smtClean="0">
                <a:solidFill>
                  <a:srgbClr val="FFFFFF"/>
                </a:solidFill>
                <a:latin typeface="Arial"/>
                <a:cs typeface="Arial"/>
              </a:rPr>
              <a:t>n</a:t>
            </a:r>
            <a:r>
              <a:rPr sz="1200" spc="0" dirty="0" smtClean="0">
                <a:solidFill>
                  <a:srgbClr val="FFFFFF"/>
                </a:solidFill>
                <a:latin typeface="Arial"/>
                <a:cs typeface="Arial"/>
              </a:rPr>
              <a:t>ki</a:t>
            </a:r>
            <a:r>
              <a:rPr sz="1200" spc="-34" dirty="0" smtClean="0">
                <a:solidFill>
                  <a:srgbClr val="FFFFFF"/>
                </a:solidFill>
                <a:latin typeface="Arial"/>
                <a:cs typeface="Arial"/>
              </a:rPr>
              <a:t> </a:t>
            </a:r>
            <a:r>
              <a:rPr sz="1200" spc="0" dirty="0" smtClean="0">
                <a:solidFill>
                  <a:srgbClr val="FFFFFF"/>
                </a:solidFill>
                <a:latin typeface="Arial"/>
                <a:cs typeface="Arial"/>
              </a:rPr>
              <a:t>INCO</a:t>
            </a:r>
            <a:r>
              <a:rPr sz="1200" spc="9" dirty="0" smtClean="0">
                <a:solidFill>
                  <a:srgbClr val="FFFFFF"/>
                </a:solidFill>
                <a:latin typeface="Arial"/>
                <a:cs typeface="Arial"/>
              </a:rPr>
              <a:t>T</a:t>
            </a:r>
            <a:r>
              <a:rPr sz="1200" spc="0" dirty="0" smtClean="0">
                <a:solidFill>
                  <a:srgbClr val="FFFFFF"/>
                </a:solidFill>
                <a:latin typeface="Arial"/>
                <a:cs typeface="Arial"/>
              </a:rPr>
              <a:t>ER</a:t>
            </a:r>
            <a:r>
              <a:rPr sz="1200" spc="-4" dirty="0" smtClean="0">
                <a:solidFill>
                  <a:srgbClr val="FFFFFF"/>
                </a:solidFill>
                <a:latin typeface="Arial"/>
                <a:cs typeface="Arial"/>
              </a:rPr>
              <a:t>M</a:t>
            </a:r>
            <a:r>
              <a:rPr sz="1200" spc="0" dirty="0" smtClean="0">
                <a:solidFill>
                  <a:srgbClr val="FFFFFF"/>
                </a:solidFill>
                <a:latin typeface="Arial"/>
                <a:cs typeface="Arial"/>
              </a:rPr>
              <a:t>S</a:t>
            </a:r>
            <a:endParaRPr sz="1200">
              <a:latin typeface="Arial"/>
              <a:cs typeface="Arial"/>
            </a:endParaRPr>
          </a:p>
        </p:txBody>
      </p:sp>
      <p:sp>
        <p:nvSpPr>
          <p:cNvPr id="3" name="object 3">
            <a:hlinkClick r:id="rId32"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26911" marR="126033" algn="ctr">
              <a:lnSpc>
                <a:spcPct val="101725"/>
              </a:lnSpc>
              <a:spcBef>
                <a:spcPts val="434"/>
              </a:spcBef>
            </a:pPr>
            <a:r>
              <a:rPr sz="1600" spc="0" dirty="0" smtClean="0">
                <a:latin typeface="Calibri"/>
                <a:cs typeface="Calibri"/>
              </a:rPr>
              <a:t>5</a:t>
            </a:r>
            <a:endParaRPr sz="1600">
              <a:latin typeface="Calibri"/>
              <a:cs typeface="Calibri"/>
            </a:endParaRPr>
          </a:p>
        </p:txBody>
      </p:sp>
      <p:sp>
        <p:nvSpPr>
          <p:cNvPr id="66" name="object 19"/>
          <p:cNvSpPr txBox="1"/>
          <p:nvPr/>
        </p:nvSpPr>
        <p:spPr>
          <a:xfrm>
            <a:off x="2091308" y="690705"/>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latin typeface="Arial"/>
                <a:cs typeface="Arial"/>
              </a:rPr>
              <a:t>Pr</a:t>
            </a:r>
            <a:r>
              <a:rPr sz="1200" spc="-14" dirty="0" err="1" smtClean="0">
                <a:latin typeface="Arial"/>
                <a:cs typeface="Arial"/>
              </a:rPr>
              <a:t>z</a:t>
            </a:r>
            <a:r>
              <a:rPr sz="1200" spc="-9" dirty="0" err="1" smtClean="0">
                <a:latin typeface="Arial"/>
                <a:cs typeface="Arial"/>
              </a:rPr>
              <a:t>y</a:t>
            </a:r>
            <a:r>
              <a:rPr sz="1200" spc="-4" dirty="0" err="1" smtClean="0">
                <a:latin typeface="Arial"/>
                <a:cs typeface="Arial"/>
              </a:rPr>
              <a:t>g</a:t>
            </a:r>
            <a:r>
              <a:rPr sz="1200" spc="4" dirty="0" err="1" smtClean="0">
                <a:latin typeface="Arial"/>
                <a:cs typeface="Arial"/>
              </a:rPr>
              <a:t>o</a:t>
            </a:r>
            <a:r>
              <a:rPr sz="1200" spc="0" dirty="0" err="1" smtClean="0">
                <a:latin typeface="Arial"/>
                <a:cs typeface="Arial"/>
              </a:rPr>
              <a:t>t</a:t>
            </a:r>
            <a:r>
              <a:rPr sz="1200" spc="4" dirty="0" err="1" smtClean="0">
                <a:latin typeface="Arial"/>
                <a:cs typeface="Arial"/>
              </a:rPr>
              <a:t>o</a:t>
            </a:r>
            <a:r>
              <a:rPr sz="1200" spc="-14" dirty="0" err="1" smtClean="0">
                <a:latin typeface="Arial"/>
                <a:cs typeface="Arial"/>
              </a:rPr>
              <a:t>w</a:t>
            </a:r>
            <a:r>
              <a:rPr sz="1200" spc="4" dirty="0" err="1" smtClean="0">
                <a:latin typeface="Arial"/>
                <a:cs typeface="Arial"/>
              </a:rPr>
              <a:t>an</a:t>
            </a:r>
            <a:r>
              <a:rPr sz="1200" spc="0" dirty="0" err="1" smtClean="0">
                <a:latin typeface="Arial"/>
                <a:cs typeface="Arial"/>
              </a:rPr>
              <a:t>ie</a:t>
            </a:r>
            <a:r>
              <a:rPr lang="pl-PL" sz="1200" spc="0" dirty="0" smtClean="0">
                <a:latin typeface="Arial"/>
                <a:cs typeface="Arial"/>
              </a:rPr>
              <a:t> dokumentów do odprawy </a:t>
            </a:r>
            <a:endParaRPr sz="1200" dirty="0">
              <a:latin typeface="Arial"/>
              <a:cs typeface="Arial"/>
            </a:endParaRPr>
          </a:p>
        </p:txBody>
      </p:sp>
      <p:sp>
        <p:nvSpPr>
          <p:cNvPr id="65" name="object 16">
            <a:hlinkClick r:id="rId3" action="ppaction://hlinksldjump"/>
          </p:cNvPr>
          <p:cNvSpPr txBox="1"/>
          <p:nvPr/>
        </p:nvSpPr>
        <p:spPr>
          <a:xfrm>
            <a:off x="239979" y="782145"/>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bject 61"/>
          <p:cNvSpPr txBox="1"/>
          <p:nvPr/>
        </p:nvSpPr>
        <p:spPr>
          <a:xfrm>
            <a:off x="1525524" y="336803"/>
            <a:ext cx="2153412" cy="1232916"/>
          </a:xfrm>
          <a:prstGeom prst="rect">
            <a:avLst/>
          </a:prstGeom>
        </p:spPr>
        <p:txBody>
          <a:bodyPr wrap="square" lIns="0" tIns="0" rIns="0" bIns="0" rtlCol="0">
            <a:noAutofit/>
          </a:bodyPr>
          <a:lstStyle/>
          <a:p>
            <a:pPr>
              <a:lnSpc>
                <a:spcPts val="1000"/>
              </a:lnSpc>
            </a:pPr>
            <a:endParaRPr sz="1000"/>
          </a:p>
          <a:p>
            <a:pPr marL="29718">
              <a:lnSpc>
                <a:spcPct val="95825"/>
              </a:lnSpc>
              <a:spcBef>
                <a:spcPts val="2453"/>
              </a:spcBef>
            </a:pPr>
            <a:r>
              <a:rPr sz="1200" spc="0" dirty="0" smtClean="0">
                <a:solidFill>
                  <a:srgbClr val="FFFFFF"/>
                </a:solidFill>
                <a:latin typeface="Arial"/>
                <a:cs typeface="Arial"/>
              </a:rPr>
              <a:t>ji</a:t>
            </a:r>
            <a:endParaRPr sz="1200">
              <a:latin typeface="Arial"/>
              <a:cs typeface="Arial"/>
            </a:endParaRPr>
          </a:p>
        </p:txBody>
      </p:sp>
      <p:sp>
        <p:nvSpPr>
          <p:cNvPr id="60" name="object 60"/>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5" name="object 35"/>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6" name="object 36"/>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7" name="object 37"/>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9" name="object 39"/>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42" name="object 42"/>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3" name="object 43"/>
          <p:cNvSpPr/>
          <p:nvPr/>
        </p:nvSpPr>
        <p:spPr>
          <a:xfrm>
            <a:off x="146304" y="1469136"/>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44" name="object 44"/>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5" name="object 45">
            <a:hlinkClick r:id="rId3" action="ppaction://hlinksldjump"/>
          </p:cNvPr>
          <p:cNvSpPr/>
          <p:nvPr/>
        </p:nvSpPr>
        <p:spPr>
          <a:xfrm>
            <a:off x="0" y="336803"/>
            <a:ext cx="2052827" cy="1232916"/>
          </a:xfrm>
          <a:prstGeom prst="rect">
            <a:avLst/>
          </a:prstGeom>
          <a:blipFill>
            <a:blip r:embed="rId4" cstate="print"/>
            <a:stretch>
              <a:fillRect/>
            </a:stretch>
          </a:blipFill>
        </p:spPr>
        <p:txBody>
          <a:bodyPr wrap="square" lIns="0" tIns="0" rIns="0" bIns="0" rtlCol="0">
            <a:noAutofit/>
          </a:bodyPr>
          <a:lstStyle/>
          <a:p>
            <a:endParaRPr/>
          </a:p>
        </p:txBody>
      </p:sp>
      <p:sp>
        <p:nvSpPr>
          <p:cNvPr id="46" name="object 46">
            <a:hlinkClick r:id="rId5" action="ppaction://hlinksldjump"/>
          </p:cNvPr>
          <p:cNvSpPr/>
          <p:nvPr/>
        </p:nvSpPr>
        <p:spPr>
          <a:xfrm>
            <a:off x="1525524" y="336803"/>
            <a:ext cx="2153412" cy="1232916"/>
          </a:xfrm>
          <a:prstGeom prst="rect">
            <a:avLst/>
          </a:prstGeom>
          <a:blipFill>
            <a:blip r:embed="rId6" cstate="print"/>
            <a:stretch>
              <a:fillRect/>
            </a:stretch>
          </a:blipFill>
        </p:spPr>
        <p:txBody>
          <a:bodyPr wrap="square" lIns="0" tIns="0" rIns="0" bIns="0" rtlCol="0">
            <a:noAutofit/>
          </a:bodyPr>
          <a:lstStyle/>
          <a:p>
            <a:endParaRPr/>
          </a:p>
        </p:txBody>
      </p:sp>
      <p:sp>
        <p:nvSpPr>
          <p:cNvPr id="47" name="object 47">
            <a:hlinkClick r:id="rId7" action="ppaction://hlinksldjump"/>
          </p:cNvPr>
          <p:cNvSpPr/>
          <p:nvPr/>
        </p:nvSpPr>
        <p:spPr>
          <a:xfrm>
            <a:off x="3151632" y="336803"/>
            <a:ext cx="2154936" cy="1232916"/>
          </a:xfrm>
          <a:prstGeom prst="rect">
            <a:avLst/>
          </a:prstGeom>
          <a:blipFill>
            <a:blip r:embed="rId8" cstate="print"/>
            <a:stretch>
              <a:fillRect/>
            </a:stretch>
          </a:blipFill>
        </p:spPr>
        <p:txBody>
          <a:bodyPr wrap="square" lIns="0" tIns="0" rIns="0" bIns="0" rtlCol="0">
            <a:noAutofit/>
          </a:bodyPr>
          <a:lstStyle/>
          <a:p>
            <a:endParaRPr/>
          </a:p>
        </p:txBody>
      </p:sp>
      <p:sp>
        <p:nvSpPr>
          <p:cNvPr id="48" name="object 48">
            <a:hlinkClick r:id="rId9" action="ppaction://hlinksldjump"/>
          </p:cNvPr>
          <p:cNvSpPr/>
          <p:nvPr/>
        </p:nvSpPr>
        <p:spPr>
          <a:xfrm>
            <a:off x="4779264" y="336803"/>
            <a:ext cx="2154936" cy="1232916"/>
          </a:xfrm>
          <a:prstGeom prst="rect">
            <a:avLst/>
          </a:prstGeom>
          <a:blipFill>
            <a:blip r:embed="rId10" cstate="print"/>
            <a:stretch>
              <a:fillRect/>
            </a:stretch>
          </a:blipFill>
        </p:spPr>
        <p:txBody>
          <a:bodyPr wrap="square" lIns="0" tIns="0" rIns="0" bIns="0" rtlCol="0">
            <a:noAutofit/>
          </a:bodyPr>
          <a:lstStyle/>
          <a:p>
            <a:endParaRPr/>
          </a:p>
        </p:txBody>
      </p:sp>
      <p:sp>
        <p:nvSpPr>
          <p:cNvPr id="49" name="object 49">
            <a:hlinkClick r:id="rId11" action="ppaction://hlinksldjump"/>
          </p:cNvPr>
          <p:cNvSpPr/>
          <p:nvPr/>
        </p:nvSpPr>
        <p:spPr>
          <a:xfrm>
            <a:off x="0" y="4192524"/>
            <a:ext cx="3154680" cy="1164336"/>
          </a:xfrm>
          <a:prstGeom prst="rect">
            <a:avLst/>
          </a:prstGeom>
          <a:blipFill>
            <a:blip r:embed="rId12" cstate="print"/>
            <a:stretch>
              <a:fillRect/>
            </a:stretch>
          </a:blipFill>
        </p:spPr>
        <p:txBody>
          <a:bodyPr wrap="square" lIns="0" tIns="0" rIns="0" bIns="0" rtlCol="0">
            <a:noAutofit/>
          </a:bodyPr>
          <a:lstStyle/>
          <a:p>
            <a:endParaRPr/>
          </a:p>
        </p:txBody>
      </p:sp>
      <p:sp>
        <p:nvSpPr>
          <p:cNvPr id="50" name="object 50"/>
          <p:cNvSpPr/>
          <p:nvPr/>
        </p:nvSpPr>
        <p:spPr>
          <a:xfrm>
            <a:off x="2927604" y="2173224"/>
            <a:ext cx="2656332" cy="787908"/>
          </a:xfrm>
          <a:prstGeom prst="rect">
            <a:avLst/>
          </a:prstGeom>
          <a:blipFill>
            <a:blip r:embed="rId13" cstate="print"/>
            <a:stretch>
              <a:fillRect/>
            </a:stretch>
          </a:blipFill>
        </p:spPr>
        <p:txBody>
          <a:bodyPr wrap="square" lIns="0" tIns="0" rIns="0" bIns="0" rtlCol="0">
            <a:noAutofit/>
          </a:bodyPr>
          <a:lstStyle/>
          <a:p>
            <a:endParaRPr/>
          </a:p>
        </p:txBody>
      </p:sp>
      <p:sp>
        <p:nvSpPr>
          <p:cNvPr id="51" name="object 51">
            <a:hlinkClick r:id="rId14" action="ppaction://hlinksldjump"/>
          </p:cNvPr>
          <p:cNvSpPr/>
          <p:nvPr/>
        </p:nvSpPr>
        <p:spPr>
          <a:xfrm>
            <a:off x="2927604" y="3198876"/>
            <a:ext cx="2656332" cy="787907"/>
          </a:xfrm>
          <a:prstGeom prst="rect">
            <a:avLst/>
          </a:prstGeom>
          <a:blipFill>
            <a:blip r:embed="rId15" cstate="print"/>
            <a:stretch>
              <a:fillRect/>
            </a:stretch>
          </a:blipFill>
        </p:spPr>
        <p:txBody>
          <a:bodyPr wrap="square" lIns="0" tIns="0" rIns="0" bIns="0" rtlCol="0">
            <a:noAutofit/>
          </a:bodyPr>
          <a:lstStyle/>
          <a:p>
            <a:endParaRPr/>
          </a:p>
        </p:txBody>
      </p:sp>
      <p:sp>
        <p:nvSpPr>
          <p:cNvPr id="52" name="object 52">
            <a:hlinkClick r:id="rId16" action="ppaction://hlinksldjump"/>
          </p:cNvPr>
          <p:cNvSpPr/>
          <p:nvPr/>
        </p:nvSpPr>
        <p:spPr>
          <a:xfrm>
            <a:off x="2927604" y="4223004"/>
            <a:ext cx="2656332" cy="789432"/>
          </a:xfrm>
          <a:prstGeom prst="rect">
            <a:avLst/>
          </a:prstGeom>
          <a:blipFill>
            <a:blip r:embed="rId17" cstate="print"/>
            <a:stretch>
              <a:fillRect/>
            </a:stretch>
          </a:blipFill>
        </p:spPr>
        <p:txBody>
          <a:bodyPr wrap="square" lIns="0" tIns="0" rIns="0" bIns="0" rtlCol="0">
            <a:noAutofit/>
          </a:bodyPr>
          <a:lstStyle/>
          <a:p>
            <a:endParaRPr/>
          </a:p>
        </p:txBody>
      </p:sp>
      <p:sp>
        <p:nvSpPr>
          <p:cNvPr id="53" name="object 53">
            <a:hlinkClick r:id="rId18" action="ppaction://hlinksldjump"/>
          </p:cNvPr>
          <p:cNvSpPr/>
          <p:nvPr/>
        </p:nvSpPr>
        <p:spPr>
          <a:xfrm>
            <a:off x="2927604" y="2685288"/>
            <a:ext cx="2656332" cy="789431"/>
          </a:xfrm>
          <a:prstGeom prst="rect">
            <a:avLst/>
          </a:prstGeom>
          <a:blipFill>
            <a:blip r:embed="rId19" cstate="print"/>
            <a:stretch>
              <a:fillRect/>
            </a:stretch>
          </a:blipFill>
        </p:spPr>
        <p:txBody>
          <a:bodyPr wrap="square" lIns="0" tIns="0" rIns="0" bIns="0" rtlCol="0">
            <a:noAutofit/>
          </a:bodyPr>
          <a:lstStyle/>
          <a:p>
            <a:endParaRPr/>
          </a:p>
        </p:txBody>
      </p:sp>
      <p:sp>
        <p:nvSpPr>
          <p:cNvPr id="54" name="object 54">
            <a:hlinkClick r:id="rId20" action="ppaction://hlinksldjump"/>
          </p:cNvPr>
          <p:cNvSpPr/>
          <p:nvPr/>
        </p:nvSpPr>
        <p:spPr>
          <a:xfrm>
            <a:off x="2927604" y="3710940"/>
            <a:ext cx="2656332" cy="787907"/>
          </a:xfrm>
          <a:prstGeom prst="rect">
            <a:avLst/>
          </a:prstGeom>
          <a:blipFill>
            <a:blip r:embed="rId21" cstate="print"/>
            <a:stretch>
              <a:fillRect/>
            </a:stretch>
          </a:blipFill>
        </p:spPr>
        <p:txBody>
          <a:bodyPr wrap="square" lIns="0" tIns="0" rIns="0" bIns="0" rtlCol="0">
            <a:noAutofit/>
          </a:bodyPr>
          <a:lstStyle/>
          <a:p>
            <a:endParaRPr/>
          </a:p>
        </p:txBody>
      </p:sp>
      <p:sp>
        <p:nvSpPr>
          <p:cNvPr id="55" name="object 55">
            <a:hlinkClick r:id="rId22" action="ppaction://hlinksldjump"/>
          </p:cNvPr>
          <p:cNvSpPr/>
          <p:nvPr/>
        </p:nvSpPr>
        <p:spPr>
          <a:xfrm>
            <a:off x="2927604" y="4736592"/>
            <a:ext cx="2656332" cy="787907"/>
          </a:xfrm>
          <a:prstGeom prst="rect">
            <a:avLst/>
          </a:prstGeom>
          <a:blipFill>
            <a:blip r:embed="rId23" cstate="print"/>
            <a:stretch>
              <a:fillRect/>
            </a:stretch>
          </a:blipFill>
        </p:spPr>
        <p:txBody>
          <a:bodyPr wrap="square" lIns="0" tIns="0" rIns="0" bIns="0" rtlCol="0">
            <a:noAutofit/>
          </a:bodyPr>
          <a:lstStyle/>
          <a:p>
            <a:endParaRPr/>
          </a:p>
        </p:txBody>
      </p:sp>
      <p:sp>
        <p:nvSpPr>
          <p:cNvPr id="56" name="object 56">
            <a:hlinkClick r:id="rId5" action="ppaction://hlinksldjump"/>
          </p:cNvPr>
          <p:cNvSpPr/>
          <p:nvPr/>
        </p:nvSpPr>
        <p:spPr>
          <a:xfrm>
            <a:off x="0" y="2218943"/>
            <a:ext cx="3154680" cy="1164336"/>
          </a:xfrm>
          <a:prstGeom prst="rect">
            <a:avLst/>
          </a:prstGeom>
          <a:blipFill>
            <a:blip r:embed="rId24" cstate="print"/>
            <a:stretch>
              <a:fillRect/>
            </a:stretch>
          </a:blipFill>
        </p:spPr>
        <p:txBody>
          <a:bodyPr wrap="square" lIns="0" tIns="0" rIns="0" bIns="0" rtlCol="0">
            <a:noAutofit/>
          </a:bodyPr>
          <a:lstStyle/>
          <a:p>
            <a:endParaRPr/>
          </a:p>
        </p:txBody>
      </p:sp>
      <p:sp>
        <p:nvSpPr>
          <p:cNvPr id="57" name="object 57">
            <a:hlinkClick r:id="rId25" action="ppaction://hlinksldjump"/>
          </p:cNvPr>
          <p:cNvSpPr/>
          <p:nvPr/>
        </p:nvSpPr>
        <p:spPr>
          <a:xfrm>
            <a:off x="0" y="3183636"/>
            <a:ext cx="3157728" cy="1165859"/>
          </a:xfrm>
          <a:prstGeom prst="rect">
            <a:avLst/>
          </a:prstGeom>
          <a:blipFill>
            <a:blip r:embed="rId26" cstate="print"/>
            <a:stretch>
              <a:fillRect/>
            </a:stretch>
          </a:blipFill>
        </p:spPr>
        <p:txBody>
          <a:bodyPr wrap="square" lIns="0" tIns="0" rIns="0" bIns="0" rtlCol="0">
            <a:noAutofit/>
          </a:bodyPr>
          <a:lstStyle/>
          <a:p>
            <a:endParaRPr/>
          </a:p>
        </p:txBody>
      </p:sp>
      <p:sp>
        <p:nvSpPr>
          <p:cNvPr id="58" name="object 58">
            <a:hlinkClick r:id="rId27" action="ppaction://hlinksldjump"/>
          </p:cNvPr>
          <p:cNvSpPr/>
          <p:nvPr/>
        </p:nvSpPr>
        <p:spPr>
          <a:xfrm>
            <a:off x="8033004" y="326135"/>
            <a:ext cx="2154936" cy="1231392"/>
          </a:xfrm>
          <a:prstGeom prst="rect">
            <a:avLst/>
          </a:prstGeom>
          <a:blipFill>
            <a:blip r:embed="rId28" cstate="print"/>
            <a:stretch>
              <a:fillRect/>
            </a:stretch>
          </a:blipFill>
        </p:spPr>
        <p:txBody>
          <a:bodyPr wrap="square" lIns="0" tIns="0" rIns="0" bIns="0" rtlCol="0">
            <a:noAutofit/>
          </a:bodyPr>
          <a:lstStyle/>
          <a:p>
            <a:endParaRPr/>
          </a:p>
        </p:txBody>
      </p:sp>
      <p:sp>
        <p:nvSpPr>
          <p:cNvPr id="59" name="object 59">
            <a:hlinkClick r:id="rId29" action="ppaction://hlinksldjump"/>
          </p:cNvPr>
          <p:cNvSpPr/>
          <p:nvPr/>
        </p:nvSpPr>
        <p:spPr>
          <a:xfrm>
            <a:off x="6406896" y="326135"/>
            <a:ext cx="2153411" cy="1231392"/>
          </a:xfrm>
          <a:prstGeom prst="rect">
            <a:avLst/>
          </a:prstGeom>
          <a:blipFill>
            <a:blip r:embed="rId30" cstate="print"/>
            <a:stretch>
              <a:fillRect/>
            </a:stretch>
          </a:blipFill>
        </p:spPr>
        <p:txBody>
          <a:bodyPr wrap="square" lIns="0" tIns="0" rIns="0" bIns="0" rtlCol="0">
            <a:noAutofit/>
          </a:bodyPr>
          <a:lstStyle/>
          <a:p>
            <a:endParaRPr/>
          </a:p>
        </p:txBody>
      </p:sp>
      <p:sp>
        <p:nvSpPr>
          <p:cNvPr id="32" name="object 32"/>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30" name="object 30">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8" name="object 28">
            <a:hlinkClick r:id="" action="ppaction://hlinkshowjump?jump=previousslide"/>
          </p:cNvPr>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9" name="object 29"/>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6" name="object 26">
            <a:hlinkClick r:id="rId31" action="ppaction://hlinksldjump"/>
          </p:cNvPr>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7" name="object 27"/>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5" name="object 25"/>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24" name="object 24"/>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22" name="object 22"/>
          <p:cNvSpPr txBox="1"/>
          <p:nvPr/>
        </p:nvSpPr>
        <p:spPr>
          <a:xfrm>
            <a:off x="6900164" y="771223"/>
            <a:ext cx="1179626"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425" marR="371652"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21" name="object 21"/>
          <p:cNvSpPr txBox="1"/>
          <p:nvPr/>
        </p:nvSpPr>
        <p:spPr>
          <a:xfrm>
            <a:off x="8744204" y="7712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18" name="object 18"/>
          <p:cNvSpPr txBox="1"/>
          <p:nvPr/>
        </p:nvSpPr>
        <p:spPr>
          <a:xfrm>
            <a:off x="3709542" y="782145"/>
            <a:ext cx="1053338"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roc</a:t>
            </a:r>
            <a:r>
              <a:rPr sz="1200" spc="4" dirty="0" smtClean="0">
                <a:solidFill>
                  <a:srgbClr val="FFFFFF"/>
                </a:solidFill>
                <a:latin typeface="Arial"/>
                <a:cs typeface="Arial"/>
              </a:rPr>
              <a:t>ed</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a:p>
            <a:pPr marL="60198" marR="74371"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a:latin typeface="Arial"/>
              <a:cs typeface="Arial"/>
            </a:endParaRPr>
          </a:p>
        </p:txBody>
      </p:sp>
      <p:sp>
        <p:nvSpPr>
          <p:cNvPr id="17" name="object 17"/>
          <p:cNvSpPr txBox="1"/>
          <p:nvPr/>
        </p:nvSpPr>
        <p:spPr>
          <a:xfrm>
            <a:off x="5353558" y="782145"/>
            <a:ext cx="1018666"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Dok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5"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2498"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15" name="object 15"/>
          <p:cNvSpPr txBox="1"/>
          <p:nvPr/>
        </p:nvSpPr>
        <p:spPr>
          <a:xfrm>
            <a:off x="5496069" y="2305257"/>
            <a:ext cx="4840935" cy="360679"/>
          </a:xfrm>
          <a:prstGeom prst="rect">
            <a:avLst/>
          </a:prstGeom>
        </p:spPr>
        <p:txBody>
          <a:bodyPr wrap="square" lIns="0" tIns="0" rIns="0" bIns="0" rtlCol="0">
            <a:noAutofit/>
          </a:bodyPr>
          <a:lstStyle/>
          <a:p>
            <a:pPr marL="12700">
              <a:lnSpc>
                <a:spcPts val="1325"/>
              </a:lnSpc>
              <a:spcBef>
                <a:spcPts val="66"/>
              </a:spcBef>
            </a:pPr>
            <a:endParaRPr sz="1200" dirty="0">
              <a:latin typeface="Arial"/>
              <a:cs typeface="Arial"/>
            </a:endParaRPr>
          </a:p>
        </p:txBody>
      </p:sp>
      <p:sp>
        <p:nvSpPr>
          <p:cNvPr id="12" name="object 12"/>
          <p:cNvSpPr txBox="1"/>
          <p:nvPr/>
        </p:nvSpPr>
        <p:spPr>
          <a:xfrm>
            <a:off x="3709542" y="2488136"/>
            <a:ext cx="111658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Or</a:t>
            </a:r>
            <a:r>
              <a:rPr sz="1200" spc="-14" dirty="0" smtClean="0">
                <a:latin typeface="Arial"/>
                <a:cs typeface="Arial"/>
              </a:rPr>
              <a:t>y</a:t>
            </a:r>
            <a:r>
              <a:rPr sz="1200" spc="-4" dirty="0" smtClean="0">
                <a:latin typeface="Arial"/>
                <a:cs typeface="Arial"/>
              </a:rPr>
              <a:t>g</a:t>
            </a:r>
            <a:r>
              <a:rPr sz="1200" spc="0" dirty="0" smtClean="0">
                <a:latin typeface="Arial"/>
                <a:cs typeface="Arial"/>
              </a:rPr>
              <a:t>in</a:t>
            </a:r>
            <a:r>
              <a:rPr sz="1200" spc="4" dirty="0" smtClean="0">
                <a:latin typeface="Arial"/>
                <a:cs typeface="Arial"/>
              </a:rPr>
              <a:t>a</a:t>
            </a:r>
            <a:r>
              <a:rPr sz="1200" spc="0" dirty="0" smtClean="0">
                <a:latin typeface="Arial"/>
                <a:cs typeface="Arial"/>
              </a:rPr>
              <a:t>ł </a:t>
            </a:r>
            <a:r>
              <a:rPr sz="1200" spc="14" dirty="0" smtClean="0">
                <a:latin typeface="Arial"/>
                <a:cs typeface="Arial"/>
              </a:rPr>
              <a:t>f</a:t>
            </a:r>
            <a:r>
              <a:rPr sz="1200" spc="4" dirty="0" smtClean="0">
                <a:latin typeface="Arial"/>
                <a:cs typeface="Arial"/>
              </a:rPr>
              <a:t>a</a:t>
            </a:r>
            <a:r>
              <a:rPr sz="1200" spc="0" dirty="0" smtClean="0">
                <a:latin typeface="Arial"/>
                <a:cs typeface="Arial"/>
              </a:rPr>
              <a:t>kt</a:t>
            </a:r>
            <a:r>
              <a:rPr sz="1200" spc="4" dirty="0" smtClean="0">
                <a:latin typeface="Arial"/>
                <a:cs typeface="Arial"/>
              </a:rPr>
              <a:t>u</a:t>
            </a:r>
            <a:r>
              <a:rPr sz="1200" spc="0" dirty="0" smtClean="0">
                <a:latin typeface="Arial"/>
                <a:cs typeface="Arial"/>
              </a:rPr>
              <a:t>ry</a:t>
            </a:r>
            <a:endParaRPr sz="1200">
              <a:latin typeface="Arial"/>
              <a:cs typeface="Arial"/>
            </a:endParaRPr>
          </a:p>
        </p:txBody>
      </p:sp>
      <p:sp>
        <p:nvSpPr>
          <p:cNvPr id="11" name="object 11"/>
          <p:cNvSpPr txBox="1"/>
          <p:nvPr/>
        </p:nvSpPr>
        <p:spPr>
          <a:xfrm>
            <a:off x="743813" y="2722578"/>
            <a:ext cx="158843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O</a:t>
            </a:r>
            <a:r>
              <a:rPr sz="1200" spc="4" dirty="0" smtClean="0">
                <a:latin typeface="Arial"/>
                <a:cs typeface="Arial"/>
              </a:rPr>
              <a:t>dp</a:t>
            </a:r>
            <a:r>
              <a:rPr sz="1200" spc="0" dirty="0" smtClean="0">
                <a:latin typeface="Arial"/>
                <a:cs typeface="Arial"/>
              </a:rPr>
              <a:t>ra</a:t>
            </a:r>
            <a:r>
              <a:rPr sz="1200" spc="-14" dirty="0" smtClean="0">
                <a:latin typeface="Arial"/>
                <a:cs typeface="Arial"/>
              </a:rPr>
              <a:t>w</a:t>
            </a:r>
            <a:r>
              <a:rPr sz="1200" spc="0" dirty="0" smtClean="0">
                <a:latin typeface="Arial"/>
                <a:cs typeface="Arial"/>
              </a:rPr>
              <a:t>a</a:t>
            </a:r>
            <a:r>
              <a:rPr sz="1200" spc="-14" dirty="0" smtClean="0">
                <a:latin typeface="Arial"/>
                <a:cs typeface="Arial"/>
              </a:rPr>
              <a:t> </a:t>
            </a:r>
            <a:r>
              <a:rPr sz="1200" spc="0" dirty="0" smtClean="0">
                <a:latin typeface="Arial"/>
                <a:cs typeface="Arial"/>
              </a:rPr>
              <a:t>i</a:t>
            </a:r>
            <a:r>
              <a:rPr sz="1200" spc="4" dirty="0" smtClean="0">
                <a:latin typeface="Arial"/>
                <a:cs typeface="Arial"/>
              </a:rPr>
              <a:t>nd</a:t>
            </a:r>
            <a:r>
              <a:rPr sz="1200" spc="-9" dirty="0" smtClean="0">
                <a:latin typeface="Arial"/>
                <a:cs typeface="Arial"/>
              </a:rPr>
              <a:t>yw</a:t>
            </a:r>
            <a:r>
              <a:rPr sz="1200" spc="0" dirty="0" smtClean="0">
                <a:latin typeface="Arial"/>
                <a:cs typeface="Arial"/>
              </a:rPr>
              <a:t>i</a:t>
            </a:r>
            <a:r>
              <a:rPr sz="1200" spc="4" dirty="0" smtClean="0">
                <a:latin typeface="Arial"/>
                <a:cs typeface="Arial"/>
              </a:rPr>
              <a:t>dua</a:t>
            </a:r>
            <a:r>
              <a:rPr sz="1200" spc="0" dirty="0" smtClean="0">
                <a:latin typeface="Arial"/>
                <a:cs typeface="Arial"/>
              </a:rPr>
              <a:t>l</a:t>
            </a:r>
            <a:r>
              <a:rPr sz="1200" spc="4" dirty="0" smtClean="0">
                <a:latin typeface="Arial"/>
                <a:cs typeface="Arial"/>
              </a:rPr>
              <a:t>n</a:t>
            </a:r>
            <a:r>
              <a:rPr sz="1200" spc="0" dirty="0" smtClean="0">
                <a:latin typeface="Arial"/>
                <a:cs typeface="Arial"/>
              </a:rPr>
              <a:t>a</a:t>
            </a:r>
            <a:endParaRPr sz="1200">
              <a:latin typeface="Arial"/>
              <a:cs typeface="Arial"/>
            </a:endParaRPr>
          </a:p>
        </p:txBody>
      </p:sp>
      <p:sp>
        <p:nvSpPr>
          <p:cNvPr id="10" name="object 10"/>
          <p:cNvSpPr txBox="1"/>
          <p:nvPr/>
        </p:nvSpPr>
        <p:spPr>
          <a:xfrm>
            <a:off x="3561715" y="3000835"/>
            <a:ext cx="1412240" cy="177800"/>
          </a:xfrm>
          <a:prstGeom prst="rect">
            <a:avLst/>
          </a:prstGeom>
        </p:spPr>
        <p:txBody>
          <a:bodyPr wrap="square" lIns="0" tIns="0" rIns="0" bIns="0" rtlCol="0">
            <a:noAutofit/>
          </a:bodyPr>
          <a:lstStyle/>
          <a:p>
            <a:pPr marL="12700">
              <a:lnSpc>
                <a:spcPts val="1325"/>
              </a:lnSpc>
              <a:spcBef>
                <a:spcPts val="66"/>
              </a:spcBef>
            </a:pPr>
            <a:r>
              <a:rPr sz="1200" spc="9" dirty="0" smtClean="0">
                <a:solidFill>
                  <a:srgbClr val="FFFFFF"/>
                </a:solidFill>
                <a:latin typeface="Arial"/>
                <a:cs typeface="Arial"/>
              </a:rPr>
              <a:t>T</a:t>
            </a:r>
            <a:r>
              <a:rPr sz="1200" spc="0" dirty="0" smtClean="0">
                <a:solidFill>
                  <a:srgbClr val="FFFFFF"/>
                </a:solidFill>
                <a:latin typeface="Arial"/>
                <a:cs typeface="Arial"/>
              </a:rPr>
              <a:t>łu</a:t>
            </a:r>
            <a:r>
              <a:rPr sz="1200" spc="9" dirty="0" smtClean="0">
                <a:solidFill>
                  <a:srgbClr val="FFFFFF"/>
                </a:solidFill>
                <a:latin typeface="Arial"/>
                <a:cs typeface="Arial"/>
              </a:rPr>
              <a:t>m</a:t>
            </a:r>
            <a:r>
              <a:rPr sz="1200" spc="4" dirty="0" smtClean="0">
                <a:solidFill>
                  <a:srgbClr val="FFFFFF"/>
                </a:solidFill>
                <a:latin typeface="Arial"/>
                <a:cs typeface="Arial"/>
              </a:rPr>
              <a:t>a</a:t>
            </a:r>
            <a:r>
              <a:rPr sz="1200" spc="0" dirty="0" smtClean="0">
                <a:solidFill>
                  <a:srgbClr val="FFFFFF"/>
                </a:solidFill>
                <a:latin typeface="Arial"/>
                <a:cs typeface="Arial"/>
              </a:rPr>
              <a:t>c</a:t>
            </a:r>
            <a:r>
              <a:rPr sz="1200" spc="-9" dirty="0" smtClean="0">
                <a:solidFill>
                  <a:srgbClr val="FFFFFF"/>
                </a:solidFill>
                <a:latin typeface="Arial"/>
                <a:cs typeface="Arial"/>
              </a:rPr>
              <a:t>z</a:t>
            </a:r>
            <a:r>
              <a:rPr sz="1200" spc="4"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ie</a:t>
            </a:r>
            <a:r>
              <a:rPr sz="1200" spc="-25" dirty="0" smtClean="0">
                <a:solidFill>
                  <a:srgbClr val="FFFFFF"/>
                </a:solidFill>
                <a:latin typeface="Arial"/>
                <a:cs typeface="Arial"/>
              </a:rPr>
              <a:t> </a:t>
            </a:r>
            <a:r>
              <a:rPr sz="1200" spc="14" dirty="0" smtClean="0">
                <a:solidFill>
                  <a:srgbClr val="FFFFFF"/>
                </a:solidFill>
                <a:latin typeface="Arial"/>
                <a:cs typeface="Arial"/>
              </a:rPr>
              <a:t>f</a:t>
            </a:r>
            <a:r>
              <a:rPr sz="1200" spc="4" dirty="0" smtClean="0">
                <a:solidFill>
                  <a:srgbClr val="FFFFFF"/>
                </a:solidFill>
                <a:latin typeface="Arial"/>
                <a:cs typeface="Arial"/>
              </a:rPr>
              <a:t>a</a:t>
            </a:r>
            <a:r>
              <a:rPr sz="1200" spc="0" dirty="0" smtClean="0">
                <a:solidFill>
                  <a:srgbClr val="FFFFFF"/>
                </a:solidFill>
                <a:latin typeface="Arial"/>
                <a:cs typeface="Arial"/>
              </a:rPr>
              <a:t>kt</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p:txBody>
      </p:sp>
      <p:sp>
        <p:nvSpPr>
          <p:cNvPr id="9" name="object 9"/>
          <p:cNvSpPr txBox="1"/>
          <p:nvPr/>
        </p:nvSpPr>
        <p:spPr>
          <a:xfrm>
            <a:off x="3288919" y="3513534"/>
            <a:ext cx="1956765" cy="177800"/>
          </a:xfrm>
          <a:prstGeom prst="rect">
            <a:avLst/>
          </a:prstGeom>
        </p:spPr>
        <p:txBody>
          <a:bodyPr wrap="square" lIns="0" tIns="0" rIns="0" bIns="0" rtlCol="0">
            <a:noAutofit/>
          </a:bodyPr>
          <a:lstStyle/>
          <a:p>
            <a:pPr marL="12700">
              <a:lnSpc>
                <a:spcPts val="1325"/>
              </a:lnSpc>
              <a:spcBef>
                <a:spcPts val="66"/>
              </a:spcBef>
            </a:pPr>
            <a:r>
              <a:rPr sz="1200" spc="0" dirty="0" err="1" smtClean="0">
                <a:solidFill>
                  <a:srgbClr val="FFFFFF"/>
                </a:solidFill>
                <a:latin typeface="Arial"/>
                <a:cs typeface="Arial"/>
              </a:rPr>
              <a:t>Up</a:t>
            </a:r>
            <a:r>
              <a:rPr sz="1200" spc="4" dirty="0" err="1" smtClean="0">
                <a:solidFill>
                  <a:srgbClr val="FFFFFF"/>
                </a:solidFill>
                <a:latin typeface="Arial"/>
                <a:cs typeface="Arial"/>
              </a:rPr>
              <a:t>o</a:t>
            </a:r>
            <a:r>
              <a:rPr sz="1200" spc="-14" dirty="0" err="1" smtClean="0">
                <a:solidFill>
                  <a:srgbClr val="FFFFFF"/>
                </a:solidFill>
                <a:latin typeface="Arial"/>
                <a:cs typeface="Arial"/>
              </a:rPr>
              <a:t>w</a:t>
            </a:r>
            <a:r>
              <a:rPr sz="1200" spc="4" dirty="0" err="1" smtClean="0">
                <a:solidFill>
                  <a:srgbClr val="FFFFFF"/>
                </a:solidFill>
                <a:latin typeface="Arial"/>
                <a:cs typeface="Arial"/>
              </a:rPr>
              <a:t>a</a:t>
            </a:r>
            <a:r>
              <a:rPr sz="1200" spc="-9" dirty="0" err="1" smtClean="0">
                <a:solidFill>
                  <a:srgbClr val="FFFFFF"/>
                </a:solidFill>
                <a:latin typeface="Arial"/>
                <a:cs typeface="Arial"/>
              </a:rPr>
              <a:t>ż</a:t>
            </a:r>
            <a:r>
              <a:rPr sz="1200" spc="4" dirty="0" err="1" smtClean="0">
                <a:solidFill>
                  <a:srgbClr val="FFFFFF"/>
                </a:solidFill>
                <a:latin typeface="Arial"/>
                <a:cs typeface="Arial"/>
              </a:rPr>
              <a:t>n</a:t>
            </a:r>
            <a:r>
              <a:rPr sz="1200" spc="0" dirty="0" err="1" smtClean="0">
                <a:solidFill>
                  <a:srgbClr val="FFFFFF"/>
                </a:solidFill>
                <a:latin typeface="Arial"/>
                <a:cs typeface="Arial"/>
              </a:rPr>
              <a:t>ie</a:t>
            </a:r>
            <a:r>
              <a:rPr sz="1200" spc="4"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lang="pl-PL" sz="1200" spc="4" dirty="0" smtClean="0">
                <a:solidFill>
                  <a:srgbClr val="FFFFFF"/>
                </a:solidFill>
                <a:latin typeface="Arial"/>
                <a:cs typeface="Arial"/>
              </a:rPr>
              <a:t> do odprawy</a:t>
            </a:r>
            <a:endParaRPr sz="1200" dirty="0">
              <a:latin typeface="Arial"/>
              <a:cs typeface="Arial"/>
            </a:endParaRPr>
          </a:p>
        </p:txBody>
      </p:sp>
      <p:sp>
        <p:nvSpPr>
          <p:cNvPr id="8" name="object 8"/>
          <p:cNvSpPr txBox="1"/>
          <p:nvPr/>
        </p:nvSpPr>
        <p:spPr>
          <a:xfrm>
            <a:off x="903528" y="3687778"/>
            <a:ext cx="1272590"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b</a:t>
            </a:r>
            <a:r>
              <a:rPr sz="1200" spc="0" dirty="0" smtClean="0">
                <a:solidFill>
                  <a:srgbClr val="FFFFFF"/>
                </a:solidFill>
                <a:latin typeface="Arial"/>
                <a:cs typeface="Arial"/>
              </a:rPr>
              <a:t>i</a:t>
            </a:r>
            <a:r>
              <a:rPr sz="1200" spc="4" dirty="0" smtClean="0">
                <a:solidFill>
                  <a:srgbClr val="FFFFFF"/>
                </a:solidFill>
                <a:latin typeface="Arial"/>
                <a:cs typeface="Arial"/>
              </a:rPr>
              <a:t>o</a:t>
            </a:r>
            <a:r>
              <a:rPr sz="1200" spc="0" dirty="0" smtClean="0">
                <a:solidFill>
                  <a:srgbClr val="FFFFFF"/>
                </a:solidFill>
                <a:latin typeface="Arial"/>
                <a:cs typeface="Arial"/>
              </a:rPr>
              <a:t>rc</a:t>
            </a:r>
            <a:r>
              <a:rPr sz="1200" spc="-9" dirty="0" smtClean="0">
                <a:solidFill>
                  <a:srgbClr val="FFFFFF"/>
                </a:solidFill>
                <a:latin typeface="Arial"/>
                <a:cs typeface="Arial"/>
              </a:rPr>
              <a:t>z</a:t>
            </a:r>
            <a:r>
              <a:rPr sz="1200" spc="0" dirty="0" smtClean="0">
                <a:solidFill>
                  <a:srgbClr val="FFFFFF"/>
                </a:solidFill>
                <a:latin typeface="Arial"/>
                <a:cs typeface="Arial"/>
              </a:rPr>
              <a:t>a</a:t>
            </a:r>
            <a:endParaRPr sz="1200">
              <a:latin typeface="Arial"/>
              <a:cs typeface="Arial"/>
            </a:endParaRPr>
          </a:p>
        </p:txBody>
      </p:sp>
      <p:sp>
        <p:nvSpPr>
          <p:cNvPr id="7" name="object 7"/>
          <p:cNvSpPr txBox="1"/>
          <p:nvPr/>
        </p:nvSpPr>
        <p:spPr>
          <a:xfrm>
            <a:off x="3387979" y="4026106"/>
            <a:ext cx="1757426"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Oś</a:t>
            </a:r>
            <a:r>
              <a:rPr sz="1200" spc="-9" dirty="0" smtClean="0">
                <a:solidFill>
                  <a:srgbClr val="FFFFFF"/>
                </a:solidFill>
                <a:latin typeface="Arial"/>
                <a:cs typeface="Arial"/>
              </a:rPr>
              <a:t>w</a:t>
            </a:r>
            <a:r>
              <a:rPr sz="1200" spc="0" dirty="0" smtClean="0">
                <a:solidFill>
                  <a:srgbClr val="FFFFFF"/>
                </a:solidFill>
                <a:latin typeface="Arial"/>
                <a:cs typeface="Arial"/>
              </a:rPr>
              <a:t>ia</a:t>
            </a:r>
            <a:r>
              <a:rPr sz="1200" spc="4" dirty="0" smtClean="0">
                <a:solidFill>
                  <a:srgbClr val="FFFFFF"/>
                </a:solidFill>
                <a:latin typeface="Arial"/>
                <a:cs typeface="Arial"/>
              </a:rPr>
              <a:t>d</a:t>
            </a:r>
            <a:r>
              <a:rPr sz="1200" spc="0" dirty="0" smtClean="0">
                <a:solidFill>
                  <a:srgbClr val="FFFFFF"/>
                </a:solidFill>
                <a:latin typeface="Arial"/>
                <a:cs typeface="Arial"/>
              </a:rPr>
              <a:t>c</a:t>
            </a:r>
            <a:r>
              <a:rPr sz="1200" spc="-9" dirty="0" smtClean="0">
                <a:solidFill>
                  <a:srgbClr val="FFFFFF"/>
                </a:solidFill>
                <a:latin typeface="Arial"/>
                <a:cs typeface="Arial"/>
              </a:rPr>
              <a:t>z</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14" dirty="0" smtClean="0">
                <a:solidFill>
                  <a:srgbClr val="FFFFFF"/>
                </a:solidFill>
                <a:latin typeface="Arial"/>
                <a:cs typeface="Arial"/>
              </a:rPr>
              <a:t> </a:t>
            </a:r>
            <a:r>
              <a:rPr sz="1200" spc="4" dirty="0" smtClean="0">
                <a:solidFill>
                  <a:srgbClr val="FFFFFF"/>
                </a:solidFill>
                <a:latin typeface="Arial"/>
                <a:cs typeface="Arial"/>
              </a:rPr>
              <a:t>e</a:t>
            </a:r>
            <a:r>
              <a:rPr sz="1200" spc="0" dirty="0" smtClean="0">
                <a:solidFill>
                  <a:srgbClr val="FFFFFF"/>
                </a:solidFill>
                <a:latin typeface="Arial"/>
                <a:cs typeface="Arial"/>
              </a:rPr>
              <a:t>ks</a:t>
            </a:r>
            <a:r>
              <a:rPr sz="1200" spc="4" dirty="0" smtClean="0">
                <a:solidFill>
                  <a:srgbClr val="FFFFFF"/>
                </a:solidFill>
                <a:latin typeface="Arial"/>
                <a:cs typeface="Arial"/>
              </a:rPr>
              <a:t>po</a:t>
            </a:r>
            <a:r>
              <a:rPr sz="1200" spc="0" dirty="0" smtClean="0">
                <a:solidFill>
                  <a:srgbClr val="FFFFFF"/>
                </a:solidFill>
                <a:latin typeface="Arial"/>
                <a:cs typeface="Arial"/>
              </a:rPr>
              <a:t>rtera</a:t>
            </a:r>
            <a:endParaRPr sz="1200">
              <a:latin typeface="Arial"/>
              <a:cs typeface="Arial"/>
            </a:endParaRPr>
          </a:p>
        </p:txBody>
      </p:sp>
      <p:sp>
        <p:nvSpPr>
          <p:cNvPr id="6" name="object 6"/>
          <p:cNvSpPr txBox="1"/>
          <p:nvPr/>
        </p:nvSpPr>
        <p:spPr>
          <a:xfrm>
            <a:off x="285089" y="4513278"/>
            <a:ext cx="2480981" cy="543560"/>
          </a:xfrm>
          <a:prstGeom prst="rect">
            <a:avLst/>
          </a:prstGeom>
        </p:spPr>
        <p:txBody>
          <a:bodyPr wrap="square" lIns="0" tIns="0" rIns="0" bIns="0" rtlCol="0">
            <a:noAutofit/>
          </a:bodyPr>
          <a:lstStyle/>
          <a:p>
            <a:pPr marL="285749" marR="285431"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doda</a:t>
            </a:r>
            <a:r>
              <a:rPr sz="1200" spc="0" dirty="0" smtClean="0">
                <a:solidFill>
                  <a:srgbClr val="FFFFFF"/>
                </a:solidFill>
                <a:latin typeface="Arial"/>
                <a:cs typeface="Arial"/>
              </a:rPr>
              <a:t>tk</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0" dirty="0" smtClean="0">
                <a:solidFill>
                  <a:srgbClr val="FFFFFF"/>
                </a:solidFill>
                <a:latin typeface="Arial"/>
                <a:cs typeface="Arial"/>
              </a:rPr>
              <a:t>e</a:t>
            </a:r>
            <a:r>
              <a:rPr sz="1200" spc="-19" dirty="0" smtClean="0">
                <a:solidFill>
                  <a:srgbClr val="FFFFFF"/>
                </a:solidFill>
                <a:latin typeface="Arial"/>
                <a:cs typeface="Arial"/>
              </a:rPr>
              <a:t> </a:t>
            </a: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ty</a:t>
            </a:r>
            <a:endParaRPr sz="1200" dirty="0">
              <a:latin typeface="Arial"/>
              <a:cs typeface="Arial"/>
            </a:endParaRPr>
          </a:p>
          <a:p>
            <a:pPr indent="0" algn="ctr">
              <a:lnSpc>
                <a:spcPct val="100041"/>
              </a:lnSpc>
            </a:pPr>
            <a:r>
              <a:rPr sz="1200" spc="4" dirty="0" smtClean="0">
                <a:solidFill>
                  <a:srgbClr val="FFFFFF"/>
                </a:solidFill>
                <a:latin typeface="Arial"/>
                <a:cs typeface="Arial"/>
              </a:rPr>
              <a:t>u</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le</a:t>
            </a:r>
            <a:r>
              <a:rPr sz="1200" spc="-9" dirty="0" smtClean="0">
                <a:solidFill>
                  <a:srgbClr val="FFFFFF"/>
                </a:solidFill>
                <a:latin typeface="Arial"/>
                <a:cs typeface="Arial"/>
              </a:rPr>
              <a:t>ż</a:t>
            </a:r>
            <a:r>
              <a:rPr sz="1200" spc="4" dirty="0" smtClean="0">
                <a:solidFill>
                  <a:srgbClr val="FFFFFF"/>
                </a:solidFill>
                <a:latin typeface="Arial"/>
                <a:cs typeface="Arial"/>
              </a:rPr>
              <a:t>n</a:t>
            </a:r>
            <a:r>
              <a:rPr sz="1200" spc="0" dirty="0" smtClean="0">
                <a:solidFill>
                  <a:srgbClr val="FFFFFF"/>
                </a:solidFill>
                <a:latin typeface="Arial"/>
                <a:cs typeface="Arial"/>
              </a:rPr>
              <a:t>io</a:t>
            </a:r>
            <a:r>
              <a:rPr sz="1200" spc="4" dirty="0" smtClean="0">
                <a:solidFill>
                  <a:srgbClr val="FFFFFF"/>
                </a:solidFill>
                <a:latin typeface="Arial"/>
                <a:cs typeface="Arial"/>
              </a:rPr>
              <a:t>n</a:t>
            </a:r>
            <a:r>
              <a:rPr sz="1200" spc="0" dirty="0" smtClean="0">
                <a:solidFill>
                  <a:srgbClr val="FFFFFF"/>
                </a:solidFill>
                <a:latin typeface="Arial"/>
                <a:cs typeface="Arial"/>
              </a:rPr>
              <a:t>e</a:t>
            </a:r>
            <a:r>
              <a:rPr sz="1200" spc="-34" dirty="0" smtClean="0">
                <a:solidFill>
                  <a:srgbClr val="FFFFFF"/>
                </a:solidFill>
                <a:latin typeface="Arial"/>
                <a:cs typeface="Arial"/>
              </a:rPr>
              <a:t> </a:t>
            </a:r>
            <a:r>
              <a:rPr sz="1200" spc="4" dirty="0" smtClean="0">
                <a:solidFill>
                  <a:srgbClr val="FFFFFF"/>
                </a:solidFill>
                <a:latin typeface="Arial"/>
                <a:cs typeface="Arial"/>
              </a:rPr>
              <a:t>o</a:t>
            </a:r>
            <a:r>
              <a:rPr sz="1200" spc="0" dirty="0" smtClean="0">
                <a:solidFill>
                  <a:srgbClr val="FFFFFF"/>
                </a:solidFill>
                <a:latin typeface="Arial"/>
                <a:cs typeface="Arial"/>
              </a:rPr>
              <a:t>d</a:t>
            </a:r>
            <a:r>
              <a:rPr sz="1200" spc="-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rtości</a:t>
            </a:r>
            <a:r>
              <a:rPr sz="1200" spc="4" dirty="0" smtClean="0">
                <a:solidFill>
                  <a:srgbClr val="FFFFFF"/>
                </a:solidFill>
                <a:latin typeface="Arial"/>
                <a:cs typeface="Arial"/>
              </a:rPr>
              <a:t> 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 kraju</a:t>
            </a:r>
            <a:r>
              <a:rPr sz="1200" spc="-4" dirty="0" smtClean="0">
                <a:solidFill>
                  <a:srgbClr val="FFFFFF"/>
                </a:solidFill>
                <a:latin typeface="Arial"/>
                <a:cs typeface="Arial"/>
              </a:rPr>
              <a:t> </a:t>
            </a:r>
            <a:r>
              <a:rPr sz="1200" spc="4" dirty="0" smtClean="0">
                <a:solidFill>
                  <a:srgbClr val="FFFFFF"/>
                </a:solidFill>
                <a:latin typeface="Arial"/>
                <a:cs typeface="Arial"/>
              </a:rPr>
              <a:t>do</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a:t>
            </a:r>
            <a:r>
              <a:rPr sz="1200" spc="-9"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e</a:t>
            </a:r>
            <a:r>
              <a:rPr sz="1200" spc="-4" dirty="0" smtClean="0">
                <a:solidFill>
                  <a:srgbClr val="FFFFFF"/>
                </a:solidFill>
                <a:latin typeface="Arial"/>
                <a:cs typeface="Arial"/>
              </a:rPr>
              <a:t>g</a:t>
            </a:r>
            <a:r>
              <a:rPr sz="1200" spc="0" dirty="0" smtClean="0">
                <a:solidFill>
                  <a:srgbClr val="FFFFFF"/>
                </a:solidFill>
                <a:latin typeface="Arial"/>
                <a:cs typeface="Arial"/>
              </a:rPr>
              <a:t>o</a:t>
            </a:r>
            <a:r>
              <a:rPr sz="1200" spc="-25" dirty="0" smtClean="0">
                <a:solidFill>
                  <a:srgbClr val="FFFFFF"/>
                </a:solidFill>
                <a:latin typeface="Arial"/>
                <a:cs typeface="Arial"/>
              </a:rPr>
              <a:t> </a:t>
            </a:r>
            <a:r>
              <a:rPr sz="1200" spc="0" dirty="0" smtClean="0">
                <a:solidFill>
                  <a:srgbClr val="FFFFFF"/>
                </a:solidFill>
                <a:latin typeface="Arial"/>
                <a:cs typeface="Arial"/>
              </a:rPr>
              <a:t>l</a:t>
            </a:r>
            <a:r>
              <a:rPr sz="1200" spc="4" dirty="0" smtClean="0">
                <a:solidFill>
                  <a:srgbClr val="FFFFFF"/>
                </a:solidFill>
                <a:latin typeface="Arial"/>
                <a:cs typeface="Arial"/>
              </a:rPr>
              <a:t>u</a:t>
            </a:r>
            <a:r>
              <a:rPr sz="1200" spc="0" dirty="0" smtClean="0">
                <a:solidFill>
                  <a:srgbClr val="FFFFFF"/>
                </a:solidFill>
                <a:latin typeface="Arial"/>
                <a:cs typeface="Arial"/>
              </a:rPr>
              <a:t>b</a:t>
            </a:r>
            <a:r>
              <a:rPr sz="1200" spc="-14" dirty="0" smtClean="0">
                <a:solidFill>
                  <a:srgbClr val="FFFFFF"/>
                </a:solidFill>
                <a:latin typeface="Arial"/>
                <a:cs typeface="Arial"/>
              </a:rPr>
              <a:t> </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lu</a:t>
            </a:r>
            <a:r>
              <a:rPr sz="1200" spc="-4" dirty="0" smtClean="0">
                <a:solidFill>
                  <a:srgbClr val="FFFFFF"/>
                </a:solidFill>
                <a:latin typeface="Arial"/>
                <a:cs typeface="Arial"/>
              </a:rPr>
              <a:t> </a:t>
            </a:r>
            <a:r>
              <a:rPr sz="1200" spc="-14" dirty="0" smtClean="0">
                <a:solidFill>
                  <a:srgbClr val="FFFFFF"/>
                </a:solidFill>
                <a:latin typeface="Arial"/>
                <a:cs typeface="Arial"/>
              </a:rPr>
              <a:t>w</a:t>
            </a:r>
            <a:r>
              <a:rPr sz="1200" spc="-9" dirty="0" smtClean="0">
                <a:solidFill>
                  <a:srgbClr val="FFFFFF"/>
                </a:solidFill>
                <a:latin typeface="Arial"/>
                <a:cs typeface="Arial"/>
              </a:rPr>
              <a:t>y</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a:t>
            </a:r>
            <a:endParaRPr sz="1200" dirty="0">
              <a:latin typeface="Arial"/>
              <a:cs typeface="Arial"/>
            </a:endParaRPr>
          </a:p>
        </p:txBody>
      </p:sp>
      <p:sp>
        <p:nvSpPr>
          <p:cNvPr id="5" name="object 5"/>
          <p:cNvSpPr txBox="1"/>
          <p:nvPr/>
        </p:nvSpPr>
        <p:spPr>
          <a:xfrm>
            <a:off x="4057015" y="4538805"/>
            <a:ext cx="421182"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EORI</a:t>
            </a:r>
            <a:endParaRPr sz="1200">
              <a:latin typeface="Arial"/>
              <a:cs typeface="Arial"/>
            </a:endParaRPr>
          </a:p>
        </p:txBody>
      </p:sp>
      <p:sp>
        <p:nvSpPr>
          <p:cNvPr id="4" name="object 4"/>
          <p:cNvSpPr txBox="1"/>
          <p:nvPr/>
        </p:nvSpPr>
        <p:spPr>
          <a:xfrm>
            <a:off x="3488563" y="5051504"/>
            <a:ext cx="1557782"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Wa</a:t>
            </a:r>
            <a:r>
              <a:rPr sz="1200" spc="0" dirty="0" smtClean="0">
                <a:solidFill>
                  <a:srgbClr val="FFFFFF"/>
                </a:solidFill>
                <a:latin typeface="Arial"/>
                <a:cs typeface="Arial"/>
              </a:rPr>
              <a:t>ru</a:t>
            </a:r>
            <a:r>
              <a:rPr sz="1200" spc="-4" dirty="0" smtClean="0">
                <a:solidFill>
                  <a:srgbClr val="FFFFFF"/>
                </a:solidFill>
                <a:latin typeface="Arial"/>
                <a:cs typeface="Arial"/>
              </a:rPr>
              <a:t>n</a:t>
            </a:r>
            <a:r>
              <a:rPr sz="1200" spc="0" dirty="0" smtClean="0">
                <a:solidFill>
                  <a:srgbClr val="FFFFFF"/>
                </a:solidFill>
                <a:latin typeface="Arial"/>
                <a:cs typeface="Arial"/>
              </a:rPr>
              <a:t>ki</a:t>
            </a:r>
            <a:r>
              <a:rPr sz="1200" spc="-34" dirty="0" smtClean="0">
                <a:solidFill>
                  <a:srgbClr val="FFFFFF"/>
                </a:solidFill>
                <a:latin typeface="Arial"/>
                <a:cs typeface="Arial"/>
              </a:rPr>
              <a:t> </a:t>
            </a:r>
            <a:r>
              <a:rPr sz="1200" spc="0" dirty="0" smtClean="0">
                <a:solidFill>
                  <a:srgbClr val="FFFFFF"/>
                </a:solidFill>
                <a:latin typeface="Arial"/>
                <a:cs typeface="Arial"/>
              </a:rPr>
              <a:t>INCO</a:t>
            </a:r>
            <a:r>
              <a:rPr sz="1200" spc="9" dirty="0" smtClean="0">
                <a:solidFill>
                  <a:srgbClr val="FFFFFF"/>
                </a:solidFill>
                <a:latin typeface="Arial"/>
                <a:cs typeface="Arial"/>
              </a:rPr>
              <a:t>T</a:t>
            </a:r>
            <a:r>
              <a:rPr sz="1200" spc="0" dirty="0" smtClean="0">
                <a:solidFill>
                  <a:srgbClr val="FFFFFF"/>
                </a:solidFill>
                <a:latin typeface="Arial"/>
                <a:cs typeface="Arial"/>
              </a:rPr>
              <a:t>ER</a:t>
            </a:r>
            <a:r>
              <a:rPr sz="1200" spc="-4" dirty="0" smtClean="0">
                <a:solidFill>
                  <a:srgbClr val="FFFFFF"/>
                </a:solidFill>
                <a:latin typeface="Arial"/>
                <a:cs typeface="Arial"/>
              </a:rPr>
              <a:t>M</a:t>
            </a:r>
            <a:r>
              <a:rPr sz="1200" spc="0" dirty="0" smtClean="0">
                <a:solidFill>
                  <a:srgbClr val="FFFFFF"/>
                </a:solidFill>
                <a:latin typeface="Arial"/>
                <a:cs typeface="Arial"/>
              </a:rPr>
              <a:t>S</a:t>
            </a:r>
            <a:endParaRPr sz="1200">
              <a:latin typeface="Arial"/>
              <a:cs typeface="Arial"/>
            </a:endParaRPr>
          </a:p>
        </p:txBody>
      </p:sp>
      <p:sp>
        <p:nvSpPr>
          <p:cNvPr id="3" name="object 3">
            <a:hlinkClick r:id="rId31"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26911" marR="126033" algn="ctr">
              <a:lnSpc>
                <a:spcPct val="101725"/>
              </a:lnSpc>
              <a:spcBef>
                <a:spcPts val="434"/>
              </a:spcBef>
            </a:pPr>
            <a:r>
              <a:rPr sz="1600" spc="0" dirty="0" smtClean="0">
                <a:latin typeface="Calibri"/>
                <a:cs typeface="Calibri"/>
              </a:rPr>
              <a:t>6</a:t>
            </a:r>
            <a:endParaRPr sz="1600">
              <a:latin typeface="Calibri"/>
              <a:cs typeface="Calibri"/>
            </a:endParaRPr>
          </a:p>
        </p:txBody>
      </p:sp>
      <p:sp>
        <p:nvSpPr>
          <p:cNvPr id="62" name="pole tekstowe 61"/>
          <p:cNvSpPr txBox="1"/>
          <p:nvPr/>
        </p:nvSpPr>
        <p:spPr>
          <a:xfrm>
            <a:off x="5508000" y="1800000"/>
            <a:ext cx="4806000" cy="4548040"/>
          </a:xfrm>
          <a:prstGeom prst="rect">
            <a:avLst/>
          </a:prstGeom>
          <a:noFill/>
        </p:spPr>
        <p:txBody>
          <a:bodyPr wrap="square" rtlCol="0">
            <a:spAutoFit/>
          </a:bodyPr>
          <a:lstStyle/>
          <a:p>
            <a:r>
              <a:rPr lang="pl-PL" sz="1400" b="1" dirty="0">
                <a:latin typeface="Arial"/>
                <a:cs typeface="Arial"/>
              </a:rPr>
              <a:t>Oryginał</a:t>
            </a:r>
            <a:r>
              <a:rPr lang="pl-PL" sz="1400" b="1" dirty="0" smtClean="0"/>
              <a:t> </a:t>
            </a:r>
            <a:r>
              <a:rPr lang="pl-PL" sz="1400" b="1" dirty="0" smtClean="0">
                <a:latin typeface="Arial"/>
                <a:cs typeface="Arial"/>
              </a:rPr>
              <a:t>faktury</a:t>
            </a:r>
          </a:p>
          <a:p>
            <a:endParaRPr lang="pl-PL" sz="1200" b="1" dirty="0">
              <a:latin typeface="Arial"/>
              <a:cs typeface="Arial"/>
            </a:endParaRPr>
          </a:p>
          <a:p>
            <a:pPr marL="12700">
              <a:lnSpc>
                <a:spcPts val="1325"/>
              </a:lnSpc>
              <a:spcBef>
                <a:spcPts val="66"/>
              </a:spcBef>
            </a:pPr>
            <a:r>
              <a:rPr lang="pl-PL" sz="1200" dirty="0">
                <a:latin typeface="Arial"/>
                <a:cs typeface="Arial"/>
              </a:rPr>
              <a:t>Do</a:t>
            </a:r>
            <a:r>
              <a:rPr lang="pl-PL" sz="1200" spc="-4"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s</a:t>
            </a:r>
            <a:r>
              <a:rPr lang="pl-PL" sz="1200" spc="-9" dirty="0">
                <a:latin typeface="Arial"/>
                <a:cs typeface="Arial"/>
              </a:rPr>
              <a:t>y</a:t>
            </a:r>
            <a:r>
              <a:rPr lang="pl-PL" sz="1200" dirty="0">
                <a:latin typeface="Arial"/>
                <a:cs typeface="Arial"/>
              </a:rPr>
              <a:t>łki</a:t>
            </a:r>
            <a:r>
              <a:rPr lang="pl-PL" sz="1200" spc="9" dirty="0">
                <a:latin typeface="Arial"/>
                <a:cs typeface="Arial"/>
              </a:rPr>
              <a:t> </a:t>
            </a:r>
            <a:r>
              <a:rPr lang="pl-PL" sz="1200" dirty="0">
                <a:latin typeface="Arial"/>
                <a:cs typeface="Arial"/>
              </a:rPr>
              <a:t>s</a:t>
            </a:r>
            <a:r>
              <a:rPr lang="pl-PL" sz="1200" spc="4" dirty="0">
                <a:latin typeface="Arial"/>
                <a:cs typeface="Arial"/>
              </a:rPr>
              <a:t>u</a:t>
            </a:r>
            <a:r>
              <a:rPr lang="pl-PL" sz="1200" spc="-4" dirty="0">
                <a:latin typeface="Arial"/>
                <a:cs typeface="Arial"/>
              </a:rPr>
              <a:t>g</a:t>
            </a:r>
            <a:r>
              <a:rPr lang="pl-PL" sz="1200" spc="4" dirty="0">
                <a:latin typeface="Arial"/>
                <a:cs typeface="Arial"/>
              </a:rPr>
              <a:t>e</a:t>
            </a:r>
            <a:r>
              <a:rPr lang="pl-PL" sz="1200" dirty="0">
                <a:latin typeface="Arial"/>
                <a:cs typeface="Arial"/>
              </a:rPr>
              <a:t>ruje</a:t>
            </a:r>
            <a:r>
              <a:rPr lang="pl-PL" sz="1200" spc="-4" dirty="0">
                <a:latin typeface="Arial"/>
                <a:cs typeface="Arial"/>
              </a:rPr>
              <a:t>m</a:t>
            </a:r>
            <a:r>
              <a:rPr lang="pl-PL" sz="1200" dirty="0">
                <a:latin typeface="Arial"/>
                <a:cs typeface="Arial"/>
              </a:rPr>
              <a:t>y</a:t>
            </a:r>
            <a:r>
              <a:rPr lang="pl-PL" sz="1200" spc="-19" dirty="0">
                <a:latin typeface="Arial"/>
                <a:cs typeface="Arial"/>
              </a:rPr>
              <a:t> </a:t>
            </a:r>
            <a:r>
              <a:rPr lang="pl-PL" sz="1200" spc="4" dirty="0">
                <a:latin typeface="Arial"/>
                <a:cs typeface="Arial"/>
              </a:rPr>
              <a:t>do</a:t>
            </a:r>
            <a:r>
              <a:rPr lang="pl-PL" sz="1200" dirty="0">
                <a:latin typeface="Arial"/>
                <a:cs typeface="Arial"/>
              </a:rPr>
              <a:t>łąc</a:t>
            </a:r>
            <a:r>
              <a:rPr lang="pl-PL" sz="1200" spc="-9" dirty="0">
                <a:latin typeface="Arial"/>
                <a:cs typeface="Arial"/>
              </a:rPr>
              <a:t>zy</a:t>
            </a:r>
            <a:r>
              <a:rPr lang="pl-PL" sz="1200" dirty="0">
                <a:latin typeface="Arial"/>
                <a:cs typeface="Arial"/>
              </a:rPr>
              <a:t>ć</a:t>
            </a:r>
            <a:r>
              <a:rPr lang="pl-PL" sz="1200" spc="-9" dirty="0">
                <a:latin typeface="Arial"/>
                <a:cs typeface="Arial"/>
              </a:rPr>
              <a:t> </a:t>
            </a:r>
            <a:r>
              <a:rPr lang="pl-PL" sz="1200" dirty="0">
                <a:latin typeface="Arial"/>
                <a:cs typeface="Arial"/>
              </a:rPr>
              <a:t>co</a:t>
            </a:r>
            <a:r>
              <a:rPr lang="pl-PL" sz="1200" spc="4" dirty="0">
                <a:latin typeface="Arial"/>
                <a:cs typeface="Arial"/>
              </a:rPr>
              <a:t> na</a:t>
            </a:r>
            <a:r>
              <a:rPr lang="pl-PL" sz="1200" dirty="0">
                <a:latin typeface="Arial"/>
                <a:cs typeface="Arial"/>
              </a:rPr>
              <a:t>j</a:t>
            </a:r>
            <a:r>
              <a:rPr lang="pl-PL" sz="1200" spc="4" dirty="0">
                <a:latin typeface="Arial"/>
                <a:cs typeface="Arial"/>
              </a:rPr>
              <a:t>m</a:t>
            </a:r>
            <a:r>
              <a:rPr lang="pl-PL" sz="1200" spc="-4" dirty="0">
                <a:latin typeface="Arial"/>
                <a:cs typeface="Arial"/>
              </a:rPr>
              <a:t>n</a:t>
            </a:r>
            <a:r>
              <a:rPr lang="pl-PL" sz="1200" dirty="0">
                <a:latin typeface="Arial"/>
                <a:cs typeface="Arial"/>
              </a:rPr>
              <a:t>i</a:t>
            </a:r>
            <a:r>
              <a:rPr lang="pl-PL" sz="1200" spc="-9" dirty="0">
                <a:latin typeface="Arial"/>
                <a:cs typeface="Arial"/>
              </a:rPr>
              <a:t>e</a:t>
            </a:r>
            <a:r>
              <a:rPr lang="pl-PL" sz="1200" dirty="0">
                <a:latin typeface="Arial"/>
                <a:cs typeface="Arial"/>
              </a:rPr>
              <a:t>j</a:t>
            </a:r>
            <a:r>
              <a:rPr lang="pl-PL" sz="1200" spc="-34" dirty="0">
                <a:latin typeface="Arial"/>
                <a:cs typeface="Arial"/>
              </a:rPr>
              <a:t> </a:t>
            </a:r>
            <a:r>
              <a:rPr lang="pl-PL" sz="1200" dirty="0">
                <a:latin typeface="Arial"/>
                <a:cs typeface="Arial"/>
              </a:rPr>
              <a:t>3</a:t>
            </a:r>
            <a:r>
              <a:rPr lang="pl-PL" sz="1200" spc="4" dirty="0">
                <a:latin typeface="Arial"/>
                <a:cs typeface="Arial"/>
              </a:rPr>
              <a:t> e</a:t>
            </a:r>
            <a:r>
              <a:rPr lang="pl-PL" sz="1200" spc="-4" dirty="0">
                <a:latin typeface="Arial"/>
                <a:cs typeface="Arial"/>
              </a:rPr>
              <a:t>g</a:t>
            </a:r>
            <a:r>
              <a:rPr lang="pl-PL" sz="1200" spc="-9" dirty="0">
                <a:latin typeface="Arial"/>
                <a:cs typeface="Arial"/>
              </a:rPr>
              <a:t>z</a:t>
            </a:r>
            <a:r>
              <a:rPr lang="pl-PL" sz="1200" spc="4" dirty="0">
                <a:latin typeface="Arial"/>
                <a:cs typeface="Arial"/>
              </a:rPr>
              <a:t>emp</a:t>
            </a:r>
            <a:r>
              <a:rPr lang="pl-PL" sz="1200" dirty="0">
                <a:latin typeface="Arial"/>
                <a:cs typeface="Arial"/>
              </a:rPr>
              <a:t>lar</a:t>
            </a:r>
            <a:r>
              <a:rPr lang="pl-PL" sz="1200" spc="-14" dirty="0">
                <a:latin typeface="Arial"/>
                <a:cs typeface="Arial"/>
              </a:rPr>
              <a:t>z</a:t>
            </a:r>
            <a:r>
              <a:rPr lang="pl-PL" sz="1200" dirty="0">
                <a:latin typeface="Arial"/>
                <a:cs typeface="Arial"/>
              </a:rPr>
              <a:t>e</a:t>
            </a:r>
            <a:r>
              <a:rPr lang="pl-PL" sz="1200" spc="-14" dirty="0">
                <a:latin typeface="Arial"/>
                <a:cs typeface="Arial"/>
              </a:rPr>
              <a:t> </a:t>
            </a:r>
            <a:r>
              <a:rPr lang="pl-PL" sz="1200" spc="4" dirty="0" smtClean="0">
                <a:latin typeface="Arial"/>
                <a:cs typeface="Arial"/>
              </a:rPr>
              <a:t>o</a:t>
            </a:r>
            <a:r>
              <a:rPr lang="pl-PL" sz="1200" dirty="0" smtClean="0">
                <a:latin typeface="Arial"/>
                <a:cs typeface="Arial"/>
              </a:rPr>
              <a:t>r</a:t>
            </a:r>
            <a:r>
              <a:rPr lang="pl-PL" sz="1200" spc="-14" dirty="0" smtClean="0">
                <a:latin typeface="Arial"/>
                <a:cs typeface="Arial"/>
              </a:rPr>
              <a:t>y</a:t>
            </a:r>
            <a:r>
              <a:rPr lang="pl-PL" sz="1200" spc="-4" dirty="0" smtClean="0">
                <a:latin typeface="Arial"/>
                <a:cs typeface="Arial"/>
              </a:rPr>
              <a:t>g</a:t>
            </a:r>
            <a:r>
              <a:rPr lang="pl-PL" sz="1200" dirty="0" smtClean="0">
                <a:latin typeface="Arial"/>
                <a:cs typeface="Arial"/>
              </a:rPr>
              <a:t>in</a:t>
            </a:r>
            <a:r>
              <a:rPr lang="pl-PL" sz="1200" spc="4" dirty="0" smtClean="0">
                <a:latin typeface="Arial"/>
                <a:cs typeface="Arial"/>
              </a:rPr>
              <a:t>a</a:t>
            </a:r>
            <a:r>
              <a:rPr lang="pl-PL" sz="1200" dirty="0" smtClean="0">
                <a:latin typeface="Arial"/>
                <a:cs typeface="Arial"/>
              </a:rPr>
              <a:t>łu </a:t>
            </a:r>
            <a:r>
              <a:rPr lang="pl-PL" sz="1200" spc="14" dirty="0" smtClean="0">
                <a:latin typeface="Arial"/>
                <a:cs typeface="Arial"/>
              </a:rPr>
              <a:t>f</a:t>
            </a:r>
            <a:r>
              <a:rPr lang="pl-PL" sz="1200" spc="4" dirty="0" smtClean="0">
                <a:latin typeface="Arial"/>
                <a:cs typeface="Arial"/>
              </a:rPr>
              <a:t>a</a:t>
            </a:r>
            <a:r>
              <a:rPr lang="pl-PL" sz="1200" dirty="0" smtClean="0">
                <a:latin typeface="Arial"/>
                <a:cs typeface="Arial"/>
              </a:rPr>
              <a:t>kt</a:t>
            </a:r>
            <a:r>
              <a:rPr lang="pl-PL" sz="1200" spc="4" dirty="0" smtClean="0">
                <a:latin typeface="Arial"/>
                <a:cs typeface="Arial"/>
              </a:rPr>
              <a:t>u</a:t>
            </a:r>
            <a:r>
              <a:rPr lang="pl-PL" sz="1200" dirty="0" smtClean="0">
                <a:latin typeface="Arial"/>
                <a:cs typeface="Arial"/>
              </a:rPr>
              <a:t>r</a:t>
            </a:r>
            <a:r>
              <a:rPr lang="pl-PL" sz="1200" spc="-100" dirty="0" smtClean="0">
                <a:latin typeface="Arial"/>
                <a:cs typeface="Arial"/>
              </a:rPr>
              <a:t>y</a:t>
            </a:r>
            <a:r>
              <a:rPr lang="pl-PL" sz="1200" dirty="0" smtClean="0">
                <a:latin typeface="Arial"/>
                <a:cs typeface="Arial"/>
              </a:rPr>
              <a:t>.</a:t>
            </a:r>
          </a:p>
          <a:p>
            <a:pPr marL="12700">
              <a:lnSpc>
                <a:spcPts val="1325"/>
              </a:lnSpc>
              <a:spcBef>
                <a:spcPts val="66"/>
              </a:spcBef>
            </a:pPr>
            <a:endParaRPr lang="pl-PL" sz="1200" dirty="0">
              <a:latin typeface="Arial"/>
              <a:cs typeface="Arial"/>
            </a:endParaRPr>
          </a:p>
          <a:p>
            <a:pPr marL="12700">
              <a:lnSpc>
                <a:spcPts val="1325"/>
              </a:lnSpc>
              <a:spcBef>
                <a:spcPts val="66"/>
              </a:spcBef>
            </a:pPr>
            <a:r>
              <a:rPr lang="pl-PL" sz="1200" dirty="0">
                <a:latin typeface="Arial"/>
                <a:cs typeface="Arial"/>
              </a:rPr>
              <a:t>O</a:t>
            </a:r>
            <a:r>
              <a:rPr lang="pl-PL" sz="1200" spc="4" dirty="0">
                <a:latin typeface="Arial"/>
                <a:cs typeface="Arial"/>
              </a:rPr>
              <a:t>p</a:t>
            </a:r>
            <a:r>
              <a:rPr lang="pl-PL" sz="1200" dirty="0">
                <a:latin typeface="Arial"/>
                <a:cs typeface="Arial"/>
              </a:rPr>
              <a:t>is</a:t>
            </a:r>
            <a:r>
              <a:rPr lang="pl-PL" sz="1200" spc="-9" dirty="0">
                <a:latin typeface="Arial"/>
                <a:cs typeface="Arial"/>
              </a:rPr>
              <a:t> </a:t>
            </a:r>
            <a:r>
              <a:rPr lang="pl-PL" sz="1200" spc="4" dirty="0">
                <a:latin typeface="Arial"/>
                <a:cs typeface="Arial"/>
              </a:rPr>
              <a:t>e</a:t>
            </a:r>
            <a:r>
              <a:rPr lang="pl-PL" sz="1200" dirty="0">
                <a:latin typeface="Arial"/>
                <a:cs typeface="Arial"/>
              </a:rPr>
              <a:t>le</a:t>
            </a:r>
            <a:r>
              <a:rPr lang="pl-PL" sz="1200" spc="9" dirty="0">
                <a:latin typeface="Arial"/>
                <a:cs typeface="Arial"/>
              </a:rPr>
              <a:t>m</a:t>
            </a:r>
            <a:r>
              <a:rPr lang="pl-PL" sz="1200" spc="4" dirty="0">
                <a:latin typeface="Arial"/>
                <a:cs typeface="Arial"/>
              </a:rPr>
              <a:t>e</a:t>
            </a:r>
            <a:r>
              <a:rPr lang="pl-PL" sz="1200" spc="-4" dirty="0">
                <a:latin typeface="Arial"/>
                <a:cs typeface="Arial"/>
              </a:rPr>
              <a:t>n</a:t>
            </a:r>
            <a:r>
              <a:rPr lang="pl-PL" sz="1200" dirty="0">
                <a:latin typeface="Arial"/>
                <a:cs typeface="Arial"/>
              </a:rPr>
              <a:t>t</a:t>
            </a:r>
            <a:r>
              <a:rPr lang="pl-PL" sz="1200" spc="4" dirty="0">
                <a:latin typeface="Arial"/>
                <a:cs typeface="Arial"/>
              </a:rPr>
              <a:t>ó</a:t>
            </a:r>
            <a:r>
              <a:rPr lang="pl-PL" sz="1200" spc="-75" dirty="0">
                <a:latin typeface="Arial"/>
                <a:cs typeface="Arial"/>
              </a:rPr>
              <a:t>w</a:t>
            </a:r>
            <a:r>
              <a:rPr lang="pl-PL" sz="1200" dirty="0">
                <a:latin typeface="Arial"/>
                <a:cs typeface="Arial"/>
              </a:rPr>
              <a:t>,</a:t>
            </a:r>
            <a:r>
              <a:rPr lang="pl-PL" sz="1200" spc="-29" dirty="0">
                <a:latin typeface="Arial"/>
                <a:cs typeface="Arial"/>
              </a:rPr>
              <a:t> </a:t>
            </a:r>
            <a:r>
              <a:rPr lang="pl-PL" sz="1200" dirty="0">
                <a:latin typeface="Arial"/>
                <a:cs typeface="Arial"/>
              </a:rPr>
              <a:t>kt</a:t>
            </a:r>
            <a:r>
              <a:rPr lang="pl-PL" sz="1200" spc="4" dirty="0">
                <a:latin typeface="Arial"/>
                <a:cs typeface="Arial"/>
              </a:rPr>
              <a:t>ó</a:t>
            </a:r>
            <a:r>
              <a:rPr lang="pl-PL" sz="1200" dirty="0">
                <a:latin typeface="Arial"/>
                <a:cs typeface="Arial"/>
              </a:rPr>
              <a:t>re</a:t>
            </a:r>
            <a:r>
              <a:rPr lang="pl-PL" sz="1200" spc="-4" dirty="0">
                <a:latin typeface="Arial"/>
                <a:cs typeface="Arial"/>
              </a:rPr>
              <a:t> </a:t>
            </a:r>
            <a:r>
              <a:rPr lang="pl-PL" sz="1200" spc="4" dirty="0">
                <a:latin typeface="Arial"/>
                <a:cs typeface="Arial"/>
              </a:rPr>
              <a:t>po</a:t>
            </a:r>
            <a:r>
              <a:rPr lang="pl-PL" sz="1200" spc="-14" dirty="0">
                <a:latin typeface="Arial"/>
                <a:cs typeface="Arial"/>
              </a:rPr>
              <a:t>w</a:t>
            </a:r>
            <a:r>
              <a:rPr lang="pl-PL" sz="1200" dirty="0">
                <a:latin typeface="Arial"/>
                <a:cs typeface="Arial"/>
              </a:rPr>
              <a:t>in</a:t>
            </a:r>
            <a:r>
              <a:rPr lang="pl-PL" sz="1200" spc="4" dirty="0">
                <a:latin typeface="Arial"/>
                <a:cs typeface="Arial"/>
              </a:rPr>
              <a:t>n</a:t>
            </a:r>
            <a:r>
              <a:rPr lang="pl-PL" sz="1200" dirty="0">
                <a:latin typeface="Arial"/>
                <a:cs typeface="Arial"/>
              </a:rPr>
              <a:t>a</a:t>
            </a:r>
            <a:r>
              <a:rPr lang="pl-PL" sz="1200" spc="-29" dirty="0">
                <a:latin typeface="Arial"/>
                <a:cs typeface="Arial"/>
              </a:rPr>
              <a:t> </a:t>
            </a:r>
            <a:r>
              <a:rPr lang="pl-PL" sz="1200" spc="-9" dirty="0">
                <a:latin typeface="Arial"/>
                <a:cs typeface="Arial"/>
              </a:rPr>
              <a:t>z</a:t>
            </a:r>
            <a:r>
              <a:rPr lang="pl-PL" sz="1200" spc="4" dirty="0">
                <a:latin typeface="Arial"/>
                <a:cs typeface="Arial"/>
              </a:rPr>
              <a:t>a</a:t>
            </a:r>
            <a:r>
              <a:rPr lang="pl-PL" sz="1200" spc="-14" dirty="0">
                <a:latin typeface="Arial"/>
                <a:cs typeface="Arial"/>
              </a:rPr>
              <a:t>w</a:t>
            </a:r>
            <a:r>
              <a:rPr lang="pl-PL" sz="1200" dirty="0">
                <a:latin typeface="Arial"/>
                <a:cs typeface="Arial"/>
              </a:rPr>
              <a:t>ierać </a:t>
            </a:r>
            <a:r>
              <a:rPr lang="pl-PL" sz="1200" spc="14" dirty="0">
                <a:latin typeface="Arial"/>
                <a:cs typeface="Arial"/>
              </a:rPr>
              <a:t>f</a:t>
            </a:r>
            <a:r>
              <a:rPr lang="pl-PL" sz="1200" spc="4" dirty="0">
                <a:latin typeface="Arial"/>
                <a:cs typeface="Arial"/>
              </a:rPr>
              <a:t>a</a:t>
            </a:r>
            <a:r>
              <a:rPr lang="pl-PL" sz="1200" dirty="0">
                <a:latin typeface="Arial"/>
                <a:cs typeface="Arial"/>
              </a:rPr>
              <a:t>kt</a:t>
            </a:r>
            <a:r>
              <a:rPr lang="pl-PL" sz="1200" spc="4" dirty="0">
                <a:latin typeface="Arial"/>
                <a:cs typeface="Arial"/>
              </a:rPr>
              <a:t>u</a:t>
            </a:r>
            <a:r>
              <a:rPr lang="pl-PL" sz="1200" dirty="0">
                <a:latin typeface="Arial"/>
                <a:cs typeface="Arial"/>
              </a:rPr>
              <a:t>ra</a:t>
            </a:r>
            <a:r>
              <a:rPr lang="pl-PL" sz="1200" spc="-9" dirty="0">
                <a:latin typeface="Arial"/>
                <a:cs typeface="Arial"/>
              </a:rPr>
              <a:t> </a:t>
            </a:r>
            <a:r>
              <a:rPr lang="pl-PL" sz="1200" dirty="0" smtClean="0">
                <a:latin typeface="Arial"/>
                <a:cs typeface="Arial"/>
              </a:rPr>
              <a:t>:</a:t>
            </a:r>
          </a:p>
          <a:p>
            <a:pPr marL="184150" marR="13586" indent="-171450">
              <a:lnSpc>
                <a:spcPct val="95825"/>
              </a:lnSpc>
              <a:buFont typeface="Arial" panose="020B0604020202020204" pitchFamily="34" charset="0"/>
              <a:buChar char="•"/>
            </a:pPr>
            <a:r>
              <a:rPr lang="pl-PL" sz="1200" spc="4" dirty="0">
                <a:latin typeface="Arial"/>
                <a:cs typeface="Arial"/>
              </a:rPr>
              <a:t>pe</a:t>
            </a:r>
            <a:r>
              <a:rPr lang="pl-PL" sz="1200" dirty="0">
                <a:latin typeface="Arial"/>
                <a:cs typeface="Arial"/>
              </a:rPr>
              <a:t>łne</a:t>
            </a:r>
            <a:r>
              <a:rPr lang="pl-PL" sz="1200" spc="-14" dirty="0">
                <a:latin typeface="Arial"/>
                <a:cs typeface="Arial"/>
              </a:rPr>
              <a:t> </a:t>
            </a:r>
            <a:r>
              <a:rPr lang="pl-PL" sz="1200" spc="4" dirty="0">
                <a:latin typeface="Arial"/>
                <a:cs typeface="Arial"/>
              </a:rPr>
              <a:t>dan</a:t>
            </a:r>
            <a:r>
              <a:rPr lang="pl-PL" sz="1200" dirty="0">
                <a:latin typeface="Arial"/>
                <a:cs typeface="Arial"/>
              </a:rPr>
              <a:t>e</a:t>
            </a:r>
            <a:r>
              <a:rPr lang="pl-PL" sz="1200" spc="-29" dirty="0">
                <a:latin typeface="Arial"/>
                <a:cs typeface="Arial"/>
              </a:rPr>
              <a:t> </a:t>
            </a:r>
            <a:r>
              <a:rPr lang="pl-PL" sz="1200" spc="4" dirty="0">
                <a:latin typeface="Arial"/>
                <a:cs typeface="Arial"/>
              </a:rPr>
              <a:t>nada</a:t>
            </a:r>
            <a:r>
              <a:rPr lang="pl-PL" sz="1200" spc="-14" dirty="0">
                <a:latin typeface="Arial"/>
                <a:cs typeface="Arial"/>
              </a:rPr>
              <a:t>w</a:t>
            </a:r>
            <a:r>
              <a:rPr lang="pl-PL" sz="1200" dirty="0">
                <a:latin typeface="Arial"/>
                <a:cs typeface="Arial"/>
              </a:rPr>
              <a:t>cy</a:t>
            </a:r>
            <a:r>
              <a:rPr lang="pl-PL" sz="1200" spc="-19" dirty="0">
                <a:latin typeface="Arial"/>
                <a:cs typeface="Arial"/>
              </a:rPr>
              <a:t> </a:t>
            </a:r>
            <a:r>
              <a:rPr lang="pl-PL" sz="1200" dirty="0">
                <a:latin typeface="Arial"/>
                <a:cs typeface="Arial"/>
              </a:rPr>
              <a:t>i </a:t>
            </a:r>
            <a:r>
              <a:rPr lang="pl-PL" sz="1200" spc="4" dirty="0">
                <a:latin typeface="Arial"/>
                <a:cs typeface="Arial"/>
              </a:rPr>
              <a:t>odb</a:t>
            </a:r>
            <a:r>
              <a:rPr lang="pl-PL" sz="1200" dirty="0">
                <a:latin typeface="Arial"/>
                <a:cs typeface="Arial"/>
              </a:rPr>
              <a:t>i</a:t>
            </a:r>
            <a:r>
              <a:rPr lang="pl-PL" sz="1200" spc="-9" dirty="0">
                <a:latin typeface="Arial"/>
                <a:cs typeface="Arial"/>
              </a:rPr>
              <a:t>o</a:t>
            </a:r>
            <a:r>
              <a:rPr lang="pl-PL" sz="1200" dirty="0">
                <a:latin typeface="Arial"/>
                <a:cs typeface="Arial"/>
              </a:rPr>
              <a:t>rcy</a:t>
            </a:r>
            <a:r>
              <a:rPr lang="pl-PL" sz="1200" spc="-24" dirty="0">
                <a:latin typeface="Arial"/>
                <a:cs typeface="Arial"/>
              </a:rPr>
              <a:t> </a:t>
            </a:r>
            <a:r>
              <a:rPr lang="pl-PL" sz="1200" dirty="0">
                <a:latin typeface="Arial"/>
                <a:cs typeface="Arial"/>
              </a:rPr>
              <a:t>(n</a:t>
            </a:r>
            <a:r>
              <a:rPr lang="pl-PL" sz="1200" spc="4" dirty="0">
                <a:latin typeface="Arial"/>
                <a:cs typeface="Arial"/>
              </a:rPr>
              <a:t>a</a:t>
            </a:r>
            <a:r>
              <a:rPr lang="pl-PL" sz="1200" spc="-9" dirty="0">
                <a:latin typeface="Arial"/>
                <a:cs typeface="Arial"/>
              </a:rPr>
              <a:t>z</a:t>
            </a:r>
            <a:r>
              <a:rPr lang="pl-PL" sz="1200" spc="-14" dirty="0">
                <a:latin typeface="Arial"/>
                <a:cs typeface="Arial"/>
              </a:rPr>
              <a:t>w</a:t>
            </a:r>
            <a:r>
              <a:rPr lang="pl-PL" sz="1200" dirty="0">
                <a:latin typeface="Arial"/>
                <a:cs typeface="Arial"/>
              </a:rPr>
              <a:t>y </a:t>
            </a:r>
            <a:r>
              <a:rPr lang="pl-PL" sz="1200" spc="14" dirty="0">
                <a:latin typeface="Arial"/>
                <a:cs typeface="Arial"/>
              </a:rPr>
              <a:t>f</a:t>
            </a:r>
            <a:r>
              <a:rPr lang="pl-PL" sz="1200" dirty="0">
                <a:latin typeface="Arial"/>
                <a:cs typeface="Arial"/>
              </a:rPr>
              <a:t>i</a:t>
            </a:r>
            <a:r>
              <a:rPr lang="pl-PL" sz="1200" spc="-4" dirty="0">
                <a:latin typeface="Arial"/>
                <a:cs typeface="Arial"/>
              </a:rPr>
              <a:t>r</a:t>
            </a:r>
            <a:r>
              <a:rPr lang="pl-PL" sz="1200" dirty="0">
                <a:latin typeface="Arial"/>
                <a:cs typeface="Arial"/>
              </a:rPr>
              <a:t>m i ich</a:t>
            </a:r>
            <a:r>
              <a:rPr lang="pl-PL" sz="1200" spc="-4" dirty="0">
                <a:latin typeface="Arial"/>
                <a:cs typeface="Arial"/>
              </a:rPr>
              <a:t> </a:t>
            </a:r>
            <a:r>
              <a:rPr lang="pl-PL" sz="1200" spc="4" dirty="0">
                <a:latin typeface="Arial"/>
                <a:cs typeface="Arial"/>
              </a:rPr>
              <a:t>ad</a:t>
            </a:r>
            <a:r>
              <a:rPr lang="pl-PL" sz="1200" dirty="0">
                <a:latin typeface="Arial"/>
                <a:cs typeface="Arial"/>
              </a:rPr>
              <a:t>res</a:t>
            </a:r>
            <a:r>
              <a:rPr lang="pl-PL" sz="1200" spc="-9" dirty="0">
                <a:latin typeface="Arial"/>
                <a:cs typeface="Arial"/>
              </a:rPr>
              <a:t>y</a:t>
            </a:r>
            <a:r>
              <a:rPr lang="pl-PL" sz="1200" dirty="0">
                <a:latin typeface="Arial"/>
                <a:cs typeface="Arial"/>
              </a:rPr>
              <a:t>)</a:t>
            </a:r>
          </a:p>
          <a:p>
            <a:pPr marL="184150" indent="-171450">
              <a:lnSpc>
                <a:spcPts val="1325"/>
              </a:lnSpc>
              <a:spcBef>
                <a:spcPts val="66"/>
              </a:spcBef>
              <a:buFont typeface="Arial" panose="020B0604020202020204" pitchFamily="34" charset="0"/>
              <a:buChar char="•"/>
            </a:pPr>
            <a:r>
              <a:rPr lang="pl-PL" sz="1200" dirty="0">
                <a:latin typeface="Arial"/>
                <a:cs typeface="Arial"/>
              </a:rPr>
              <a:t>na</a:t>
            </a:r>
            <a:r>
              <a:rPr lang="pl-PL" sz="1200" spc="-9" dirty="0">
                <a:latin typeface="Arial"/>
                <a:cs typeface="Arial"/>
              </a:rPr>
              <a:t>z</a:t>
            </a:r>
            <a:r>
              <a:rPr lang="pl-PL" sz="1200" spc="-14" dirty="0">
                <a:latin typeface="Arial"/>
                <a:cs typeface="Arial"/>
              </a:rPr>
              <a:t>w</a:t>
            </a:r>
            <a:r>
              <a:rPr lang="pl-PL" sz="1200" dirty="0">
                <a:latin typeface="Arial"/>
                <a:cs typeface="Arial"/>
              </a:rPr>
              <a:t>ę</a:t>
            </a:r>
            <a:r>
              <a:rPr lang="pl-PL" sz="1200" spc="19" dirty="0">
                <a:latin typeface="Arial"/>
                <a:cs typeface="Arial"/>
              </a:rPr>
              <a:t> </a:t>
            </a:r>
            <a:r>
              <a:rPr lang="pl-PL" sz="1200" spc="4" dirty="0">
                <a:latin typeface="Arial"/>
                <a:cs typeface="Arial"/>
              </a:rPr>
              <a:t>hand</a:t>
            </a:r>
            <a:r>
              <a:rPr lang="pl-PL" sz="1200" spc="-14" dirty="0">
                <a:latin typeface="Arial"/>
                <a:cs typeface="Arial"/>
              </a:rPr>
              <a:t>l</a:t>
            </a:r>
            <a:r>
              <a:rPr lang="pl-PL" sz="1200" spc="4" dirty="0">
                <a:latin typeface="Arial"/>
                <a:cs typeface="Arial"/>
              </a:rPr>
              <a:t>o</a:t>
            </a:r>
            <a:r>
              <a:rPr lang="pl-PL" sz="1200" spc="-14" dirty="0">
                <a:latin typeface="Arial"/>
                <a:cs typeface="Arial"/>
              </a:rPr>
              <a:t>w</a:t>
            </a:r>
            <a:r>
              <a:rPr lang="pl-PL" sz="1200" dirty="0">
                <a:latin typeface="Arial"/>
                <a:cs typeface="Arial"/>
              </a:rPr>
              <a:t>ą</a:t>
            </a:r>
            <a:r>
              <a:rPr lang="pl-PL" sz="1200" spc="-29" dirty="0">
                <a:latin typeface="Arial"/>
                <a:cs typeface="Arial"/>
              </a:rPr>
              <a:t> </a:t>
            </a:r>
            <a:r>
              <a:rPr lang="pl-PL" sz="1200" spc="-14" dirty="0">
                <a:latin typeface="Arial"/>
                <a:cs typeface="Arial"/>
              </a:rPr>
              <a:t>w</a:t>
            </a:r>
            <a:r>
              <a:rPr lang="pl-PL" sz="1200" spc="-9" dirty="0">
                <a:latin typeface="Arial"/>
                <a:cs typeface="Arial"/>
              </a:rPr>
              <a:t>y</a:t>
            </a:r>
            <a:r>
              <a:rPr lang="pl-PL" sz="1200" dirty="0">
                <a:latin typeface="Arial"/>
                <a:cs typeface="Arial"/>
              </a:rPr>
              <a:t>s</a:t>
            </a:r>
            <a:r>
              <a:rPr lang="pl-PL" sz="1200" spc="-9" dirty="0">
                <a:latin typeface="Arial"/>
                <a:cs typeface="Arial"/>
              </a:rPr>
              <a:t>y</a:t>
            </a:r>
            <a:r>
              <a:rPr lang="pl-PL" sz="1200" dirty="0">
                <a:latin typeface="Arial"/>
                <a:cs typeface="Arial"/>
              </a:rPr>
              <a:t>ła</a:t>
            </a:r>
            <a:r>
              <a:rPr lang="pl-PL" sz="1200" spc="4" dirty="0">
                <a:latin typeface="Arial"/>
                <a:cs typeface="Arial"/>
              </a:rPr>
              <a:t>ne</a:t>
            </a:r>
            <a:r>
              <a:rPr lang="pl-PL" sz="1200" spc="-4" dirty="0">
                <a:latin typeface="Arial"/>
                <a:cs typeface="Arial"/>
              </a:rPr>
              <a:t>g</a:t>
            </a:r>
            <a:r>
              <a:rPr lang="pl-PL" sz="1200" dirty="0">
                <a:latin typeface="Arial"/>
                <a:cs typeface="Arial"/>
              </a:rPr>
              <a:t>o</a:t>
            </a:r>
            <a:r>
              <a:rPr lang="pl-PL" sz="1200" spc="4" dirty="0">
                <a:latin typeface="Arial"/>
                <a:cs typeface="Arial"/>
              </a:rPr>
              <a:t> to</a:t>
            </a:r>
            <a:r>
              <a:rPr lang="pl-PL" sz="1200" spc="-14" dirty="0">
                <a:latin typeface="Arial"/>
                <a:cs typeface="Arial"/>
              </a:rPr>
              <a:t>w</a:t>
            </a:r>
            <a:r>
              <a:rPr lang="pl-PL" sz="1200" spc="4" dirty="0">
                <a:latin typeface="Arial"/>
                <a:cs typeface="Arial"/>
              </a:rPr>
              <a:t>a</a:t>
            </a:r>
            <a:r>
              <a:rPr lang="pl-PL" sz="1200" dirty="0">
                <a:latin typeface="Arial"/>
                <a:cs typeface="Arial"/>
              </a:rPr>
              <a:t>ru (j</a:t>
            </a:r>
            <a:r>
              <a:rPr lang="pl-PL" sz="1200" spc="4" dirty="0">
                <a:latin typeface="Arial"/>
                <a:cs typeface="Arial"/>
              </a:rPr>
              <a:t>e</a:t>
            </a:r>
            <a:r>
              <a:rPr lang="pl-PL" sz="1200" spc="-9" dirty="0">
                <a:latin typeface="Arial"/>
                <a:cs typeface="Arial"/>
              </a:rPr>
              <a:t>ż</a:t>
            </a:r>
            <a:r>
              <a:rPr lang="pl-PL" sz="1200" spc="4" dirty="0">
                <a:latin typeface="Arial"/>
                <a:cs typeface="Arial"/>
              </a:rPr>
              <a:t>e</a:t>
            </a:r>
            <a:r>
              <a:rPr lang="pl-PL" sz="1200" dirty="0">
                <a:latin typeface="Arial"/>
                <a:cs typeface="Arial"/>
              </a:rPr>
              <a:t>li</a:t>
            </a:r>
            <a:r>
              <a:rPr lang="pl-PL" sz="1200" spc="-9" dirty="0">
                <a:latin typeface="Arial"/>
                <a:cs typeface="Arial"/>
              </a:rPr>
              <a:t> z</a:t>
            </a:r>
            <a:r>
              <a:rPr lang="pl-PL" sz="1200" spc="4" dirty="0">
                <a:latin typeface="Arial"/>
                <a:cs typeface="Arial"/>
              </a:rPr>
              <a:t>na</a:t>
            </a:r>
            <a:r>
              <a:rPr lang="pl-PL" sz="1200" dirty="0">
                <a:latin typeface="Arial"/>
                <a:cs typeface="Arial"/>
              </a:rPr>
              <a:t>sz k</a:t>
            </a:r>
            <a:r>
              <a:rPr lang="pl-PL" sz="1200" spc="4" dirty="0">
                <a:latin typeface="Arial"/>
                <a:cs typeface="Arial"/>
              </a:rPr>
              <a:t>o</a:t>
            </a:r>
            <a:r>
              <a:rPr lang="pl-PL" sz="1200" dirty="0">
                <a:latin typeface="Arial"/>
                <a:cs typeface="Arial"/>
              </a:rPr>
              <a:t>d</a:t>
            </a:r>
            <a:r>
              <a:rPr lang="pl-PL" sz="1200" spc="-14" dirty="0">
                <a:latin typeface="Arial"/>
                <a:cs typeface="Arial"/>
              </a:rPr>
              <a:t> </a:t>
            </a:r>
            <a:r>
              <a:rPr lang="pl-PL" sz="1200" dirty="0">
                <a:latin typeface="Arial"/>
                <a:cs typeface="Arial"/>
              </a:rPr>
              <a:t>t</a:t>
            </a:r>
            <a:r>
              <a:rPr lang="pl-PL" sz="1200" spc="4" dirty="0">
                <a:latin typeface="Arial"/>
                <a:cs typeface="Arial"/>
              </a:rPr>
              <a:t>a</a:t>
            </a:r>
            <a:r>
              <a:rPr lang="pl-PL" sz="1200" dirty="0">
                <a:latin typeface="Arial"/>
                <a:cs typeface="Arial"/>
              </a:rPr>
              <a:t>r</a:t>
            </a:r>
            <a:r>
              <a:rPr lang="pl-PL" sz="1200" spc="-14" dirty="0">
                <a:latin typeface="Arial"/>
                <a:cs typeface="Arial"/>
              </a:rPr>
              <a:t>y</a:t>
            </a:r>
            <a:r>
              <a:rPr lang="pl-PL" sz="1200" spc="14" dirty="0">
                <a:latin typeface="Arial"/>
                <a:cs typeface="Arial"/>
              </a:rPr>
              <a:t>f</a:t>
            </a:r>
            <a:r>
              <a:rPr lang="pl-PL" sz="1200" dirty="0">
                <a:latin typeface="Arial"/>
                <a:cs typeface="Arial"/>
              </a:rPr>
              <a:t>y c</a:t>
            </a:r>
            <a:r>
              <a:rPr lang="pl-PL" sz="1200" spc="4" dirty="0">
                <a:latin typeface="Arial"/>
                <a:cs typeface="Arial"/>
              </a:rPr>
              <a:t>e</a:t>
            </a:r>
            <a:r>
              <a:rPr lang="pl-PL" sz="1200" dirty="0">
                <a:latin typeface="Arial"/>
                <a:cs typeface="Arial"/>
              </a:rPr>
              <a:t>ln</a:t>
            </a:r>
            <a:r>
              <a:rPr lang="pl-PL" sz="1200" spc="4" dirty="0">
                <a:latin typeface="Arial"/>
                <a:cs typeface="Arial"/>
              </a:rPr>
              <a:t>e</a:t>
            </a:r>
            <a:r>
              <a:rPr lang="pl-PL" sz="1200" dirty="0">
                <a:latin typeface="Arial"/>
                <a:cs typeface="Arial"/>
              </a:rPr>
              <a:t>j</a:t>
            </a:r>
            <a:r>
              <a:rPr lang="pl-PL" sz="1200" spc="-24" dirty="0">
                <a:latin typeface="Arial"/>
                <a:cs typeface="Arial"/>
              </a:rPr>
              <a:t> </a:t>
            </a:r>
            <a:r>
              <a:rPr lang="pl-PL" sz="1200" dirty="0">
                <a:latin typeface="Arial"/>
                <a:cs typeface="Arial"/>
              </a:rPr>
              <a:t>t</a:t>
            </a:r>
            <a:r>
              <a:rPr lang="pl-PL" sz="1200" spc="4" dirty="0">
                <a:latin typeface="Arial"/>
                <a:cs typeface="Arial"/>
              </a:rPr>
              <a:t>o</a:t>
            </a:r>
            <a:r>
              <a:rPr lang="pl-PL" sz="1200" spc="-14" dirty="0">
                <a:latin typeface="Arial"/>
                <a:cs typeface="Arial"/>
              </a:rPr>
              <a:t>w</a:t>
            </a:r>
            <a:r>
              <a:rPr lang="pl-PL" sz="1200" spc="4" dirty="0">
                <a:latin typeface="Arial"/>
                <a:cs typeface="Arial"/>
              </a:rPr>
              <a:t>a</a:t>
            </a:r>
            <a:r>
              <a:rPr lang="pl-PL" sz="1200" dirty="0">
                <a:latin typeface="Arial"/>
                <a:cs typeface="Arial"/>
              </a:rPr>
              <a:t>ru</a:t>
            </a:r>
            <a:r>
              <a:rPr lang="pl-PL" sz="1200" spc="-4" dirty="0">
                <a:latin typeface="Arial"/>
                <a:cs typeface="Arial"/>
              </a:rPr>
              <a:t> </a:t>
            </a:r>
            <a:r>
              <a:rPr lang="pl-PL" sz="1200" spc="4" dirty="0">
                <a:latin typeface="Arial"/>
                <a:cs typeface="Arial"/>
              </a:rPr>
              <a:t>poda</a:t>
            </a:r>
            <a:r>
              <a:rPr lang="pl-PL" sz="1200" dirty="0">
                <a:latin typeface="Arial"/>
                <a:cs typeface="Arial"/>
              </a:rPr>
              <a:t>j</a:t>
            </a:r>
            <a:r>
              <a:rPr lang="pl-PL" sz="1200" spc="-34" dirty="0">
                <a:latin typeface="Arial"/>
                <a:cs typeface="Arial"/>
              </a:rPr>
              <a:t> </a:t>
            </a:r>
            <a:r>
              <a:rPr lang="pl-PL" sz="1200" spc="-4" dirty="0">
                <a:latin typeface="Arial"/>
                <a:cs typeface="Arial"/>
              </a:rPr>
              <a:t>g</a:t>
            </a:r>
            <a:r>
              <a:rPr lang="pl-PL" sz="1200" dirty="0">
                <a:latin typeface="Arial"/>
                <a:cs typeface="Arial"/>
              </a:rPr>
              <a:t>o</a:t>
            </a:r>
            <a:r>
              <a:rPr lang="pl-PL" sz="1200" spc="-4" dirty="0">
                <a:latin typeface="Arial"/>
                <a:cs typeface="Arial"/>
              </a:rPr>
              <a:t> </a:t>
            </a:r>
            <a:r>
              <a:rPr lang="pl-PL" sz="1200" spc="-14" dirty="0">
                <a:latin typeface="Arial"/>
                <a:cs typeface="Arial"/>
              </a:rPr>
              <a:t>w</a:t>
            </a:r>
            <a:r>
              <a:rPr lang="pl-PL" sz="1200" dirty="0">
                <a:latin typeface="Arial"/>
                <a:cs typeface="Arial"/>
              </a:rPr>
              <a:t>raz</a:t>
            </a:r>
            <a:r>
              <a:rPr lang="pl-PL" sz="1200" spc="14" dirty="0">
                <a:latin typeface="Arial"/>
                <a:cs typeface="Arial"/>
              </a:rPr>
              <a:t> </a:t>
            </a:r>
            <a:r>
              <a:rPr lang="pl-PL" sz="1200" dirty="0">
                <a:latin typeface="Arial"/>
                <a:cs typeface="Arial"/>
              </a:rPr>
              <a:t>z je</a:t>
            </a:r>
            <a:r>
              <a:rPr lang="pl-PL" sz="1200" spc="-4" dirty="0">
                <a:latin typeface="Arial"/>
                <a:cs typeface="Arial"/>
              </a:rPr>
              <a:t>g</a:t>
            </a:r>
            <a:r>
              <a:rPr lang="pl-PL" sz="1200" dirty="0">
                <a:latin typeface="Arial"/>
                <a:cs typeface="Arial"/>
              </a:rPr>
              <a:t>o</a:t>
            </a:r>
            <a:r>
              <a:rPr lang="pl-PL" sz="1200" spc="-4" dirty="0">
                <a:latin typeface="Arial"/>
                <a:cs typeface="Arial"/>
              </a:rPr>
              <a:t> </a:t>
            </a:r>
            <a:r>
              <a:rPr lang="pl-PL" sz="1200" spc="4" dirty="0">
                <a:latin typeface="Arial"/>
                <a:cs typeface="Arial"/>
              </a:rPr>
              <a:t>op</a:t>
            </a:r>
            <a:r>
              <a:rPr lang="pl-PL" sz="1200" dirty="0">
                <a:latin typeface="Arial"/>
                <a:cs typeface="Arial"/>
              </a:rPr>
              <a:t>isem.</a:t>
            </a:r>
            <a:r>
              <a:rPr lang="pl-PL" sz="1200" spc="-19" dirty="0">
                <a:latin typeface="Arial"/>
                <a:cs typeface="Arial"/>
              </a:rPr>
              <a:t> </a:t>
            </a:r>
            <a:r>
              <a:rPr lang="pl-PL" sz="1200" dirty="0">
                <a:latin typeface="Arial"/>
                <a:cs typeface="Arial"/>
              </a:rPr>
              <a:t>K</a:t>
            </a:r>
            <a:r>
              <a:rPr lang="pl-PL" sz="1200" spc="4" dirty="0">
                <a:latin typeface="Arial"/>
                <a:cs typeface="Arial"/>
              </a:rPr>
              <a:t>o</a:t>
            </a:r>
            <a:r>
              <a:rPr lang="pl-PL" sz="1200" dirty="0">
                <a:latin typeface="Arial"/>
                <a:cs typeface="Arial"/>
              </a:rPr>
              <a:t>d t</a:t>
            </a:r>
            <a:r>
              <a:rPr lang="pl-PL" sz="1200" spc="4" dirty="0">
                <a:latin typeface="Arial"/>
                <a:cs typeface="Arial"/>
              </a:rPr>
              <a:t>a</a:t>
            </a:r>
            <a:r>
              <a:rPr lang="pl-PL" sz="1200" dirty="0">
                <a:latin typeface="Arial"/>
                <a:cs typeface="Arial"/>
              </a:rPr>
              <a:t>r</a:t>
            </a:r>
            <a:r>
              <a:rPr lang="pl-PL" sz="1200" spc="-14" dirty="0">
                <a:latin typeface="Arial"/>
                <a:cs typeface="Arial"/>
              </a:rPr>
              <a:t>y</a:t>
            </a:r>
            <a:r>
              <a:rPr lang="pl-PL" sz="1200" spc="14" dirty="0">
                <a:latin typeface="Arial"/>
                <a:cs typeface="Arial"/>
              </a:rPr>
              <a:t>f</a:t>
            </a:r>
            <a:r>
              <a:rPr lang="pl-PL" sz="1200" dirty="0">
                <a:latin typeface="Arial"/>
                <a:cs typeface="Arial"/>
              </a:rPr>
              <a:t>y c</a:t>
            </a:r>
            <a:r>
              <a:rPr lang="pl-PL" sz="1200" spc="4" dirty="0">
                <a:latin typeface="Arial"/>
                <a:cs typeface="Arial"/>
              </a:rPr>
              <a:t>e</a:t>
            </a:r>
            <a:r>
              <a:rPr lang="pl-PL" sz="1200" dirty="0">
                <a:latin typeface="Arial"/>
                <a:cs typeface="Arial"/>
              </a:rPr>
              <a:t>ln</a:t>
            </a:r>
            <a:r>
              <a:rPr lang="pl-PL" sz="1200" spc="4" dirty="0">
                <a:latin typeface="Arial"/>
                <a:cs typeface="Arial"/>
              </a:rPr>
              <a:t>e</a:t>
            </a:r>
            <a:r>
              <a:rPr lang="pl-PL" sz="1200" dirty="0">
                <a:latin typeface="Arial"/>
                <a:cs typeface="Arial"/>
              </a:rPr>
              <a:t>j</a:t>
            </a:r>
            <a:r>
              <a:rPr lang="pl-PL" sz="1200" spc="-34" dirty="0">
                <a:latin typeface="Arial"/>
                <a:cs typeface="Arial"/>
              </a:rPr>
              <a:t> </a:t>
            </a:r>
            <a:r>
              <a:rPr lang="pl-PL" sz="1200" dirty="0">
                <a:latin typeface="Arial"/>
                <a:cs typeface="Arial"/>
              </a:rPr>
              <a:t>t</a:t>
            </a:r>
            <a:r>
              <a:rPr lang="pl-PL" sz="1200" spc="4" dirty="0">
                <a:latin typeface="Arial"/>
                <a:cs typeface="Arial"/>
              </a:rPr>
              <a:t>o</a:t>
            </a:r>
            <a:r>
              <a:rPr lang="pl-PL" sz="1200" spc="-14" dirty="0">
                <a:latin typeface="Arial"/>
                <a:cs typeface="Arial"/>
              </a:rPr>
              <a:t>w</a:t>
            </a:r>
            <a:r>
              <a:rPr lang="pl-PL" sz="1200" spc="4" dirty="0">
                <a:latin typeface="Arial"/>
                <a:cs typeface="Arial"/>
              </a:rPr>
              <a:t>a</a:t>
            </a:r>
            <a:r>
              <a:rPr lang="pl-PL" sz="1200" dirty="0">
                <a:latin typeface="Arial"/>
                <a:cs typeface="Arial"/>
              </a:rPr>
              <a:t>ru</a:t>
            </a:r>
            <a:r>
              <a:rPr lang="pl-PL" sz="1200" spc="-4" dirty="0">
                <a:latin typeface="Arial"/>
                <a:cs typeface="Arial"/>
              </a:rPr>
              <a:t> </a:t>
            </a:r>
            <a:r>
              <a:rPr lang="pl-PL" sz="1200" spc="4" dirty="0">
                <a:latin typeface="Arial"/>
                <a:cs typeface="Arial"/>
              </a:rPr>
              <a:t>mo</a:t>
            </a:r>
            <a:r>
              <a:rPr lang="pl-PL" sz="1200" spc="-9" dirty="0">
                <a:latin typeface="Arial"/>
                <a:cs typeface="Arial"/>
              </a:rPr>
              <a:t>ż</a:t>
            </a:r>
            <a:r>
              <a:rPr lang="pl-PL" sz="1200" spc="4" dirty="0">
                <a:latin typeface="Arial"/>
                <a:cs typeface="Arial"/>
              </a:rPr>
              <a:t>e</a:t>
            </a:r>
            <a:r>
              <a:rPr lang="pl-PL" sz="1200" dirty="0">
                <a:latin typeface="Arial"/>
                <a:cs typeface="Arial"/>
              </a:rPr>
              <a:t>sz</a:t>
            </a:r>
            <a:r>
              <a:rPr lang="pl-PL" sz="1200" spc="-9" dirty="0">
                <a:latin typeface="Arial"/>
                <a:cs typeface="Arial"/>
              </a:rPr>
              <a:t> </a:t>
            </a:r>
            <a:r>
              <a:rPr lang="pl-PL" sz="1200" spc="4" dirty="0">
                <a:latin typeface="Arial"/>
                <a:cs typeface="Arial"/>
              </a:rPr>
              <a:t>u</a:t>
            </a:r>
            <a:r>
              <a:rPr lang="pl-PL" sz="1200" dirty="0">
                <a:latin typeface="Arial"/>
                <a:cs typeface="Arial"/>
              </a:rPr>
              <a:t>st</a:t>
            </a:r>
            <a:r>
              <a:rPr lang="pl-PL" sz="1200" spc="4" dirty="0">
                <a:latin typeface="Arial"/>
                <a:cs typeface="Arial"/>
              </a:rPr>
              <a:t>a</a:t>
            </a:r>
            <a:r>
              <a:rPr lang="pl-PL" sz="1200" dirty="0">
                <a:latin typeface="Arial"/>
                <a:cs typeface="Arial"/>
              </a:rPr>
              <a:t>l</a:t>
            </a:r>
            <a:r>
              <a:rPr lang="pl-PL" sz="1200" spc="-4" dirty="0">
                <a:latin typeface="Arial"/>
                <a:cs typeface="Arial"/>
              </a:rPr>
              <a:t>i</a:t>
            </a:r>
            <a:r>
              <a:rPr lang="pl-PL" sz="1200" dirty="0">
                <a:latin typeface="Arial"/>
                <a:cs typeface="Arial"/>
              </a:rPr>
              <a:t>ć</a:t>
            </a:r>
            <a:r>
              <a:rPr lang="pl-PL" sz="1200" spc="-9" dirty="0">
                <a:latin typeface="Arial"/>
                <a:cs typeface="Arial"/>
              </a:rPr>
              <a:t> </a:t>
            </a:r>
            <a:r>
              <a:rPr lang="pl-PL" sz="1200" dirty="0">
                <a:latin typeface="Arial"/>
                <a:cs typeface="Arial"/>
              </a:rPr>
              <a:t>s</a:t>
            </a:r>
            <a:r>
              <a:rPr lang="pl-PL" sz="1200" spc="4" dirty="0">
                <a:latin typeface="Arial"/>
                <a:cs typeface="Arial"/>
              </a:rPr>
              <a:t>amod</a:t>
            </a:r>
            <a:r>
              <a:rPr lang="pl-PL" sz="1200" spc="-9" dirty="0">
                <a:latin typeface="Arial"/>
                <a:cs typeface="Arial"/>
              </a:rPr>
              <a:t>z</a:t>
            </a:r>
            <a:r>
              <a:rPr lang="pl-PL" sz="1200" dirty="0">
                <a:latin typeface="Arial"/>
                <a:cs typeface="Arial"/>
              </a:rPr>
              <a:t>iel</a:t>
            </a:r>
            <a:r>
              <a:rPr lang="pl-PL" sz="1200" spc="-4" dirty="0">
                <a:latin typeface="Arial"/>
                <a:cs typeface="Arial"/>
              </a:rPr>
              <a:t>n</a:t>
            </a:r>
            <a:r>
              <a:rPr lang="pl-PL" sz="1200" dirty="0">
                <a:latin typeface="Arial"/>
                <a:cs typeface="Arial"/>
              </a:rPr>
              <a:t>ie</a:t>
            </a:r>
            <a:r>
              <a:rPr lang="pl-PL" sz="1200" spc="-39" dirty="0">
                <a:latin typeface="Arial"/>
                <a:cs typeface="Arial"/>
              </a:rPr>
              <a:t> </a:t>
            </a:r>
            <a:r>
              <a:rPr lang="pl-PL" sz="1200" dirty="0">
                <a:latin typeface="Arial"/>
                <a:cs typeface="Arial"/>
              </a:rPr>
              <a:t>k</a:t>
            </a:r>
            <a:r>
              <a:rPr lang="pl-PL" sz="1200" spc="4" dirty="0">
                <a:latin typeface="Arial"/>
                <a:cs typeface="Arial"/>
              </a:rPr>
              <a:t>o</a:t>
            </a:r>
            <a:r>
              <a:rPr lang="pl-PL" sz="1200" dirty="0">
                <a:latin typeface="Arial"/>
                <a:cs typeface="Arial"/>
              </a:rPr>
              <a:t>r</a:t>
            </a:r>
            <a:r>
              <a:rPr lang="pl-PL" sz="1200" spc="-14" dirty="0">
                <a:latin typeface="Arial"/>
                <a:cs typeface="Arial"/>
              </a:rPr>
              <a:t>z</a:t>
            </a:r>
            <a:r>
              <a:rPr lang="pl-PL" sz="1200" spc="-9" dirty="0">
                <a:latin typeface="Arial"/>
                <a:cs typeface="Arial"/>
              </a:rPr>
              <a:t>y</a:t>
            </a:r>
            <a:r>
              <a:rPr lang="pl-PL" sz="1200" dirty="0">
                <a:latin typeface="Arial"/>
                <a:cs typeface="Arial"/>
              </a:rPr>
              <a:t>st</a:t>
            </a:r>
            <a:r>
              <a:rPr lang="pl-PL" sz="1200" spc="4" dirty="0">
                <a:latin typeface="Arial"/>
                <a:cs typeface="Arial"/>
              </a:rPr>
              <a:t>a</a:t>
            </a:r>
            <a:r>
              <a:rPr lang="pl-PL" sz="1200" dirty="0">
                <a:latin typeface="Arial"/>
                <a:cs typeface="Arial"/>
              </a:rPr>
              <a:t>jąc</a:t>
            </a:r>
            <a:r>
              <a:rPr lang="pl-PL" sz="1200" spc="4" dirty="0">
                <a:latin typeface="Arial"/>
                <a:cs typeface="Arial"/>
              </a:rPr>
              <a:t> </a:t>
            </a:r>
            <a:r>
              <a:rPr lang="pl-PL" sz="1200" spc="-9" dirty="0">
                <a:latin typeface="Arial"/>
                <a:cs typeface="Arial"/>
              </a:rPr>
              <a:t>z</a:t>
            </a:r>
            <a:r>
              <a:rPr lang="pl-PL" sz="1200" dirty="0">
                <a:latin typeface="Arial"/>
                <a:cs typeface="Arial"/>
              </a:rPr>
              <a:t>e</a:t>
            </a:r>
            <a:r>
              <a:rPr lang="pl-PL" sz="1200" spc="19" dirty="0">
                <a:latin typeface="Arial"/>
                <a:cs typeface="Arial"/>
              </a:rPr>
              <a:t> </a:t>
            </a:r>
            <a:r>
              <a:rPr lang="pl-PL" sz="1200" dirty="0">
                <a:latin typeface="Arial"/>
                <a:cs typeface="Arial"/>
              </a:rPr>
              <a:t>stro</a:t>
            </a:r>
            <a:r>
              <a:rPr lang="pl-PL" sz="1200" spc="4" dirty="0">
                <a:latin typeface="Arial"/>
                <a:cs typeface="Arial"/>
              </a:rPr>
              <a:t>n</a:t>
            </a:r>
            <a:r>
              <a:rPr lang="pl-PL" sz="1200" dirty="0">
                <a:latin typeface="Arial"/>
                <a:cs typeface="Arial"/>
              </a:rPr>
              <a:t>y</a:t>
            </a:r>
          </a:p>
          <a:p>
            <a:pPr marL="184150" marR="22859" indent="-171450">
              <a:lnSpc>
                <a:spcPct val="95825"/>
              </a:lnSpc>
              <a:spcBef>
                <a:spcPts val="60"/>
              </a:spcBef>
              <a:buFont typeface="Arial" panose="020B0604020202020204" pitchFamily="34" charset="0"/>
              <a:buChar char="•"/>
            </a:pPr>
            <a:r>
              <a:rPr lang="pl-PL" sz="1200" dirty="0">
                <a:latin typeface="Arial"/>
                <a:cs typeface="Arial"/>
              </a:rPr>
              <a:t>in</a:t>
            </a:r>
            <a:r>
              <a:rPr lang="pl-PL" sz="1200" spc="4" dirty="0">
                <a:latin typeface="Arial"/>
                <a:cs typeface="Arial"/>
              </a:rPr>
              <a:t>te</a:t>
            </a:r>
            <a:r>
              <a:rPr lang="pl-PL" sz="1200" dirty="0">
                <a:latin typeface="Arial"/>
                <a:cs typeface="Arial"/>
              </a:rPr>
              <a:t>rn</a:t>
            </a:r>
            <a:r>
              <a:rPr lang="pl-PL" sz="1200" spc="4" dirty="0">
                <a:latin typeface="Arial"/>
                <a:cs typeface="Arial"/>
              </a:rPr>
              <a:t>e</a:t>
            </a:r>
            <a:r>
              <a:rPr lang="pl-PL" sz="1200" dirty="0">
                <a:latin typeface="Arial"/>
                <a:cs typeface="Arial"/>
              </a:rPr>
              <a:t>t</a:t>
            </a:r>
            <a:r>
              <a:rPr lang="pl-PL" sz="1200" spc="-4" dirty="0">
                <a:latin typeface="Arial"/>
                <a:cs typeface="Arial"/>
              </a:rPr>
              <a:t>o</a:t>
            </a:r>
            <a:r>
              <a:rPr lang="pl-PL" sz="1200" spc="-14" dirty="0">
                <a:latin typeface="Arial"/>
                <a:cs typeface="Arial"/>
              </a:rPr>
              <a:t>w</a:t>
            </a:r>
            <a:r>
              <a:rPr lang="pl-PL" sz="1200" spc="4" dirty="0">
                <a:latin typeface="Arial"/>
                <a:cs typeface="Arial"/>
              </a:rPr>
              <a:t>e</a:t>
            </a:r>
            <a:r>
              <a:rPr lang="pl-PL" sz="1200" dirty="0">
                <a:latin typeface="Arial"/>
                <a:cs typeface="Arial"/>
              </a:rPr>
              <a:t>j</a:t>
            </a:r>
            <a:r>
              <a:rPr lang="pl-PL" sz="1200" spc="-19" dirty="0">
                <a:latin typeface="Arial"/>
                <a:cs typeface="Arial"/>
              </a:rPr>
              <a:t> </a:t>
            </a:r>
            <a:r>
              <a:rPr lang="pl-PL" sz="1200" dirty="0">
                <a:latin typeface="Arial"/>
                <a:cs typeface="Arial"/>
              </a:rPr>
              <a:t>:</a:t>
            </a:r>
            <a:r>
              <a:rPr lang="pl-PL" sz="1200" spc="4" dirty="0">
                <a:latin typeface="Arial"/>
                <a:cs typeface="Arial"/>
              </a:rPr>
              <a:t> </a:t>
            </a:r>
            <a:r>
              <a:rPr lang="pl-PL" sz="1100" dirty="0" smtClean="0">
                <a:solidFill>
                  <a:srgbClr val="FF6600"/>
                </a:solidFill>
                <a:latin typeface="Arial"/>
                <a:cs typeface="Arial"/>
                <a:hlinkClick r:id="rId32"/>
              </a:rPr>
              <a:t>kod taryfy celnej</a:t>
            </a:r>
            <a:endParaRPr lang="pl-PL" sz="1100" dirty="0">
              <a:solidFill>
                <a:srgbClr val="FF6600"/>
              </a:solidFill>
              <a:latin typeface="Arial"/>
              <a:cs typeface="Arial"/>
            </a:endParaRPr>
          </a:p>
          <a:p>
            <a:pPr marL="184150" marR="13586" indent="-171450">
              <a:lnSpc>
                <a:spcPct val="95825"/>
              </a:lnSpc>
              <a:spcBef>
                <a:spcPts val="60"/>
              </a:spcBef>
              <a:buFont typeface="Arial" panose="020B0604020202020204" pitchFamily="34" charset="0"/>
              <a:buChar char="•"/>
            </a:pPr>
            <a:r>
              <a:rPr lang="pl-PL" sz="1200" dirty="0">
                <a:latin typeface="Arial"/>
                <a:cs typeface="Arial"/>
              </a:rPr>
              <a:t>ce</a:t>
            </a:r>
            <a:r>
              <a:rPr lang="pl-PL" sz="1200" spc="4" dirty="0">
                <a:latin typeface="Arial"/>
                <a:cs typeface="Arial"/>
              </a:rPr>
              <a:t>n</a:t>
            </a:r>
            <a:r>
              <a:rPr lang="pl-PL" sz="1200" dirty="0">
                <a:latin typeface="Arial"/>
                <a:cs typeface="Arial"/>
              </a:rPr>
              <a:t>ę</a:t>
            </a:r>
            <a:r>
              <a:rPr lang="pl-PL" sz="1200" spc="-14" dirty="0">
                <a:latin typeface="Arial"/>
                <a:cs typeface="Arial"/>
              </a:rPr>
              <a:t> </a:t>
            </a:r>
            <a:r>
              <a:rPr lang="pl-PL" sz="1200" dirty="0">
                <a:latin typeface="Arial"/>
                <a:cs typeface="Arial"/>
              </a:rPr>
              <a:t>je</a:t>
            </a:r>
            <a:r>
              <a:rPr lang="pl-PL" sz="1200" spc="4" dirty="0">
                <a:latin typeface="Arial"/>
                <a:cs typeface="Arial"/>
              </a:rPr>
              <a:t>dno</a:t>
            </a:r>
            <a:r>
              <a:rPr lang="pl-PL" sz="1200" dirty="0">
                <a:latin typeface="Arial"/>
                <a:cs typeface="Arial"/>
              </a:rPr>
              <a:t>stk</a:t>
            </a:r>
            <a:r>
              <a:rPr lang="pl-PL" sz="1200" spc="-4" dirty="0">
                <a:latin typeface="Arial"/>
                <a:cs typeface="Arial"/>
              </a:rPr>
              <a:t>o</a:t>
            </a:r>
            <a:r>
              <a:rPr lang="pl-PL" sz="1200" spc="-14" dirty="0">
                <a:latin typeface="Arial"/>
                <a:cs typeface="Arial"/>
              </a:rPr>
              <a:t>w</a:t>
            </a:r>
            <a:r>
              <a:rPr lang="pl-PL" sz="1200" dirty="0">
                <a:latin typeface="Arial"/>
                <a:cs typeface="Arial"/>
              </a:rPr>
              <a:t>ą</a:t>
            </a:r>
            <a:r>
              <a:rPr lang="pl-PL" sz="1200" spc="-29" dirty="0">
                <a:latin typeface="Arial"/>
                <a:cs typeface="Arial"/>
              </a:rPr>
              <a:t> </a:t>
            </a:r>
            <a:r>
              <a:rPr lang="pl-PL" sz="1200" dirty="0">
                <a:latin typeface="Arial"/>
                <a:cs typeface="Arial"/>
              </a:rPr>
              <a:t>t</a:t>
            </a:r>
            <a:r>
              <a:rPr lang="pl-PL" sz="1200" spc="4" dirty="0">
                <a:latin typeface="Arial"/>
                <a:cs typeface="Arial"/>
              </a:rPr>
              <a:t>o</a:t>
            </a:r>
            <a:r>
              <a:rPr lang="pl-PL" sz="1200" spc="-14" dirty="0">
                <a:latin typeface="Arial"/>
                <a:cs typeface="Arial"/>
              </a:rPr>
              <a:t>w</a:t>
            </a:r>
            <a:r>
              <a:rPr lang="pl-PL" sz="1200" spc="4" dirty="0">
                <a:latin typeface="Arial"/>
                <a:cs typeface="Arial"/>
              </a:rPr>
              <a:t>a</a:t>
            </a:r>
            <a:r>
              <a:rPr lang="pl-PL" sz="1200" dirty="0">
                <a:latin typeface="Arial"/>
                <a:cs typeface="Arial"/>
              </a:rPr>
              <a:t>ru</a:t>
            </a:r>
            <a:r>
              <a:rPr lang="pl-PL" sz="1200" spc="-4" dirty="0">
                <a:latin typeface="Arial"/>
                <a:cs typeface="Arial"/>
              </a:rPr>
              <a:t> </a:t>
            </a:r>
            <a:r>
              <a:rPr lang="pl-PL" sz="1200" dirty="0">
                <a:latin typeface="Arial"/>
                <a:cs typeface="Arial"/>
              </a:rPr>
              <a:t>i </a:t>
            </a:r>
            <a:r>
              <a:rPr lang="pl-PL" sz="1200" spc="-14" dirty="0">
                <a:latin typeface="Arial"/>
                <a:cs typeface="Arial"/>
              </a:rPr>
              <a:t>w</a:t>
            </a:r>
            <a:r>
              <a:rPr lang="pl-PL" sz="1200" spc="4" dirty="0">
                <a:latin typeface="Arial"/>
                <a:cs typeface="Arial"/>
              </a:rPr>
              <a:t>a</a:t>
            </a:r>
            <a:r>
              <a:rPr lang="pl-PL" sz="1200" dirty="0">
                <a:latin typeface="Arial"/>
                <a:cs typeface="Arial"/>
              </a:rPr>
              <a:t>rtość </a:t>
            </a:r>
            <a:r>
              <a:rPr lang="pl-PL" sz="1200" spc="4" dirty="0">
                <a:latin typeface="Arial"/>
                <a:cs typeface="Arial"/>
              </a:rPr>
              <a:t>o</a:t>
            </a:r>
            <a:r>
              <a:rPr lang="pl-PL" sz="1200" spc="-4" dirty="0">
                <a:latin typeface="Arial"/>
                <a:cs typeface="Arial"/>
              </a:rPr>
              <a:t>g</a:t>
            </a:r>
            <a:r>
              <a:rPr lang="pl-PL" sz="1200" spc="4" dirty="0">
                <a:latin typeface="Arial"/>
                <a:cs typeface="Arial"/>
              </a:rPr>
              <a:t>ó</a:t>
            </a:r>
            <a:r>
              <a:rPr lang="pl-PL" sz="1200" dirty="0">
                <a:latin typeface="Arial"/>
                <a:cs typeface="Arial"/>
              </a:rPr>
              <a:t>lną</a:t>
            </a:r>
            <a:r>
              <a:rPr lang="pl-PL" sz="1200" spc="-24" dirty="0">
                <a:latin typeface="Arial"/>
                <a:cs typeface="Arial"/>
              </a:rPr>
              <a:t> </a:t>
            </a:r>
            <a:r>
              <a:rPr lang="pl-PL" sz="1200" dirty="0">
                <a:latin typeface="Arial"/>
                <a:cs typeface="Arial"/>
              </a:rPr>
              <a:t>t</a:t>
            </a:r>
            <a:r>
              <a:rPr lang="pl-PL" sz="1200" spc="4" dirty="0">
                <a:latin typeface="Arial"/>
                <a:cs typeface="Arial"/>
              </a:rPr>
              <a:t>o</a:t>
            </a:r>
            <a:r>
              <a:rPr lang="pl-PL" sz="1200" spc="-14" dirty="0">
                <a:latin typeface="Arial"/>
                <a:cs typeface="Arial"/>
              </a:rPr>
              <a:t>w</a:t>
            </a:r>
            <a:r>
              <a:rPr lang="pl-PL" sz="1200" spc="4" dirty="0">
                <a:latin typeface="Arial"/>
                <a:cs typeface="Arial"/>
              </a:rPr>
              <a:t>a</a:t>
            </a:r>
            <a:r>
              <a:rPr lang="pl-PL" sz="1200" dirty="0">
                <a:latin typeface="Arial"/>
                <a:cs typeface="Arial"/>
              </a:rPr>
              <a:t>ru</a:t>
            </a:r>
          </a:p>
          <a:p>
            <a:pPr marL="184150" marR="13586" indent="-171450">
              <a:lnSpc>
                <a:spcPct val="95825"/>
              </a:lnSpc>
              <a:spcBef>
                <a:spcPts val="60"/>
              </a:spcBef>
              <a:buFont typeface="Arial" panose="020B0604020202020204" pitchFamily="34" charset="0"/>
              <a:buChar char="•"/>
            </a:pPr>
            <a:r>
              <a:rPr lang="pl-PL" sz="1200" dirty="0">
                <a:latin typeface="Arial"/>
                <a:cs typeface="Arial"/>
              </a:rPr>
              <a:t>kraj </a:t>
            </a:r>
            <a:r>
              <a:rPr lang="pl-PL" sz="1200" spc="4" dirty="0">
                <a:latin typeface="Arial"/>
                <a:cs typeface="Arial"/>
              </a:rPr>
              <a:t>po</a:t>
            </a:r>
            <a:r>
              <a:rPr lang="pl-PL" sz="1200" dirty="0">
                <a:latin typeface="Arial"/>
                <a:cs typeface="Arial"/>
              </a:rPr>
              <a:t>c</a:t>
            </a:r>
            <a:r>
              <a:rPr lang="pl-PL" sz="1200" spc="4" dirty="0">
                <a:latin typeface="Arial"/>
                <a:cs typeface="Arial"/>
              </a:rPr>
              <a:t>h</a:t>
            </a:r>
            <a:r>
              <a:rPr lang="pl-PL" sz="1200" spc="-4" dirty="0">
                <a:latin typeface="Arial"/>
                <a:cs typeface="Arial"/>
              </a:rPr>
              <a:t>o</a:t>
            </a:r>
            <a:r>
              <a:rPr lang="pl-PL" sz="1200" spc="4" dirty="0">
                <a:latin typeface="Arial"/>
                <a:cs typeface="Arial"/>
              </a:rPr>
              <a:t>d</a:t>
            </a:r>
            <a:r>
              <a:rPr lang="pl-PL" sz="1200" spc="-9" dirty="0">
                <a:latin typeface="Arial"/>
                <a:cs typeface="Arial"/>
              </a:rPr>
              <a:t>z</a:t>
            </a:r>
            <a:r>
              <a:rPr lang="pl-PL" sz="1200" spc="4" dirty="0">
                <a:latin typeface="Arial"/>
                <a:cs typeface="Arial"/>
              </a:rPr>
              <a:t>e</a:t>
            </a:r>
            <a:r>
              <a:rPr lang="pl-PL" sz="1200" spc="-4" dirty="0">
                <a:latin typeface="Arial"/>
                <a:cs typeface="Arial"/>
              </a:rPr>
              <a:t>n</a:t>
            </a:r>
            <a:r>
              <a:rPr lang="pl-PL" sz="1200" dirty="0">
                <a:latin typeface="Arial"/>
                <a:cs typeface="Arial"/>
              </a:rPr>
              <a:t>ia</a:t>
            </a:r>
            <a:r>
              <a:rPr lang="pl-PL" sz="1200" spc="-39" dirty="0">
                <a:latin typeface="Arial"/>
                <a:cs typeface="Arial"/>
              </a:rPr>
              <a:t> </a:t>
            </a:r>
            <a:r>
              <a:rPr lang="pl-PL" sz="1200" dirty="0">
                <a:latin typeface="Arial"/>
                <a:cs typeface="Arial"/>
              </a:rPr>
              <a:t>t</a:t>
            </a:r>
            <a:r>
              <a:rPr lang="pl-PL" sz="1200" spc="4" dirty="0">
                <a:latin typeface="Arial"/>
                <a:cs typeface="Arial"/>
              </a:rPr>
              <a:t>o</a:t>
            </a:r>
            <a:r>
              <a:rPr lang="pl-PL" sz="1200" spc="-14" dirty="0">
                <a:latin typeface="Arial"/>
                <a:cs typeface="Arial"/>
              </a:rPr>
              <a:t>w</a:t>
            </a:r>
            <a:r>
              <a:rPr lang="pl-PL" sz="1200" spc="4" dirty="0">
                <a:latin typeface="Arial"/>
                <a:cs typeface="Arial"/>
              </a:rPr>
              <a:t>a</a:t>
            </a:r>
            <a:r>
              <a:rPr lang="pl-PL" sz="1200" dirty="0">
                <a:latin typeface="Arial"/>
                <a:cs typeface="Arial"/>
              </a:rPr>
              <a:t>ru</a:t>
            </a:r>
          </a:p>
          <a:p>
            <a:pPr marL="184150" marR="13586" indent="-171450">
              <a:lnSpc>
                <a:spcPct val="95825"/>
              </a:lnSpc>
              <a:spcBef>
                <a:spcPts val="60"/>
              </a:spcBef>
              <a:buFont typeface="Arial" panose="020B0604020202020204" pitchFamily="34" charset="0"/>
              <a:buChar char="•"/>
            </a:pPr>
            <a:r>
              <a:rPr lang="pl-PL" sz="1200" dirty="0">
                <a:latin typeface="Arial"/>
                <a:cs typeface="Arial"/>
              </a:rPr>
              <a:t>ro</a:t>
            </a:r>
            <a:r>
              <a:rPr lang="pl-PL" sz="1200" spc="4" dirty="0">
                <a:latin typeface="Arial"/>
                <a:cs typeface="Arial"/>
              </a:rPr>
              <a:t>d</a:t>
            </a:r>
            <a:r>
              <a:rPr lang="pl-PL" sz="1200" spc="-9" dirty="0">
                <a:latin typeface="Arial"/>
                <a:cs typeface="Arial"/>
              </a:rPr>
              <a:t>z</a:t>
            </a:r>
            <a:r>
              <a:rPr lang="pl-PL" sz="1200" spc="4" dirty="0">
                <a:latin typeface="Arial"/>
                <a:cs typeface="Arial"/>
              </a:rPr>
              <a:t>a</a:t>
            </a:r>
            <a:r>
              <a:rPr lang="pl-PL" sz="1200" dirty="0">
                <a:latin typeface="Arial"/>
                <a:cs typeface="Arial"/>
              </a:rPr>
              <a:t>j</a:t>
            </a:r>
            <a:r>
              <a:rPr lang="pl-PL" sz="1200" spc="-9" dirty="0">
                <a:latin typeface="Arial"/>
                <a:cs typeface="Arial"/>
              </a:rPr>
              <a:t> </a:t>
            </a:r>
            <a:r>
              <a:rPr lang="pl-PL" sz="1200" spc="-14" dirty="0">
                <a:latin typeface="Arial"/>
                <a:cs typeface="Arial"/>
              </a:rPr>
              <a:t>w</a:t>
            </a:r>
            <a:r>
              <a:rPr lang="pl-PL" sz="1200" spc="4" dirty="0">
                <a:latin typeface="Arial"/>
                <a:cs typeface="Arial"/>
              </a:rPr>
              <a:t>a</a:t>
            </a:r>
            <a:r>
              <a:rPr lang="pl-PL" sz="1200" dirty="0">
                <a:latin typeface="Arial"/>
                <a:cs typeface="Arial"/>
              </a:rPr>
              <a:t>lu</a:t>
            </a:r>
            <a:r>
              <a:rPr lang="pl-PL" sz="1200" spc="4" dirty="0">
                <a:latin typeface="Arial"/>
                <a:cs typeface="Arial"/>
              </a:rPr>
              <a:t>t</a:t>
            </a:r>
            <a:r>
              <a:rPr lang="pl-PL" sz="1200" dirty="0">
                <a:latin typeface="Arial"/>
                <a:cs typeface="Arial"/>
              </a:rPr>
              <a:t>y</a:t>
            </a:r>
          </a:p>
          <a:p>
            <a:pPr marL="184150" marR="13586" indent="-171450">
              <a:lnSpc>
                <a:spcPct val="95825"/>
              </a:lnSpc>
              <a:spcBef>
                <a:spcPts val="60"/>
              </a:spcBef>
              <a:buFont typeface="Arial" panose="020B0604020202020204" pitchFamily="34" charset="0"/>
              <a:buChar char="•"/>
            </a:pPr>
            <a:r>
              <a:rPr lang="pl-PL" sz="1200" b="1" dirty="0">
                <a:latin typeface="Arial"/>
                <a:cs typeface="Arial"/>
              </a:rPr>
              <a:t>waru</a:t>
            </a:r>
            <a:r>
              <a:rPr lang="pl-PL" sz="1200" b="1" spc="-4" dirty="0">
                <a:latin typeface="Arial"/>
                <a:cs typeface="Arial"/>
              </a:rPr>
              <a:t>n</a:t>
            </a:r>
            <a:r>
              <a:rPr lang="pl-PL" sz="1200" b="1" dirty="0">
                <a:latin typeface="Arial"/>
                <a:cs typeface="Arial"/>
              </a:rPr>
              <a:t>ki</a:t>
            </a:r>
            <a:r>
              <a:rPr lang="pl-PL" sz="1200" b="1" spc="4" dirty="0">
                <a:latin typeface="Arial"/>
                <a:cs typeface="Arial"/>
              </a:rPr>
              <a:t> </a:t>
            </a:r>
            <a:r>
              <a:rPr lang="pl-PL" sz="1200" b="1" dirty="0">
                <a:latin typeface="Arial"/>
                <a:cs typeface="Arial"/>
              </a:rPr>
              <a:t>dos</a:t>
            </a:r>
            <a:r>
              <a:rPr lang="pl-PL" sz="1200" b="1" spc="-4" dirty="0">
                <a:latin typeface="Arial"/>
                <a:cs typeface="Arial"/>
              </a:rPr>
              <a:t>t</a:t>
            </a:r>
            <a:r>
              <a:rPr lang="pl-PL" sz="1200" b="1" dirty="0">
                <a:latin typeface="Arial"/>
                <a:cs typeface="Arial"/>
              </a:rPr>
              <a:t>a</a:t>
            </a:r>
            <a:r>
              <a:rPr lang="pl-PL" sz="1200" b="1" spc="25" dirty="0">
                <a:latin typeface="Arial"/>
                <a:cs typeface="Arial"/>
              </a:rPr>
              <a:t>w</a:t>
            </a:r>
            <a:r>
              <a:rPr lang="pl-PL" sz="1200" b="1" dirty="0">
                <a:latin typeface="Arial"/>
                <a:cs typeface="Arial"/>
              </a:rPr>
              <a:t>y</a:t>
            </a:r>
            <a:r>
              <a:rPr lang="pl-PL" sz="1200" b="1" spc="-29" dirty="0">
                <a:latin typeface="Arial"/>
                <a:cs typeface="Arial"/>
              </a:rPr>
              <a:t> </a:t>
            </a:r>
            <a:r>
              <a:rPr lang="pl-PL" sz="1200" b="1" dirty="0">
                <a:latin typeface="Arial"/>
                <a:cs typeface="Arial"/>
              </a:rPr>
              <a:t>zg</a:t>
            </a:r>
            <a:r>
              <a:rPr lang="pl-PL" sz="1200" b="1" spc="-4" dirty="0">
                <a:latin typeface="Arial"/>
                <a:cs typeface="Arial"/>
              </a:rPr>
              <a:t>o</a:t>
            </a:r>
            <a:r>
              <a:rPr lang="pl-PL" sz="1200" b="1" dirty="0">
                <a:latin typeface="Arial"/>
                <a:cs typeface="Arial"/>
              </a:rPr>
              <a:t>d</a:t>
            </a:r>
            <a:r>
              <a:rPr lang="pl-PL" sz="1200" b="1" spc="-4" dirty="0">
                <a:latin typeface="Arial"/>
                <a:cs typeface="Arial"/>
              </a:rPr>
              <a:t>n</a:t>
            </a:r>
            <a:r>
              <a:rPr lang="pl-PL" sz="1200" b="1" dirty="0">
                <a:latin typeface="Arial"/>
                <a:cs typeface="Arial"/>
              </a:rPr>
              <a:t>ie</a:t>
            </a:r>
            <a:r>
              <a:rPr lang="pl-PL" sz="1200" b="1" spc="14" dirty="0">
                <a:latin typeface="Arial"/>
                <a:cs typeface="Arial"/>
              </a:rPr>
              <a:t> </a:t>
            </a:r>
            <a:r>
              <a:rPr lang="pl-PL" sz="1200" b="1" dirty="0">
                <a:latin typeface="Arial"/>
                <a:cs typeface="Arial"/>
              </a:rPr>
              <a:t>z INCOTERMS</a:t>
            </a:r>
          </a:p>
          <a:p>
            <a:pPr marL="184150" marR="13586" indent="-171450">
              <a:lnSpc>
                <a:spcPct val="95825"/>
              </a:lnSpc>
              <a:spcBef>
                <a:spcPts val="60"/>
              </a:spcBef>
              <a:buFont typeface="Arial" panose="020B0604020202020204" pitchFamily="34" charset="0"/>
              <a:buChar char="•"/>
            </a:pPr>
            <a:r>
              <a:rPr lang="pl-PL" sz="1200" spc="4" dirty="0">
                <a:latin typeface="Arial"/>
                <a:cs typeface="Arial"/>
              </a:rPr>
              <a:t>ko</a:t>
            </a:r>
            <a:r>
              <a:rPr lang="pl-PL" sz="1200" dirty="0">
                <a:latin typeface="Arial"/>
                <a:cs typeface="Arial"/>
              </a:rPr>
              <a:t>s</a:t>
            </a:r>
            <a:r>
              <a:rPr lang="pl-PL" sz="1200" spc="-9" dirty="0">
                <a:latin typeface="Arial"/>
                <a:cs typeface="Arial"/>
              </a:rPr>
              <a:t>z</a:t>
            </a:r>
            <a:r>
              <a:rPr lang="pl-PL" sz="1200" dirty="0">
                <a:latin typeface="Arial"/>
                <a:cs typeface="Arial"/>
              </a:rPr>
              <a:t>t</a:t>
            </a:r>
            <a:r>
              <a:rPr lang="pl-PL" sz="1200" spc="14" dirty="0">
                <a:latin typeface="Arial"/>
                <a:cs typeface="Arial"/>
              </a:rPr>
              <a:t> </a:t>
            </a:r>
            <a:r>
              <a:rPr lang="pl-PL" sz="1200" dirty="0">
                <a:latin typeface="Arial"/>
                <a:cs typeface="Arial"/>
              </a:rPr>
              <a:t>tra</a:t>
            </a:r>
            <a:r>
              <a:rPr lang="pl-PL" sz="1200" spc="4" dirty="0">
                <a:latin typeface="Arial"/>
                <a:cs typeface="Arial"/>
              </a:rPr>
              <a:t>n</a:t>
            </a:r>
            <a:r>
              <a:rPr lang="pl-PL" sz="1200" dirty="0">
                <a:latin typeface="Arial"/>
                <a:cs typeface="Arial"/>
              </a:rPr>
              <a:t>s</a:t>
            </a:r>
            <a:r>
              <a:rPr lang="pl-PL" sz="1200" spc="4" dirty="0">
                <a:latin typeface="Arial"/>
                <a:cs typeface="Arial"/>
              </a:rPr>
              <a:t>po</a:t>
            </a:r>
            <a:r>
              <a:rPr lang="pl-PL" sz="1200" dirty="0">
                <a:latin typeface="Arial"/>
                <a:cs typeface="Arial"/>
              </a:rPr>
              <a:t>rtu</a:t>
            </a:r>
            <a:r>
              <a:rPr lang="pl-PL" sz="1200" spc="-29" dirty="0">
                <a:latin typeface="Arial"/>
                <a:cs typeface="Arial"/>
              </a:rPr>
              <a:t> </a:t>
            </a:r>
            <a:r>
              <a:rPr lang="pl-PL" sz="1200" dirty="0">
                <a:latin typeface="Arial"/>
                <a:cs typeface="Arial"/>
              </a:rPr>
              <a:t>(</a:t>
            </a:r>
            <a:r>
              <a:rPr lang="pl-PL" sz="1200" spc="-4" dirty="0">
                <a:latin typeface="Arial"/>
                <a:cs typeface="Arial"/>
              </a:rPr>
              <a:t>j</a:t>
            </a:r>
            <a:r>
              <a:rPr lang="pl-PL" sz="1200" spc="4" dirty="0">
                <a:latin typeface="Arial"/>
                <a:cs typeface="Arial"/>
              </a:rPr>
              <a:t>e</a:t>
            </a:r>
            <a:r>
              <a:rPr lang="pl-PL" sz="1200" dirty="0">
                <a:latin typeface="Arial"/>
                <a:cs typeface="Arial"/>
              </a:rPr>
              <a:t>śli</a:t>
            </a:r>
            <a:r>
              <a:rPr lang="pl-PL" sz="1200" spc="-14" dirty="0">
                <a:latin typeface="Arial"/>
                <a:cs typeface="Arial"/>
              </a:rPr>
              <a:t> w</a:t>
            </a:r>
            <a:r>
              <a:rPr lang="pl-PL" sz="1200" spc="-9" dirty="0">
                <a:latin typeface="Arial"/>
                <a:cs typeface="Arial"/>
              </a:rPr>
              <a:t>y</a:t>
            </a:r>
            <a:r>
              <a:rPr lang="pl-PL" sz="1200" spc="4" dirty="0">
                <a:latin typeface="Arial"/>
                <a:cs typeface="Arial"/>
              </a:rPr>
              <a:t>n</a:t>
            </a:r>
            <a:r>
              <a:rPr lang="pl-PL" sz="1200" dirty="0">
                <a:latin typeface="Arial"/>
                <a:cs typeface="Arial"/>
              </a:rPr>
              <a:t>ika</a:t>
            </a:r>
            <a:r>
              <a:rPr lang="pl-PL" sz="1200" spc="4" dirty="0">
                <a:latin typeface="Arial"/>
                <a:cs typeface="Arial"/>
              </a:rPr>
              <a:t> o</a:t>
            </a:r>
            <a:r>
              <a:rPr lang="pl-PL" sz="1200" dirty="0">
                <a:latin typeface="Arial"/>
                <a:cs typeface="Arial"/>
              </a:rPr>
              <a:t>n</a:t>
            </a:r>
            <a:r>
              <a:rPr lang="pl-PL" sz="1200" spc="-4" dirty="0">
                <a:latin typeface="Arial"/>
                <a:cs typeface="Arial"/>
              </a:rPr>
              <a:t> </a:t>
            </a:r>
            <a:r>
              <a:rPr lang="pl-PL" sz="1200" dirty="0">
                <a:latin typeface="Arial"/>
                <a:cs typeface="Arial"/>
              </a:rPr>
              <a:t>z </a:t>
            </a:r>
            <a:r>
              <a:rPr lang="pl-PL" sz="1200" spc="-14" dirty="0">
                <a:latin typeface="Arial"/>
                <a:cs typeface="Arial"/>
              </a:rPr>
              <a:t>w</a:t>
            </a:r>
            <a:r>
              <a:rPr lang="pl-PL" sz="1200" spc="4" dirty="0">
                <a:latin typeface="Arial"/>
                <a:cs typeface="Arial"/>
              </a:rPr>
              <a:t>a</a:t>
            </a:r>
            <a:r>
              <a:rPr lang="pl-PL" sz="1200" dirty="0">
                <a:latin typeface="Arial"/>
                <a:cs typeface="Arial"/>
              </a:rPr>
              <a:t>ru</a:t>
            </a:r>
            <a:r>
              <a:rPr lang="pl-PL" sz="1200" spc="4" dirty="0">
                <a:latin typeface="Arial"/>
                <a:cs typeface="Arial"/>
              </a:rPr>
              <a:t>n</a:t>
            </a:r>
            <a:r>
              <a:rPr lang="pl-PL" sz="1200" dirty="0">
                <a:latin typeface="Arial"/>
                <a:cs typeface="Arial"/>
              </a:rPr>
              <a:t>k</a:t>
            </a:r>
            <a:r>
              <a:rPr lang="pl-PL" sz="1200" spc="4" dirty="0">
                <a:latin typeface="Arial"/>
                <a:cs typeface="Arial"/>
              </a:rPr>
              <a:t>ó</a:t>
            </a:r>
            <a:r>
              <a:rPr lang="pl-PL" sz="1200" dirty="0">
                <a:latin typeface="Arial"/>
                <a:cs typeface="Arial"/>
              </a:rPr>
              <a:t>w</a:t>
            </a:r>
            <a:r>
              <a:rPr lang="pl-PL" sz="1200" spc="-24" dirty="0">
                <a:latin typeface="Arial"/>
                <a:cs typeface="Arial"/>
              </a:rPr>
              <a:t> </a:t>
            </a:r>
            <a:r>
              <a:rPr lang="pl-PL" sz="1200" spc="4" dirty="0">
                <a:latin typeface="Arial"/>
                <a:cs typeface="Arial"/>
              </a:rPr>
              <a:t>do</a:t>
            </a:r>
            <a:r>
              <a:rPr lang="pl-PL" sz="1200" dirty="0">
                <a:latin typeface="Arial"/>
                <a:cs typeface="Arial"/>
              </a:rPr>
              <a:t>st</a:t>
            </a:r>
            <a:r>
              <a:rPr lang="pl-PL" sz="1200" spc="4" dirty="0">
                <a:latin typeface="Arial"/>
                <a:cs typeface="Arial"/>
              </a:rPr>
              <a:t>a</a:t>
            </a:r>
            <a:r>
              <a:rPr lang="pl-PL" sz="1200" spc="-14" dirty="0">
                <a:latin typeface="Arial"/>
                <a:cs typeface="Arial"/>
              </a:rPr>
              <a:t>w</a:t>
            </a:r>
            <a:r>
              <a:rPr lang="pl-PL" sz="1200" spc="-9" dirty="0">
                <a:latin typeface="Arial"/>
                <a:cs typeface="Arial"/>
              </a:rPr>
              <a:t>y</a:t>
            </a:r>
            <a:r>
              <a:rPr lang="pl-PL" sz="1200" dirty="0">
                <a:latin typeface="Arial"/>
                <a:cs typeface="Arial"/>
              </a:rPr>
              <a:t>)</a:t>
            </a:r>
          </a:p>
          <a:p>
            <a:pPr marL="184150" indent="-171450">
              <a:lnSpc>
                <a:spcPct val="100041"/>
              </a:lnSpc>
              <a:spcBef>
                <a:spcPts val="60"/>
              </a:spcBef>
              <a:buFont typeface="Arial" panose="020B0604020202020204" pitchFamily="34" charset="0"/>
              <a:buChar char="•"/>
            </a:pPr>
            <a:r>
              <a:rPr lang="pl-PL" sz="1200" dirty="0">
                <a:latin typeface="Arial"/>
                <a:cs typeface="Arial"/>
              </a:rPr>
              <a:t>cel </a:t>
            </a:r>
            <a:r>
              <a:rPr lang="pl-PL" sz="1200" spc="-9" dirty="0">
                <a:latin typeface="Arial"/>
                <a:cs typeface="Arial"/>
              </a:rPr>
              <a:t>wy</a:t>
            </a:r>
            <a:r>
              <a:rPr lang="pl-PL" sz="1200" dirty="0">
                <a:latin typeface="Arial"/>
                <a:cs typeface="Arial"/>
              </a:rPr>
              <a:t>s</a:t>
            </a:r>
            <a:r>
              <a:rPr lang="pl-PL" sz="1200" spc="-9" dirty="0">
                <a:latin typeface="Arial"/>
                <a:cs typeface="Arial"/>
              </a:rPr>
              <a:t>y</a:t>
            </a:r>
            <a:r>
              <a:rPr lang="pl-PL" sz="1200" dirty="0">
                <a:latin typeface="Arial"/>
                <a:cs typeface="Arial"/>
              </a:rPr>
              <a:t>łki</a:t>
            </a:r>
            <a:r>
              <a:rPr lang="pl-PL" sz="1200" spc="19" dirty="0">
                <a:latin typeface="Arial"/>
                <a:cs typeface="Arial"/>
              </a:rPr>
              <a:t> </a:t>
            </a:r>
            <a:r>
              <a:rPr lang="pl-PL" sz="1200" dirty="0">
                <a:latin typeface="Arial"/>
                <a:cs typeface="Arial"/>
              </a:rPr>
              <a:t>(n</a:t>
            </a:r>
            <a:r>
              <a:rPr lang="pl-PL" sz="1200" spc="4" dirty="0">
                <a:latin typeface="Arial"/>
                <a:cs typeface="Arial"/>
              </a:rPr>
              <a:t>p</a:t>
            </a:r>
            <a:r>
              <a:rPr lang="pl-PL" sz="1200" dirty="0">
                <a:latin typeface="Arial"/>
                <a:cs typeface="Arial"/>
              </a:rPr>
              <a:t>.</a:t>
            </a:r>
            <a:r>
              <a:rPr lang="pl-PL" sz="1200" spc="-4" dirty="0">
                <a:latin typeface="Arial"/>
                <a:cs typeface="Arial"/>
              </a:rPr>
              <a:t> </a:t>
            </a:r>
            <a:r>
              <a:rPr lang="pl-PL" sz="1200" dirty="0">
                <a:latin typeface="Arial"/>
                <a:cs typeface="Arial"/>
              </a:rPr>
              <a:t>s</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eda</a:t>
            </a:r>
            <a:r>
              <a:rPr lang="pl-PL" sz="1200" spc="-9" dirty="0">
                <a:latin typeface="Arial"/>
                <a:cs typeface="Arial"/>
              </a:rPr>
              <a:t>ż</a:t>
            </a:r>
            <a:r>
              <a:rPr lang="pl-PL" sz="1200" dirty="0">
                <a:latin typeface="Arial"/>
                <a:cs typeface="Arial"/>
              </a:rPr>
              <a:t>,</a:t>
            </a:r>
            <a:r>
              <a:rPr lang="pl-PL" sz="1200" spc="4" dirty="0">
                <a:latin typeface="Arial"/>
                <a:cs typeface="Arial"/>
              </a:rPr>
              <a:t> 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k</a:t>
            </a:r>
            <a:r>
              <a:rPr lang="pl-PL" sz="1200" spc="4" dirty="0">
                <a:latin typeface="Arial"/>
                <a:cs typeface="Arial"/>
              </a:rPr>
              <a:t>a</a:t>
            </a:r>
            <a:r>
              <a:rPr lang="pl-PL" sz="1200" spc="-9" dirty="0">
                <a:latin typeface="Arial"/>
                <a:cs typeface="Arial"/>
              </a:rPr>
              <a:t>z</a:t>
            </a:r>
            <a:r>
              <a:rPr lang="pl-PL" sz="1200" spc="4" dirty="0">
                <a:latin typeface="Arial"/>
                <a:cs typeface="Arial"/>
              </a:rPr>
              <a:t>an</a:t>
            </a:r>
            <a:r>
              <a:rPr lang="pl-PL" sz="1200" dirty="0">
                <a:latin typeface="Arial"/>
                <a:cs typeface="Arial"/>
              </a:rPr>
              <a:t>ie</a:t>
            </a:r>
            <a:r>
              <a:rPr lang="pl-PL" sz="1200" spc="-29" dirty="0">
                <a:latin typeface="Arial"/>
                <a:cs typeface="Arial"/>
              </a:rPr>
              <a:t> </a:t>
            </a:r>
            <a:r>
              <a:rPr lang="pl-PL" sz="1200" spc="4" dirty="0">
                <a:latin typeface="Arial"/>
                <a:cs typeface="Arial"/>
              </a:rPr>
              <a:t>d</a:t>
            </a:r>
            <a:r>
              <a:rPr lang="pl-PL" sz="1200" dirty="0">
                <a:latin typeface="Arial"/>
                <a:cs typeface="Arial"/>
              </a:rPr>
              <a:t>o</a:t>
            </a:r>
            <a:r>
              <a:rPr lang="pl-PL" sz="1200" spc="-4" dirty="0">
                <a:latin typeface="Arial"/>
                <a:cs typeface="Arial"/>
              </a:rPr>
              <a:t> </a:t>
            </a:r>
            <a:r>
              <a:rPr lang="pl-PL" sz="1200" spc="4" dirty="0">
                <a:latin typeface="Arial"/>
                <a:cs typeface="Arial"/>
              </a:rPr>
              <a:t>nap</a:t>
            </a:r>
            <a:r>
              <a:rPr lang="pl-PL" sz="1200" dirty="0">
                <a:latin typeface="Arial"/>
                <a:cs typeface="Arial"/>
              </a:rPr>
              <a:t>ra</a:t>
            </a:r>
            <a:r>
              <a:rPr lang="pl-PL" sz="1200" spc="-14" dirty="0">
                <a:latin typeface="Arial"/>
                <a:cs typeface="Arial"/>
              </a:rPr>
              <a:t>w</a:t>
            </a:r>
            <a:r>
              <a:rPr lang="pl-PL" sz="1200" dirty="0">
                <a:latin typeface="Arial"/>
                <a:cs typeface="Arial"/>
              </a:rPr>
              <a:t>y</a:t>
            </a:r>
            <a:r>
              <a:rPr lang="pl-PL" sz="1200" spc="-19" dirty="0">
                <a:latin typeface="Arial"/>
                <a:cs typeface="Arial"/>
              </a:rPr>
              <a:t> </a:t>
            </a:r>
            <a:r>
              <a:rPr lang="pl-PL" sz="1200" spc="-4" dirty="0">
                <a:latin typeface="Arial"/>
                <a:cs typeface="Arial"/>
              </a:rPr>
              <a:t>g</a:t>
            </a:r>
            <a:r>
              <a:rPr lang="pl-PL" sz="1200" spc="-14" dirty="0">
                <a:latin typeface="Arial"/>
                <a:cs typeface="Arial"/>
              </a:rPr>
              <a:t>w</a:t>
            </a:r>
            <a:r>
              <a:rPr lang="pl-PL" sz="1200" spc="4" dirty="0">
                <a:latin typeface="Arial"/>
                <a:cs typeface="Arial"/>
              </a:rPr>
              <a:t>a</a:t>
            </a:r>
            <a:r>
              <a:rPr lang="pl-PL" sz="1200" dirty="0">
                <a:latin typeface="Arial"/>
                <a:cs typeface="Arial"/>
              </a:rPr>
              <a:t>ra</a:t>
            </a:r>
            <a:r>
              <a:rPr lang="pl-PL" sz="1200" spc="4" dirty="0">
                <a:latin typeface="Arial"/>
                <a:cs typeface="Arial"/>
              </a:rPr>
              <a:t>n</a:t>
            </a:r>
            <a:r>
              <a:rPr lang="pl-PL" sz="1200" dirty="0">
                <a:latin typeface="Arial"/>
                <a:cs typeface="Arial"/>
              </a:rPr>
              <a:t>c</a:t>
            </a:r>
            <a:r>
              <a:rPr lang="pl-PL" sz="1200" spc="-9" dirty="0">
                <a:latin typeface="Arial"/>
                <a:cs typeface="Arial"/>
              </a:rPr>
              <a:t>y</a:t>
            </a:r>
            <a:r>
              <a:rPr lang="pl-PL" sz="1200" dirty="0">
                <a:latin typeface="Arial"/>
                <a:cs typeface="Arial"/>
              </a:rPr>
              <a:t>jn</a:t>
            </a:r>
            <a:r>
              <a:rPr lang="pl-PL" sz="1200" spc="4" dirty="0">
                <a:latin typeface="Arial"/>
                <a:cs typeface="Arial"/>
              </a:rPr>
              <a:t>e</a:t>
            </a:r>
            <a:r>
              <a:rPr lang="pl-PL" sz="1200" dirty="0">
                <a:latin typeface="Arial"/>
                <a:cs typeface="Arial"/>
              </a:rPr>
              <a:t>j/</a:t>
            </a:r>
            <a:r>
              <a:rPr lang="pl-PL" sz="1200" spc="4" dirty="0">
                <a:latin typeface="Arial"/>
                <a:cs typeface="Arial"/>
              </a:rPr>
              <a:t>n</a:t>
            </a:r>
            <a:r>
              <a:rPr lang="pl-PL" sz="1200" dirty="0">
                <a:latin typeface="Arial"/>
                <a:cs typeface="Arial"/>
              </a:rPr>
              <a:t>a </a:t>
            </a:r>
            <a:r>
              <a:rPr lang="pl-PL" sz="1200" spc="-14" dirty="0">
                <a:latin typeface="Arial"/>
                <a:cs typeface="Arial"/>
              </a:rPr>
              <a:t>w</a:t>
            </a:r>
            <a:r>
              <a:rPr lang="pl-PL" sz="1200" spc="-9" dirty="0">
                <a:latin typeface="Arial"/>
                <a:cs typeface="Arial"/>
              </a:rPr>
              <a:t>y</a:t>
            </a:r>
            <a:r>
              <a:rPr lang="pl-PL" sz="1200" dirty="0">
                <a:latin typeface="Arial"/>
                <a:cs typeface="Arial"/>
              </a:rPr>
              <a:t>st</a:t>
            </a:r>
            <a:r>
              <a:rPr lang="pl-PL" sz="1200" spc="4" dirty="0">
                <a:latin typeface="Arial"/>
                <a:cs typeface="Arial"/>
              </a:rPr>
              <a:t>a</a:t>
            </a:r>
            <a:r>
              <a:rPr lang="pl-PL" sz="1200" spc="-14" dirty="0">
                <a:latin typeface="Arial"/>
                <a:cs typeface="Arial"/>
              </a:rPr>
              <a:t>w</a:t>
            </a:r>
            <a:r>
              <a:rPr lang="pl-PL" sz="1200" dirty="0">
                <a:latin typeface="Arial"/>
                <a:cs typeface="Arial"/>
              </a:rPr>
              <a:t>ę</a:t>
            </a:r>
            <a:r>
              <a:rPr lang="pl-PL" sz="1200" spc="34" dirty="0">
                <a:latin typeface="Arial"/>
                <a:cs typeface="Arial"/>
              </a:rPr>
              <a:t> </a:t>
            </a:r>
            <a:r>
              <a:rPr lang="pl-PL" sz="1200" dirty="0">
                <a:latin typeface="Arial"/>
                <a:cs typeface="Arial"/>
              </a:rPr>
              <a:t>c</a:t>
            </a:r>
            <a:r>
              <a:rPr lang="pl-PL" sz="1200" spc="-9" dirty="0">
                <a:latin typeface="Arial"/>
                <a:cs typeface="Arial"/>
              </a:rPr>
              <a:t>z</a:t>
            </a:r>
            <a:r>
              <a:rPr lang="pl-PL" sz="1200" spc="4" dirty="0">
                <a:latin typeface="Arial"/>
                <a:cs typeface="Arial"/>
              </a:rPr>
              <a:t>a</a:t>
            </a:r>
            <a:r>
              <a:rPr lang="pl-PL" sz="1200" dirty="0">
                <a:latin typeface="Arial"/>
                <a:cs typeface="Arial"/>
              </a:rPr>
              <a:t>s</a:t>
            </a:r>
            <a:r>
              <a:rPr lang="pl-PL" sz="1200" spc="4" dirty="0">
                <a:latin typeface="Arial"/>
                <a:cs typeface="Arial"/>
              </a:rPr>
              <a:t>o</a:t>
            </a:r>
            <a:r>
              <a:rPr lang="pl-PL" sz="1200" spc="-14" dirty="0">
                <a:latin typeface="Arial"/>
                <a:cs typeface="Arial"/>
              </a:rPr>
              <a:t>w</a:t>
            </a:r>
            <a:r>
              <a:rPr lang="pl-PL" sz="1200" spc="4" dirty="0">
                <a:latin typeface="Arial"/>
                <a:cs typeface="Arial"/>
              </a:rPr>
              <a:t>ą</a:t>
            </a:r>
            <a:r>
              <a:rPr lang="pl-PL" sz="1200" dirty="0">
                <a:latin typeface="Arial"/>
                <a:cs typeface="Arial"/>
              </a:rPr>
              <a:t>/</a:t>
            </a:r>
            <a:r>
              <a:rPr lang="pl-PL" sz="1200" spc="4" dirty="0">
                <a:latin typeface="Arial"/>
                <a:cs typeface="Arial"/>
              </a:rPr>
              <a:t>n</a:t>
            </a:r>
            <a:r>
              <a:rPr lang="pl-PL" sz="1200" dirty="0">
                <a:latin typeface="Arial"/>
                <a:cs typeface="Arial"/>
              </a:rPr>
              <a:t>a</a:t>
            </a:r>
            <a:r>
              <a:rPr lang="pl-PL" sz="1200" spc="-14" dirty="0">
                <a:latin typeface="Arial"/>
                <a:cs typeface="Arial"/>
              </a:rPr>
              <a:t> </a:t>
            </a:r>
            <a:r>
              <a:rPr lang="pl-PL" sz="1200" dirty="0">
                <a:latin typeface="Arial"/>
                <a:cs typeface="Arial"/>
              </a:rPr>
              <a:t>t</a:t>
            </a:r>
            <a:r>
              <a:rPr lang="pl-PL" sz="1200" spc="4" dirty="0">
                <a:latin typeface="Arial"/>
                <a:cs typeface="Arial"/>
              </a:rPr>
              <a:t>a</a:t>
            </a:r>
            <a:r>
              <a:rPr lang="pl-PL" sz="1200" dirty="0">
                <a:latin typeface="Arial"/>
                <a:cs typeface="Arial"/>
              </a:rPr>
              <a:t>r</a:t>
            </a:r>
            <a:r>
              <a:rPr lang="pl-PL" sz="1200" spc="-9" dirty="0">
                <a:latin typeface="Arial"/>
                <a:cs typeface="Arial"/>
              </a:rPr>
              <a:t>g</a:t>
            </a:r>
            <a:r>
              <a:rPr lang="pl-PL" sz="1200" dirty="0">
                <a:latin typeface="Arial"/>
                <a:cs typeface="Arial"/>
              </a:rPr>
              <a:t>i </a:t>
            </a:r>
            <a:r>
              <a:rPr lang="pl-PL" sz="1200" spc="4" dirty="0">
                <a:latin typeface="Arial"/>
                <a:cs typeface="Arial"/>
              </a:rPr>
              <a:t>hand</a:t>
            </a:r>
            <a:r>
              <a:rPr lang="pl-PL" sz="1200" dirty="0">
                <a:latin typeface="Arial"/>
                <a:cs typeface="Arial"/>
              </a:rPr>
              <a:t>l</a:t>
            </a:r>
            <a:r>
              <a:rPr lang="pl-PL" sz="1200" spc="-9" dirty="0">
                <a:latin typeface="Arial"/>
                <a:cs typeface="Arial"/>
              </a:rPr>
              <a:t>o</a:t>
            </a:r>
            <a:r>
              <a:rPr lang="pl-PL" sz="1200" spc="-14" dirty="0">
                <a:latin typeface="Arial"/>
                <a:cs typeface="Arial"/>
              </a:rPr>
              <a:t>w</a:t>
            </a:r>
            <a:r>
              <a:rPr lang="pl-PL" sz="1200" spc="4" dirty="0">
                <a:latin typeface="Arial"/>
                <a:cs typeface="Arial"/>
              </a:rPr>
              <a:t>e</a:t>
            </a:r>
            <a:r>
              <a:rPr lang="pl-PL" sz="1200" dirty="0">
                <a:latin typeface="Arial"/>
                <a:cs typeface="Arial"/>
              </a:rPr>
              <a:t>,</a:t>
            </a:r>
            <a:r>
              <a:rPr lang="pl-PL" sz="1200" spc="-29" dirty="0">
                <a:latin typeface="Arial"/>
                <a:cs typeface="Arial"/>
              </a:rPr>
              <a:t> </a:t>
            </a:r>
            <a:r>
              <a:rPr lang="pl-PL" sz="1200" spc="4" dirty="0">
                <a:latin typeface="Arial"/>
                <a:cs typeface="Arial"/>
              </a:rPr>
              <a:t>p</a:t>
            </a:r>
            <a:r>
              <a:rPr lang="pl-PL" sz="1200" dirty="0">
                <a:latin typeface="Arial"/>
                <a:cs typeface="Arial"/>
              </a:rPr>
              <a:t>re</a:t>
            </a:r>
            <a:r>
              <a:rPr lang="pl-PL" sz="1200" spc="-9" dirty="0">
                <a:latin typeface="Arial"/>
                <a:cs typeface="Arial"/>
              </a:rPr>
              <a:t>z</a:t>
            </a:r>
            <a:r>
              <a:rPr lang="pl-PL" sz="1200" spc="4" dirty="0">
                <a:latin typeface="Arial"/>
                <a:cs typeface="Arial"/>
              </a:rPr>
              <a:t>en</a:t>
            </a:r>
            <a:r>
              <a:rPr lang="pl-PL" sz="1200" dirty="0">
                <a:latin typeface="Arial"/>
                <a:cs typeface="Arial"/>
              </a:rPr>
              <a:t>t).</a:t>
            </a:r>
            <a:r>
              <a:rPr lang="pl-PL" sz="1200" spc="-4" dirty="0">
                <a:latin typeface="Arial"/>
                <a:cs typeface="Arial"/>
              </a:rPr>
              <a:t> </a:t>
            </a:r>
            <a:endParaRPr lang="pl-PL" sz="1200" dirty="0">
              <a:latin typeface="Arial"/>
              <a:cs typeface="Arial"/>
            </a:endParaRPr>
          </a:p>
          <a:p>
            <a:pPr marL="184150" marR="13586" indent="-171450">
              <a:lnSpc>
                <a:spcPct val="95825"/>
              </a:lnSpc>
              <a:buFont typeface="Arial" panose="020B0604020202020204" pitchFamily="34" charset="0"/>
              <a:buChar char="•"/>
            </a:pPr>
            <a:r>
              <a:rPr lang="pl-PL" sz="1200" dirty="0">
                <a:latin typeface="Arial"/>
                <a:cs typeface="Arial"/>
              </a:rPr>
              <a:t>da</a:t>
            </a:r>
            <a:r>
              <a:rPr lang="pl-PL" sz="1200" spc="4" dirty="0">
                <a:latin typeface="Arial"/>
                <a:cs typeface="Arial"/>
              </a:rPr>
              <a:t>t</a:t>
            </a:r>
            <a:r>
              <a:rPr lang="pl-PL" sz="1200" dirty="0">
                <a:latin typeface="Arial"/>
                <a:cs typeface="Arial"/>
              </a:rPr>
              <a:t>a</a:t>
            </a:r>
            <a:r>
              <a:rPr lang="pl-PL" sz="1200" spc="-4" dirty="0">
                <a:latin typeface="Arial"/>
                <a:cs typeface="Arial"/>
              </a:rPr>
              <a:t> </a:t>
            </a:r>
            <a:r>
              <a:rPr lang="pl-PL" sz="1200" dirty="0">
                <a:latin typeface="Arial"/>
                <a:cs typeface="Arial"/>
              </a:rPr>
              <a:t>i </a:t>
            </a:r>
            <a:r>
              <a:rPr lang="pl-PL" sz="1200" spc="4" dirty="0">
                <a:latin typeface="Arial"/>
                <a:cs typeface="Arial"/>
              </a:rPr>
              <a:t>podp</a:t>
            </a:r>
            <a:r>
              <a:rPr lang="pl-PL" sz="1200" dirty="0">
                <a:latin typeface="Arial"/>
                <a:cs typeface="Arial"/>
              </a:rPr>
              <a:t>is</a:t>
            </a:r>
            <a:r>
              <a:rPr lang="pl-PL" sz="1200" spc="-34" dirty="0">
                <a:latin typeface="Arial"/>
                <a:cs typeface="Arial"/>
              </a:rPr>
              <a:t> </a:t>
            </a:r>
            <a:r>
              <a:rPr lang="pl-PL" sz="1200" spc="4" dirty="0">
                <a:latin typeface="Arial"/>
                <a:cs typeface="Arial"/>
              </a:rPr>
              <a:t>o</a:t>
            </a:r>
            <a:r>
              <a:rPr lang="pl-PL" sz="1200" dirty="0">
                <a:latin typeface="Arial"/>
                <a:cs typeface="Arial"/>
              </a:rPr>
              <a:t>s</a:t>
            </a:r>
            <a:r>
              <a:rPr lang="pl-PL" sz="1200" spc="4" dirty="0">
                <a:latin typeface="Arial"/>
                <a:cs typeface="Arial"/>
              </a:rPr>
              <a:t>ob</a:t>
            </a:r>
            <a:r>
              <a:rPr lang="pl-PL" sz="1200" dirty="0">
                <a:latin typeface="Arial"/>
                <a:cs typeface="Arial"/>
              </a:rPr>
              <a:t>y</a:t>
            </a:r>
            <a:r>
              <a:rPr lang="pl-PL" sz="1200" spc="-19" dirty="0">
                <a:latin typeface="Arial"/>
                <a:cs typeface="Arial"/>
              </a:rPr>
              <a:t> </a:t>
            </a:r>
            <a:r>
              <a:rPr lang="pl-PL" sz="1200" spc="-14" dirty="0">
                <a:latin typeface="Arial"/>
                <a:cs typeface="Arial"/>
              </a:rPr>
              <a:t>w</a:t>
            </a:r>
            <a:r>
              <a:rPr lang="pl-PL" sz="1200" spc="-9" dirty="0">
                <a:latin typeface="Arial"/>
                <a:cs typeface="Arial"/>
              </a:rPr>
              <a:t>y</a:t>
            </a:r>
            <a:r>
              <a:rPr lang="pl-PL" sz="1200" dirty="0">
                <a:latin typeface="Arial"/>
                <a:cs typeface="Arial"/>
              </a:rPr>
              <a:t>st</a:t>
            </a:r>
            <a:r>
              <a:rPr lang="pl-PL" sz="1200" spc="4" dirty="0">
                <a:latin typeface="Arial"/>
                <a:cs typeface="Arial"/>
              </a:rPr>
              <a:t>a</a:t>
            </a:r>
            <a:r>
              <a:rPr lang="pl-PL" sz="1200" spc="-14" dirty="0">
                <a:latin typeface="Arial"/>
                <a:cs typeface="Arial"/>
              </a:rPr>
              <a:t>w</a:t>
            </a:r>
            <a:r>
              <a:rPr lang="pl-PL" sz="1200" dirty="0">
                <a:latin typeface="Arial"/>
                <a:cs typeface="Arial"/>
              </a:rPr>
              <a:t>iaj</a:t>
            </a:r>
            <a:r>
              <a:rPr lang="pl-PL" sz="1200" spc="4" dirty="0">
                <a:latin typeface="Arial"/>
                <a:cs typeface="Arial"/>
              </a:rPr>
              <a:t>ą</a:t>
            </a:r>
            <a:r>
              <a:rPr lang="pl-PL" sz="1200" dirty="0">
                <a:latin typeface="Arial"/>
                <a:cs typeface="Arial"/>
              </a:rPr>
              <a:t>c</a:t>
            </a:r>
            <a:r>
              <a:rPr lang="pl-PL" sz="1200" spc="4" dirty="0">
                <a:latin typeface="Arial"/>
                <a:cs typeface="Arial"/>
              </a:rPr>
              <a:t>e</a:t>
            </a:r>
            <a:r>
              <a:rPr lang="pl-PL" sz="1200" dirty="0">
                <a:latin typeface="Arial"/>
                <a:cs typeface="Arial"/>
              </a:rPr>
              <a:t>j</a:t>
            </a:r>
            <a:r>
              <a:rPr lang="pl-PL" sz="1200" spc="-9" dirty="0">
                <a:latin typeface="Arial"/>
                <a:cs typeface="Arial"/>
              </a:rPr>
              <a:t> </a:t>
            </a:r>
            <a:r>
              <a:rPr lang="pl-PL" sz="1200" spc="14" dirty="0">
                <a:latin typeface="Arial"/>
                <a:cs typeface="Arial"/>
              </a:rPr>
              <a:t>f</a:t>
            </a:r>
            <a:r>
              <a:rPr lang="pl-PL" sz="1200" spc="4" dirty="0">
                <a:latin typeface="Arial"/>
                <a:cs typeface="Arial"/>
              </a:rPr>
              <a:t>a</a:t>
            </a:r>
            <a:r>
              <a:rPr lang="pl-PL" sz="1200" dirty="0">
                <a:latin typeface="Arial"/>
                <a:cs typeface="Arial"/>
              </a:rPr>
              <a:t>kt</a:t>
            </a:r>
            <a:r>
              <a:rPr lang="pl-PL" sz="1200" spc="4" dirty="0">
                <a:latin typeface="Arial"/>
                <a:cs typeface="Arial"/>
              </a:rPr>
              <a:t>u</a:t>
            </a:r>
            <a:r>
              <a:rPr lang="pl-PL" sz="1200" dirty="0">
                <a:latin typeface="Arial"/>
                <a:cs typeface="Arial"/>
              </a:rPr>
              <a:t>rę,</a:t>
            </a:r>
            <a:r>
              <a:rPr lang="pl-PL" sz="1200" spc="-14" dirty="0">
                <a:latin typeface="Arial"/>
                <a:cs typeface="Arial"/>
              </a:rPr>
              <a:t> </a:t>
            </a:r>
            <a:r>
              <a:rPr lang="pl-PL" sz="1200" spc="4" dirty="0">
                <a:latin typeface="Arial"/>
                <a:cs typeface="Arial"/>
              </a:rPr>
              <a:t>p</a:t>
            </a:r>
            <a:r>
              <a:rPr lang="pl-PL" sz="1200" dirty="0">
                <a:latin typeface="Arial"/>
                <a:cs typeface="Arial"/>
              </a:rPr>
              <a:t>iec</a:t>
            </a:r>
            <a:r>
              <a:rPr lang="pl-PL" sz="1200" spc="-9" dirty="0">
                <a:latin typeface="Arial"/>
                <a:cs typeface="Arial"/>
              </a:rPr>
              <a:t>z</a:t>
            </a:r>
            <a:r>
              <a:rPr lang="pl-PL" sz="1200" spc="4" dirty="0">
                <a:latin typeface="Arial"/>
                <a:cs typeface="Arial"/>
              </a:rPr>
              <a:t>ą</a:t>
            </a:r>
            <a:r>
              <a:rPr lang="pl-PL" sz="1200" dirty="0">
                <a:latin typeface="Arial"/>
                <a:cs typeface="Arial"/>
              </a:rPr>
              <a:t>tka</a:t>
            </a:r>
            <a:r>
              <a:rPr lang="pl-PL" sz="1200" spc="-24" dirty="0">
                <a:latin typeface="Arial"/>
                <a:cs typeface="Arial"/>
              </a:rPr>
              <a:t> </a:t>
            </a:r>
            <a:r>
              <a:rPr lang="pl-PL" sz="1200" spc="14" dirty="0">
                <a:latin typeface="Arial"/>
                <a:cs typeface="Arial"/>
              </a:rPr>
              <a:t>f</a:t>
            </a:r>
            <a:r>
              <a:rPr lang="pl-PL" sz="1200" dirty="0">
                <a:latin typeface="Arial"/>
                <a:cs typeface="Arial"/>
              </a:rPr>
              <a:t>i</a:t>
            </a:r>
            <a:r>
              <a:rPr lang="pl-PL" sz="1200" spc="-4" dirty="0">
                <a:latin typeface="Arial"/>
                <a:cs typeface="Arial"/>
              </a:rPr>
              <a:t>r</a:t>
            </a:r>
            <a:r>
              <a:rPr lang="pl-PL" sz="1200" spc="4" dirty="0">
                <a:latin typeface="Arial"/>
                <a:cs typeface="Arial"/>
              </a:rPr>
              <a:t>mo</a:t>
            </a:r>
            <a:r>
              <a:rPr lang="pl-PL" sz="1200" spc="-14" dirty="0">
                <a:latin typeface="Arial"/>
                <a:cs typeface="Arial"/>
              </a:rPr>
              <a:t>w</a:t>
            </a:r>
            <a:r>
              <a:rPr lang="pl-PL" sz="1200" dirty="0">
                <a:latin typeface="Arial"/>
                <a:cs typeface="Arial"/>
              </a:rPr>
              <a:t>a</a:t>
            </a:r>
          </a:p>
          <a:p>
            <a:pPr marL="184150" marR="13586" indent="-171450">
              <a:lnSpc>
                <a:spcPct val="95825"/>
              </a:lnSpc>
              <a:buFont typeface="Arial" panose="020B0604020202020204" pitchFamily="34" charset="0"/>
              <a:buChar char="•"/>
            </a:pPr>
            <a:r>
              <a:rPr lang="pl-PL" sz="1200" dirty="0">
                <a:latin typeface="Arial"/>
                <a:cs typeface="Arial"/>
              </a:rPr>
              <a:t>nu</a:t>
            </a:r>
            <a:r>
              <a:rPr lang="pl-PL" sz="1200" spc="9" dirty="0">
                <a:latin typeface="Arial"/>
                <a:cs typeface="Arial"/>
              </a:rPr>
              <a:t>m</a:t>
            </a:r>
            <a:r>
              <a:rPr lang="pl-PL" sz="1200" spc="4" dirty="0">
                <a:latin typeface="Arial"/>
                <a:cs typeface="Arial"/>
              </a:rPr>
              <a:t>e</a:t>
            </a:r>
            <a:r>
              <a:rPr lang="pl-PL" sz="1200" dirty="0">
                <a:latin typeface="Arial"/>
                <a:cs typeface="Arial"/>
              </a:rPr>
              <a:t>r</a:t>
            </a:r>
            <a:r>
              <a:rPr lang="pl-PL" sz="1200" spc="-19" dirty="0">
                <a:latin typeface="Arial"/>
                <a:cs typeface="Arial"/>
              </a:rPr>
              <a:t> </a:t>
            </a:r>
            <a:r>
              <a:rPr lang="pl-PL" sz="1200" b="1" dirty="0">
                <a:latin typeface="Arial"/>
                <a:cs typeface="Arial"/>
              </a:rPr>
              <a:t>EORI</a:t>
            </a:r>
            <a:r>
              <a:rPr lang="pl-PL" sz="1200" b="1" spc="4" dirty="0">
                <a:latin typeface="Arial"/>
                <a:cs typeface="Arial"/>
              </a:rPr>
              <a:t> </a:t>
            </a:r>
            <a:r>
              <a:rPr lang="pl-PL" sz="1200" spc="4" dirty="0">
                <a:latin typeface="Arial"/>
                <a:cs typeface="Arial"/>
              </a:rPr>
              <a:t>e</a:t>
            </a:r>
            <a:r>
              <a:rPr lang="pl-PL" sz="1200" dirty="0">
                <a:latin typeface="Arial"/>
                <a:cs typeface="Arial"/>
              </a:rPr>
              <a:t>ks</a:t>
            </a:r>
            <a:r>
              <a:rPr lang="pl-PL" sz="1200" spc="4" dirty="0">
                <a:latin typeface="Arial"/>
                <a:cs typeface="Arial"/>
              </a:rPr>
              <a:t>po</a:t>
            </a:r>
            <a:r>
              <a:rPr lang="pl-PL" sz="1200" dirty="0">
                <a:latin typeface="Arial"/>
                <a:cs typeface="Arial"/>
              </a:rPr>
              <a:t>rtera</a:t>
            </a:r>
          </a:p>
          <a:p>
            <a:pPr marL="12700" marR="13586">
              <a:lnSpc>
                <a:spcPct val="95825"/>
              </a:lnSpc>
            </a:pPr>
            <a:endParaRPr lang="pl-PL" sz="1200" dirty="0">
              <a:latin typeface="Arial"/>
              <a:cs typeface="Arial"/>
            </a:endParaRPr>
          </a:p>
          <a:p>
            <a:pPr marL="12700">
              <a:lnSpc>
                <a:spcPts val="1325"/>
              </a:lnSpc>
              <a:spcBef>
                <a:spcPts val="66"/>
              </a:spcBef>
            </a:pPr>
            <a:endParaRPr lang="pl-PL" sz="1200" dirty="0">
              <a:latin typeface="Arial"/>
              <a:cs typeface="Arial"/>
            </a:endParaRPr>
          </a:p>
          <a:p>
            <a:pPr marL="12700">
              <a:lnSpc>
                <a:spcPts val="1325"/>
              </a:lnSpc>
              <a:spcBef>
                <a:spcPts val="66"/>
              </a:spcBef>
            </a:pPr>
            <a:endParaRPr lang="pl-PL" sz="1200" dirty="0">
              <a:latin typeface="Arial"/>
              <a:cs typeface="Arial"/>
            </a:endParaRPr>
          </a:p>
          <a:p>
            <a:endParaRPr lang="pl-PL" sz="1200" b="1" dirty="0">
              <a:latin typeface="Arial"/>
              <a:cs typeface="Arial"/>
            </a:endParaRPr>
          </a:p>
        </p:txBody>
      </p:sp>
      <p:sp>
        <p:nvSpPr>
          <p:cNvPr id="63" name="object 19"/>
          <p:cNvSpPr txBox="1"/>
          <p:nvPr/>
        </p:nvSpPr>
        <p:spPr>
          <a:xfrm>
            <a:off x="2091308" y="690705"/>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latin typeface="Arial"/>
                <a:cs typeface="Arial"/>
              </a:rPr>
              <a:t>Pr</a:t>
            </a:r>
            <a:r>
              <a:rPr sz="1200" spc="-14" dirty="0" err="1" smtClean="0">
                <a:latin typeface="Arial"/>
                <a:cs typeface="Arial"/>
              </a:rPr>
              <a:t>z</a:t>
            </a:r>
            <a:r>
              <a:rPr sz="1200" spc="-9" dirty="0" err="1" smtClean="0">
                <a:latin typeface="Arial"/>
                <a:cs typeface="Arial"/>
              </a:rPr>
              <a:t>y</a:t>
            </a:r>
            <a:r>
              <a:rPr sz="1200" spc="-4" dirty="0" err="1" smtClean="0">
                <a:latin typeface="Arial"/>
                <a:cs typeface="Arial"/>
              </a:rPr>
              <a:t>g</a:t>
            </a:r>
            <a:r>
              <a:rPr sz="1200" spc="4" dirty="0" err="1" smtClean="0">
                <a:latin typeface="Arial"/>
                <a:cs typeface="Arial"/>
              </a:rPr>
              <a:t>o</a:t>
            </a:r>
            <a:r>
              <a:rPr sz="1200" spc="0" dirty="0" err="1" smtClean="0">
                <a:latin typeface="Arial"/>
                <a:cs typeface="Arial"/>
              </a:rPr>
              <a:t>t</a:t>
            </a:r>
            <a:r>
              <a:rPr sz="1200" spc="4" dirty="0" err="1" smtClean="0">
                <a:latin typeface="Arial"/>
                <a:cs typeface="Arial"/>
              </a:rPr>
              <a:t>o</a:t>
            </a:r>
            <a:r>
              <a:rPr sz="1200" spc="-14" dirty="0" err="1" smtClean="0">
                <a:latin typeface="Arial"/>
                <a:cs typeface="Arial"/>
              </a:rPr>
              <a:t>w</a:t>
            </a:r>
            <a:r>
              <a:rPr sz="1200" spc="4" dirty="0" err="1" smtClean="0">
                <a:latin typeface="Arial"/>
                <a:cs typeface="Arial"/>
              </a:rPr>
              <a:t>an</a:t>
            </a:r>
            <a:r>
              <a:rPr sz="1200" spc="0" dirty="0" err="1" smtClean="0">
                <a:latin typeface="Arial"/>
                <a:cs typeface="Arial"/>
              </a:rPr>
              <a:t>ie</a:t>
            </a:r>
            <a:r>
              <a:rPr lang="pl-PL" sz="1200" spc="0" dirty="0" smtClean="0">
                <a:latin typeface="Arial"/>
                <a:cs typeface="Arial"/>
              </a:rPr>
              <a:t> dokumentów do odprawy </a:t>
            </a:r>
            <a:endParaRPr sz="1200" dirty="0">
              <a:latin typeface="Arial"/>
              <a:cs typeface="Arial"/>
            </a:endParaRPr>
          </a:p>
        </p:txBody>
      </p:sp>
      <p:sp>
        <p:nvSpPr>
          <p:cNvPr id="64" name="object 16">
            <a:hlinkClick r:id="rId3" action="ppaction://hlinksldjump"/>
          </p:cNvPr>
          <p:cNvSpPr txBox="1"/>
          <p:nvPr/>
        </p:nvSpPr>
        <p:spPr>
          <a:xfrm>
            <a:off x="239979" y="782145"/>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bject 61"/>
          <p:cNvSpPr txBox="1"/>
          <p:nvPr/>
        </p:nvSpPr>
        <p:spPr>
          <a:xfrm>
            <a:off x="1525524" y="336803"/>
            <a:ext cx="2153412" cy="1232916"/>
          </a:xfrm>
          <a:prstGeom prst="rect">
            <a:avLst/>
          </a:prstGeom>
        </p:spPr>
        <p:txBody>
          <a:bodyPr wrap="square" lIns="0" tIns="0" rIns="0" bIns="0" rtlCol="0">
            <a:noAutofit/>
          </a:bodyPr>
          <a:lstStyle/>
          <a:p>
            <a:pPr>
              <a:lnSpc>
                <a:spcPts val="1000"/>
              </a:lnSpc>
            </a:pPr>
            <a:endParaRPr sz="1000"/>
          </a:p>
          <a:p>
            <a:pPr marL="29718">
              <a:lnSpc>
                <a:spcPct val="95825"/>
              </a:lnSpc>
              <a:spcBef>
                <a:spcPts val="2453"/>
              </a:spcBef>
            </a:pPr>
            <a:r>
              <a:rPr sz="1200" spc="0" dirty="0" smtClean="0">
                <a:solidFill>
                  <a:srgbClr val="FFFFFF"/>
                </a:solidFill>
                <a:latin typeface="Arial"/>
                <a:cs typeface="Arial"/>
              </a:rPr>
              <a:t>ji</a:t>
            </a:r>
            <a:endParaRPr sz="1200">
              <a:latin typeface="Arial"/>
              <a:cs typeface="Arial"/>
            </a:endParaRPr>
          </a:p>
        </p:txBody>
      </p:sp>
      <p:sp>
        <p:nvSpPr>
          <p:cNvPr id="60" name="object 60"/>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5" name="object 35"/>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6" name="object 36"/>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7" name="object 37"/>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9" name="object 39"/>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42" name="object 42"/>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3" name="object 43"/>
          <p:cNvSpPr/>
          <p:nvPr/>
        </p:nvSpPr>
        <p:spPr>
          <a:xfrm>
            <a:off x="146304"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44" name="object 44"/>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5" name="object 45">
            <a:hlinkClick r:id="rId3" action="ppaction://hlinksldjump"/>
          </p:cNvPr>
          <p:cNvSpPr/>
          <p:nvPr/>
        </p:nvSpPr>
        <p:spPr>
          <a:xfrm>
            <a:off x="0" y="336803"/>
            <a:ext cx="2052827" cy="1232916"/>
          </a:xfrm>
          <a:prstGeom prst="rect">
            <a:avLst/>
          </a:prstGeom>
          <a:blipFill>
            <a:blip r:embed="rId4" cstate="print"/>
            <a:stretch>
              <a:fillRect/>
            </a:stretch>
          </a:blipFill>
        </p:spPr>
        <p:txBody>
          <a:bodyPr wrap="square" lIns="0" tIns="0" rIns="0" bIns="0" rtlCol="0">
            <a:noAutofit/>
          </a:bodyPr>
          <a:lstStyle/>
          <a:p>
            <a:endParaRPr/>
          </a:p>
        </p:txBody>
      </p:sp>
      <p:sp>
        <p:nvSpPr>
          <p:cNvPr id="46" name="object 46">
            <a:hlinkClick r:id="rId5" action="ppaction://hlinksldjump"/>
          </p:cNvPr>
          <p:cNvSpPr/>
          <p:nvPr/>
        </p:nvSpPr>
        <p:spPr>
          <a:xfrm>
            <a:off x="1525524" y="336803"/>
            <a:ext cx="2153412" cy="1232916"/>
          </a:xfrm>
          <a:prstGeom prst="rect">
            <a:avLst/>
          </a:prstGeom>
          <a:blipFill>
            <a:blip r:embed="rId6" cstate="print"/>
            <a:stretch>
              <a:fillRect/>
            </a:stretch>
          </a:blipFill>
        </p:spPr>
        <p:txBody>
          <a:bodyPr wrap="square" lIns="0" tIns="0" rIns="0" bIns="0" rtlCol="0">
            <a:noAutofit/>
          </a:bodyPr>
          <a:lstStyle/>
          <a:p>
            <a:endParaRPr/>
          </a:p>
        </p:txBody>
      </p:sp>
      <p:sp>
        <p:nvSpPr>
          <p:cNvPr id="47" name="object 47">
            <a:hlinkClick r:id="rId7" action="ppaction://hlinksldjump"/>
          </p:cNvPr>
          <p:cNvSpPr/>
          <p:nvPr/>
        </p:nvSpPr>
        <p:spPr>
          <a:xfrm>
            <a:off x="3151632" y="336803"/>
            <a:ext cx="2154936" cy="1232916"/>
          </a:xfrm>
          <a:prstGeom prst="rect">
            <a:avLst/>
          </a:prstGeom>
          <a:blipFill>
            <a:blip r:embed="rId8" cstate="print"/>
            <a:stretch>
              <a:fillRect/>
            </a:stretch>
          </a:blipFill>
        </p:spPr>
        <p:txBody>
          <a:bodyPr wrap="square" lIns="0" tIns="0" rIns="0" bIns="0" rtlCol="0">
            <a:noAutofit/>
          </a:bodyPr>
          <a:lstStyle/>
          <a:p>
            <a:endParaRPr/>
          </a:p>
        </p:txBody>
      </p:sp>
      <p:sp>
        <p:nvSpPr>
          <p:cNvPr id="48" name="object 48">
            <a:hlinkClick r:id="rId9" action="ppaction://hlinksldjump"/>
          </p:cNvPr>
          <p:cNvSpPr/>
          <p:nvPr/>
        </p:nvSpPr>
        <p:spPr>
          <a:xfrm>
            <a:off x="4779264" y="336803"/>
            <a:ext cx="2154936" cy="1232916"/>
          </a:xfrm>
          <a:prstGeom prst="rect">
            <a:avLst/>
          </a:prstGeom>
          <a:blipFill>
            <a:blip r:embed="rId10" cstate="print"/>
            <a:stretch>
              <a:fillRect/>
            </a:stretch>
          </a:blipFill>
        </p:spPr>
        <p:txBody>
          <a:bodyPr wrap="square" lIns="0" tIns="0" rIns="0" bIns="0" rtlCol="0">
            <a:noAutofit/>
          </a:bodyPr>
          <a:lstStyle/>
          <a:p>
            <a:endParaRPr/>
          </a:p>
        </p:txBody>
      </p:sp>
      <p:sp>
        <p:nvSpPr>
          <p:cNvPr id="49" name="object 49">
            <a:hlinkClick r:id="rId11" action="ppaction://hlinksldjump"/>
          </p:cNvPr>
          <p:cNvSpPr/>
          <p:nvPr/>
        </p:nvSpPr>
        <p:spPr>
          <a:xfrm>
            <a:off x="0" y="4194048"/>
            <a:ext cx="3157728" cy="1164336"/>
          </a:xfrm>
          <a:prstGeom prst="rect">
            <a:avLst/>
          </a:prstGeom>
          <a:blipFill>
            <a:blip r:embed="rId12" cstate="print"/>
            <a:stretch>
              <a:fillRect/>
            </a:stretch>
          </a:blipFill>
        </p:spPr>
        <p:txBody>
          <a:bodyPr wrap="square" lIns="0" tIns="0" rIns="0" bIns="0" rtlCol="0">
            <a:noAutofit/>
          </a:bodyPr>
          <a:lstStyle/>
          <a:p>
            <a:endParaRPr/>
          </a:p>
        </p:txBody>
      </p:sp>
      <p:sp>
        <p:nvSpPr>
          <p:cNvPr id="50" name="object 50">
            <a:hlinkClick r:id="rId13" action="ppaction://hlinksldjump"/>
          </p:cNvPr>
          <p:cNvSpPr/>
          <p:nvPr/>
        </p:nvSpPr>
        <p:spPr>
          <a:xfrm>
            <a:off x="2930652" y="2174747"/>
            <a:ext cx="2656331" cy="787908"/>
          </a:xfrm>
          <a:prstGeom prst="rect">
            <a:avLst/>
          </a:prstGeom>
          <a:blipFill>
            <a:blip r:embed="rId14" cstate="print"/>
            <a:stretch>
              <a:fillRect/>
            </a:stretch>
          </a:blipFill>
        </p:spPr>
        <p:txBody>
          <a:bodyPr wrap="square" lIns="0" tIns="0" rIns="0" bIns="0" rtlCol="0">
            <a:noAutofit/>
          </a:bodyPr>
          <a:lstStyle/>
          <a:p>
            <a:endParaRPr/>
          </a:p>
        </p:txBody>
      </p:sp>
      <p:sp>
        <p:nvSpPr>
          <p:cNvPr id="51" name="object 51">
            <a:hlinkClick r:id="rId15" action="ppaction://hlinksldjump"/>
          </p:cNvPr>
          <p:cNvSpPr/>
          <p:nvPr/>
        </p:nvSpPr>
        <p:spPr>
          <a:xfrm>
            <a:off x="2930652" y="3198876"/>
            <a:ext cx="2656331" cy="789432"/>
          </a:xfrm>
          <a:prstGeom prst="rect">
            <a:avLst/>
          </a:prstGeom>
          <a:blipFill>
            <a:blip r:embed="rId16" cstate="print"/>
            <a:stretch>
              <a:fillRect/>
            </a:stretch>
          </a:blipFill>
        </p:spPr>
        <p:txBody>
          <a:bodyPr wrap="square" lIns="0" tIns="0" rIns="0" bIns="0" rtlCol="0">
            <a:noAutofit/>
          </a:bodyPr>
          <a:lstStyle/>
          <a:p>
            <a:endParaRPr/>
          </a:p>
        </p:txBody>
      </p:sp>
      <p:sp>
        <p:nvSpPr>
          <p:cNvPr id="52" name="object 52">
            <a:hlinkClick r:id="rId17" action="ppaction://hlinksldjump"/>
          </p:cNvPr>
          <p:cNvSpPr/>
          <p:nvPr/>
        </p:nvSpPr>
        <p:spPr>
          <a:xfrm>
            <a:off x="2930652" y="4224528"/>
            <a:ext cx="2656331" cy="787907"/>
          </a:xfrm>
          <a:prstGeom prst="rect">
            <a:avLst/>
          </a:prstGeom>
          <a:blipFill>
            <a:blip r:embed="rId18" cstate="print"/>
            <a:stretch>
              <a:fillRect/>
            </a:stretch>
          </a:blipFill>
        </p:spPr>
        <p:txBody>
          <a:bodyPr wrap="square" lIns="0" tIns="0" rIns="0" bIns="0" rtlCol="0">
            <a:noAutofit/>
          </a:bodyPr>
          <a:lstStyle/>
          <a:p>
            <a:endParaRPr/>
          </a:p>
        </p:txBody>
      </p:sp>
      <p:sp>
        <p:nvSpPr>
          <p:cNvPr id="53" name="object 53"/>
          <p:cNvSpPr/>
          <p:nvPr/>
        </p:nvSpPr>
        <p:spPr>
          <a:xfrm>
            <a:off x="2930652" y="2686812"/>
            <a:ext cx="2656331" cy="787908"/>
          </a:xfrm>
          <a:prstGeom prst="rect">
            <a:avLst/>
          </a:prstGeom>
          <a:blipFill>
            <a:blip r:embed="rId19" cstate="print"/>
            <a:stretch>
              <a:fillRect/>
            </a:stretch>
          </a:blipFill>
        </p:spPr>
        <p:txBody>
          <a:bodyPr wrap="square" lIns="0" tIns="0" rIns="0" bIns="0" rtlCol="0">
            <a:noAutofit/>
          </a:bodyPr>
          <a:lstStyle/>
          <a:p>
            <a:endParaRPr/>
          </a:p>
        </p:txBody>
      </p:sp>
      <p:sp>
        <p:nvSpPr>
          <p:cNvPr id="54" name="object 54">
            <a:hlinkClick r:id="rId20" action="ppaction://hlinksldjump"/>
          </p:cNvPr>
          <p:cNvSpPr/>
          <p:nvPr/>
        </p:nvSpPr>
        <p:spPr>
          <a:xfrm>
            <a:off x="2930652" y="3712464"/>
            <a:ext cx="2656331" cy="787907"/>
          </a:xfrm>
          <a:prstGeom prst="rect">
            <a:avLst/>
          </a:prstGeom>
          <a:blipFill>
            <a:blip r:embed="rId21" cstate="print"/>
            <a:stretch>
              <a:fillRect/>
            </a:stretch>
          </a:blipFill>
        </p:spPr>
        <p:txBody>
          <a:bodyPr wrap="square" lIns="0" tIns="0" rIns="0" bIns="0" rtlCol="0">
            <a:noAutofit/>
          </a:bodyPr>
          <a:lstStyle/>
          <a:p>
            <a:endParaRPr/>
          </a:p>
        </p:txBody>
      </p:sp>
      <p:sp>
        <p:nvSpPr>
          <p:cNvPr id="55" name="object 55">
            <a:hlinkClick r:id="rId22" action="ppaction://hlinksldjump"/>
          </p:cNvPr>
          <p:cNvSpPr/>
          <p:nvPr/>
        </p:nvSpPr>
        <p:spPr>
          <a:xfrm>
            <a:off x="2927604" y="4736592"/>
            <a:ext cx="2656332" cy="787907"/>
          </a:xfrm>
          <a:prstGeom prst="rect">
            <a:avLst/>
          </a:prstGeom>
          <a:blipFill>
            <a:blip r:embed="rId23" cstate="print"/>
            <a:stretch>
              <a:fillRect/>
            </a:stretch>
          </a:blipFill>
        </p:spPr>
        <p:txBody>
          <a:bodyPr wrap="square" lIns="0" tIns="0" rIns="0" bIns="0" rtlCol="0">
            <a:noAutofit/>
          </a:bodyPr>
          <a:lstStyle/>
          <a:p>
            <a:endParaRPr/>
          </a:p>
        </p:txBody>
      </p:sp>
      <p:sp>
        <p:nvSpPr>
          <p:cNvPr id="56" name="object 56">
            <a:hlinkClick r:id="rId5" action="ppaction://hlinksldjump"/>
          </p:cNvPr>
          <p:cNvSpPr/>
          <p:nvPr/>
        </p:nvSpPr>
        <p:spPr>
          <a:xfrm>
            <a:off x="0" y="2218943"/>
            <a:ext cx="3154680" cy="1164336"/>
          </a:xfrm>
          <a:prstGeom prst="rect">
            <a:avLst/>
          </a:prstGeom>
          <a:blipFill>
            <a:blip r:embed="rId24" cstate="print"/>
            <a:stretch>
              <a:fillRect/>
            </a:stretch>
          </a:blipFill>
        </p:spPr>
        <p:txBody>
          <a:bodyPr wrap="square" lIns="0" tIns="0" rIns="0" bIns="0" rtlCol="0">
            <a:noAutofit/>
          </a:bodyPr>
          <a:lstStyle/>
          <a:p>
            <a:endParaRPr/>
          </a:p>
        </p:txBody>
      </p:sp>
      <p:sp>
        <p:nvSpPr>
          <p:cNvPr id="57" name="object 57">
            <a:hlinkClick r:id="rId25" action="ppaction://hlinksldjump"/>
          </p:cNvPr>
          <p:cNvSpPr/>
          <p:nvPr/>
        </p:nvSpPr>
        <p:spPr>
          <a:xfrm>
            <a:off x="0" y="3183636"/>
            <a:ext cx="3157728" cy="1165859"/>
          </a:xfrm>
          <a:prstGeom prst="rect">
            <a:avLst/>
          </a:prstGeom>
          <a:blipFill>
            <a:blip r:embed="rId26" cstate="print"/>
            <a:stretch>
              <a:fillRect/>
            </a:stretch>
          </a:blipFill>
        </p:spPr>
        <p:txBody>
          <a:bodyPr wrap="square" lIns="0" tIns="0" rIns="0" bIns="0" rtlCol="0">
            <a:noAutofit/>
          </a:bodyPr>
          <a:lstStyle/>
          <a:p>
            <a:endParaRPr/>
          </a:p>
        </p:txBody>
      </p:sp>
      <p:sp>
        <p:nvSpPr>
          <p:cNvPr id="58" name="object 58">
            <a:hlinkClick r:id="rId27" action="ppaction://hlinksldjump"/>
          </p:cNvPr>
          <p:cNvSpPr/>
          <p:nvPr/>
        </p:nvSpPr>
        <p:spPr>
          <a:xfrm>
            <a:off x="8033004" y="326135"/>
            <a:ext cx="2154936" cy="1231392"/>
          </a:xfrm>
          <a:prstGeom prst="rect">
            <a:avLst/>
          </a:prstGeom>
          <a:blipFill>
            <a:blip r:embed="rId28" cstate="print"/>
            <a:stretch>
              <a:fillRect/>
            </a:stretch>
          </a:blipFill>
        </p:spPr>
        <p:txBody>
          <a:bodyPr wrap="square" lIns="0" tIns="0" rIns="0" bIns="0" rtlCol="0">
            <a:noAutofit/>
          </a:bodyPr>
          <a:lstStyle/>
          <a:p>
            <a:endParaRPr/>
          </a:p>
        </p:txBody>
      </p:sp>
      <p:sp>
        <p:nvSpPr>
          <p:cNvPr id="59" name="object 59">
            <a:hlinkClick r:id="rId29" action="ppaction://hlinksldjump"/>
          </p:cNvPr>
          <p:cNvSpPr/>
          <p:nvPr/>
        </p:nvSpPr>
        <p:spPr>
          <a:xfrm>
            <a:off x="6406896" y="326135"/>
            <a:ext cx="2153411" cy="1231392"/>
          </a:xfrm>
          <a:prstGeom prst="rect">
            <a:avLst/>
          </a:prstGeom>
          <a:blipFill>
            <a:blip r:embed="rId30" cstate="print"/>
            <a:stretch>
              <a:fillRect/>
            </a:stretch>
          </a:blipFill>
        </p:spPr>
        <p:txBody>
          <a:bodyPr wrap="square" lIns="0" tIns="0" rIns="0" bIns="0" rtlCol="0">
            <a:noAutofit/>
          </a:bodyPr>
          <a:lstStyle/>
          <a:p>
            <a:endParaRPr/>
          </a:p>
        </p:txBody>
      </p:sp>
      <p:sp>
        <p:nvSpPr>
          <p:cNvPr id="32" name="object 32"/>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30" name="object 30">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8" name="object 28"/>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9" name="object 29">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6" name="object 26"/>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7" name="object 27"/>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5" name="object 25"/>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24" name="object 24"/>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22" name="object 22"/>
          <p:cNvSpPr txBox="1"/>
          <p:nvPr/>
        </p:nvSpPr>
        <p:spPr>
          <a:xfrm>
            <a:off x="6900164" y="771223"/>
            <a:ext cx="1179626"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425" marR="371652"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21" name="object 21"/>
          <p:cNvSpPr txBox="1"/>
          <p:nvPr/>
        </p:nvSpPr>
        <p:spPr>
          <a:xfrm>
            <a:off x="8744204" y="7712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18" name="object 18"/>
          <p:cNvSpPr txBox="1"/>
          <p:nvPr/>
        </p:nvSpPr>
        <p:spPr>
          <a:xfrm>
            <a:off x="3709542" y="782145"/>
            <a:ext cx="1053338"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roc</a:t>
            </a:r>
            <a:r>
              <a:rPr sz="1200" spc="4" dirty="0" smtClean="0">
                <a:solidFill>
                  <a:srgbClr val="FFFFFF"/>
                </a:solidFill>
                <a:latin typeface="Arial"/>
                <a:cs typeface="Arial"/>
              </a:rPr>
              <a:t>ed</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a:p>
            <a:pPr marL="60198" marR="74371"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a:latin typeface="Arial"/>
              <a:cs typeface="Arial"/>
            </a:endParaRPr>
          </a:p>
        </p:txBody>
      </p:sp>
      <p:sp>
        <p:nvSpPr>
          <p:cNvPr id="17" name="object 17"/>
          <p:cNvSpPr txBox="1"/>
          <p:nvPr/>
        </p:nvSpPr>
        <p:spPr>
          <a:xfrm>
            <a:off x="5353558" y="782145"/>
            <a:ext cx="1018666"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Dok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5"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2498"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15" name="object 15"/>
          <p:cNvSpPr txBox="1"/>
          <p:nvPr/>
        </p:nvSpPr>
        <p:spPr>
          <a:xfrm>
            <a:off x="5508000" y="1799999"/>
            <a:ext cx="4806000" cy="4500000"/>
          </a:xfrm>
          <a:prstGeom prst="rect">
            <a:avLst/>
          </a:prstGeom>
        </p:spPr>
        <p:txBody>
          <a:bodyPr wrap="square" lIns="0" tIns="0" rIns="0" bIns="0" rtlCol="0">
            <a:noAutofit/>
          </a:bodyPr>
          <a:lstStyle/>
          <a:p>
            <a:pPr marL="12700">
              <a:lnSpc>
                <a:spcPts val="1325"/>
              </a:lnSpc>
              <a:spcBef>
                <a:spcPts val="66"/>
              </a:spcBef>
            </a:pPr>
            <a:r>
              <a:rPr lang="pl-PL" sz="1400" b="1" spc="0" dirty="0" smtClean="0">
                <a:latin typeface="Arial"/>
                <a:cs typeface="Arial"/>
              </a:rPr>
              <a:t>Tłumaczenie faktury</a:t>
            </a:r>
          </a:p>
          <a:p>
            <a:pPr marL="12700">
              <a:lnSpc>
                <a:spcPts val="1325"/>
              </a:lnSpc>
              <a:spcBef>
                <a:spcPts val="66"/>
              </a:spcBef>
            </a:pPr>
            <a:endParaRPr lang="pl-PL" sz="1200" b="1" spc="0" dirty="0" smtClean="0">
              <a:latin typeface="Arial"/>
              <a:cs typeface="Arial"/>
            </a:endParaRPr>
          </a:p>
          <a:p>
            <a:pPr marL="12700">
              <a:lnSpc>
                <a:spcPts val="1325"/>
              </a:lnSpc>
              <a:spcBef>
                <a:spcPts val="66"/>
              </a:spcBef>
            </a:pPr>
            <a:endParaRPr lang="pl-PL" sz="1200" b="1" spc="0" dirty="0" smtClean="0">
              <a:latin typeface="Arial"/>
              <a:cs typeface="Arial"/>
            </a:endParaRPr>
          </a:p>
          <a:p>
            <a:pPr marL="12700">
              <a:lnSpc>
                <a:spcPts val="1325"/>
              </a:lnSpc>
              <a:spcBef>
                <a:spcPts val="66"/>
              </a:spcBef>
            </a:pPr>
            <a:r>
              <a:rPr lang="pl-PL" sz="1200" b="1" spc="0" dirty="0" smtClean="0">
                <a:latin typeface="Arial"/>
                <a:cs typeface="Arial"/>
              </a:rPr>
              <a:t>Jeżeli faktura przygotowana  jest w innym języku niż polski </a:t>
            </a:r>
            <a:r>
              <a:rPr lang="pl-PL" sz="1200" b="1" dirty="0" smtClean="0">
                <a:latin typeface="Arial"/>
                <a:cs typeface="Arial"/>
              </a:rPr>
              <a:t>p</a:t>
            </a:r>
            <a:r>
              <a:rPr sz="1200" b="1" spc="0" dirty="0" err="1" smtClean="0">
                <a:latin typeface="Arial"/>
                <a:cs typeface="Arial"/>
              </a:rPr>
              <a:t>ro</a:t>
            </a:r>
            <a:r>
              <a:rPr sz="1200" b="1" spc="4" dirty="0" err="1" smtClean="0">
                <a:latin typeface="Arial"/>
                <a:cs typeface="Arial"/>
              </a:rPr>
              <a:t>s</a:t>
            </a:r>
            <a:r>
              <a:rPr sz="1200" b="1" spc="0" dirty="0" err="1" smtClean="0">
                <a:latin typeface="Arial"/>
                <a:cs typeface="Arial"/>
              </a:rPr>
              <a:t>imy</a:t>
            </a:r>
            <a:r>
              <a:rPr sz="1200" b="1" spc="-9" dirty="0" smtClean="0">
                <a:latin typeface="Arial"/>
                <a:cs typeface="Arial"/>
              </a:rPr>
              <a:t> </a:t>
            </a:r>
            <a:r>
              <a:rPr sz="1200" b="1" spc="0" dirty="0" smtClean="0">
                <a:latin typeface="Arial"/>
                <a:cs typeface="Arial"/>
              </a:rPr>
              <a:t>o </a:t>
            </a:r>
            <a:r>
              <a:rPr lang="pl-PL" sz="1200" b="1" spc="4" dirty="0" smtClean="0">
                <a:latin typeface="Arial"/>
                <a:cs typeface="Arial"/>
              </a:rPr>
              <a:t>podanie szczegółowego opisu towaru w języku polskim.</a:t>
            </a:r>
            <a:endParaRPr lang="pl-PL" sz="1200" b="1" spc="0" dirty="0" smtClean="0">
              <a:latin typeface="Arial"/>
              <a:cs typeface="Arial"/>
            </a:endParaRPr>
          </a:p>
          <a:p>
            <a:pPr marL="12700" marR="22859">
              <a:lnSpc>
                <a:spcPct val="95825"/>
              </a:lnSpc>
            </a:pPr>
            <a:endParaRPr lang="pl-PL" sz="1200" b="1" dirty="0">
              <a:latin typeface="Arial"/>
              <a:cs typeface="Arial"/>
            </a:endParaRPr>
          </a:p>
          <a:p>
            <a:pPr marL="12700" marR="22859">
              <a:lnSpc>
                <a:spcPts val="1325"/>
              </a:lnSpc>
              <a:spcBef>
                <a:spcPts val="66"/>
              </a:spcBef>
            </a:pPr>
            <a:r>
              <a:rPr lang="pl-PL" sz="1200" dirty="0">
                <a:latin typeface="Arial"/>
                <a:cs typeface="Arial"/>
              </a:rPr>
              <a:t>O</a:t>
            </a:r>
            <a:r>
              <a:rPr lang="pl-PL" sz="1200" spc="4" dirty="0">
                <a:latin typeface="Arial"/>
                <a:cs typeface="Arial"/>
              </a:rPr>
              <a:t>p</a:t>
            </a:r>
            <a:r>
              <a:rPr lang="pl-PL" sz="1200" dirty="0">
                <a:latin typeface="Arial"/>
                <a:cs typeface="Arial"/>
              </a:rPr>
              <a:t>isy</a:t>
            </a:r>
            <a:r>
              <a:rPr lang="pl-PL" sz="1200" spc="-14" dirty="0">
                <a:latin typeface="Arial"/>
                <a:cs typeface="Arial"/>
              </a:rPr>
              <a:t> </a:t>
            </a:r>
            <a:r>
              <a:rPr lang="pl-PL" sz="1200" spc="4" dirty="0">
                <a:latin typeface="Arial"/>
                <a:cs typeface="Arial"/>
              </a:rPr>
              <a:t>ta</a:t>
            </a:r>
            <a:r>
              <a:rPr lang="pl-PL" sz="1200" dirty="0">
                <a:latin typeface="Arial"/>
                <a:cs typeface="Arial"/>
              </a:rPr>
              <a:t>kie,</a:t>
            </a:r>
            <a:r>
              <a:rPr lang="pl-PL" sz="1200" spc="-4" dirty="0">
                <a:latin typeface="Arial"/>
                <a:cs typeface="Arial"/>
              </a:rPr>
              <a:t> </a:t>
            </a:r>
            <a:r>
              <a:rPr lang="pl-PL" sz="1200" dirty="0">
                <a:latin typeface="Arial"/>
                <a:cs typeface="Arial"/>
              </a:rPr>
              <a:t>jak </a:t>
            </a:r>
            <a:r>
              <a:rPr lang="pl-PL" sz="1200" spc="-4" dirty="0">
                <a:latin typeface="Arial"/>
                <a:cs typeface="Arial"/>
              </a:rPr>
              <a:t>„</a:t>
            </a:r>
            <a:r>
              <a:rPr lang="pl-PL" sz="1200" spc="4" dirty="0">
                <a:latin typeface="Arial"/>
                <a:cs typeface="Arial"/>
              </a:rPr>
              <a:t>p</a:t>
            </a:r>
            <a:r>
              <a:rPr lang="pl-PL" sz="1200" dirty="0">
                <a:latin typeface="Arial"/>
                <a:cs typeface="Arial"/>
              </a:rPr>
              <a:t>re</a:t>
            </a:r>
            <a:r>
              <a:rPr lang="pl-PL" sz="1200" spc="-9" dirty="0">
                <a:latin typeface="Arial"/>
                <a:cs typeface="Arial"/>
              </a:rPr>
              <a:t>z</a:t>
            </a:r>
            <a:r>
              <a:rPr lang="pl-PL" sz="1200" spc="4" dirty="0">
                <a:latin typeface="Arial"/>
                <a:cs typeface="Arial"/>
              </a:rPr>
              <a:t>ent</a:t>
            </a:r>
            <a:r>
              <a:rPr lang="pl-PL" sz="1200" dirty="0">
                <a:latin typeface="Arial"/>
                <a:cs typeface="Arial"/>
              </a:rPr>
              <a:t>”,</a:t>
            </a:r>
            <a:r>
              <a:rPr lang="pl-PL" sz="1200" spc="-9" dirty="0">
                <a:latin typeface="Arial"/>
                <a:cs typeface="Arial"/>
              </a:rPr>
              <a:t> </a:t>
            </a:r>
            <a:r>
              <a:rPr lang="pl-PL" sz="1200" spc="-4" dirty="0">
                <a:latin typeface="Arial"/>
                <a:cs typeface="Arial"/>
              </a:rPr>
              <a:t>„</a:t>
            </a:r>
            <a:r>
              <a:rPr lang="pl-PL" sz="1200" spc="4" dirty="0">
                <a:latin typeface="Arial"/>
                <a:cs typeface="Arial"/>
              </a:rPr>
              <a:t>p</a:t>
            </a:r>
            <a:r>
              <a:rPr lang="pl-PL" sz="1200" dirty="0">
                <a:latin typeface="Arial"/>
                <a:cs typeface="Arial"/>
              </a:rPr>
              <a:t>ró</a:t>
            </a:r>
            <a:r>
              <a:rPr lang="pl-PL" sz="1200" spc="4" dirty="0">
                <a:latin typeface="Arial"/>
                <a:cs typeface="Arial"/>
              </a:rPr>
              <a:t>b</a:t>
            </a:r>
            <a:r>
              <a:rPr lang="pl-PL" sz="1200" dirty="0">
                <a:latin typeface="Arial"/>
                <a:cs typeface="Arial"/>
              </a:rPr>
              <a:t>k</a:t>
            </a:r>
            <a:r>
              <a:rPr lang="pl-PL" sz="1200" spc="9" dirty="0">
                <a:latin typeface="Arial"/>
                <a:cs typeface="Arial"/>
              </a:rPr>
              <a:t>a</a:t>
            </a:r>
            <a:r>
              <a:rPr lang="pl-PL" sz="1200" dirty="0">
                <a:latin typeface="Arial"/>
                <a:cs typeface="Arial"/>
              </a:rPr>
              <a:t>”,</a:t>
            </a:r>
            <a:r>
              <a:rPr lang="pl-PL" sz="1200" spc="-9" dirty="0">
                <a:latin typeface="Arial"/>
                <a:cs typeface="Arial"/>
              </a:rPr>
              <a:t> </a:t>
            </a:r>
            <a:r>
              <a:rPr lang="pl-PL" sz="1200" spc="-4" dirty="0">
                <a:latin typeface="Arial"/>
                <a:cs typeface="Arial"/>
              </a:rPr>
              <a:t>„</a:t>
            </a:r>
            <a:r>
              <a:rPr lang="pl-PL" sz="1200" dirty="0">
                <a:latin typeface="Arial"/>
                <a:cs typeface="Arial"/>
              </a:rPr>
              <a:t>c</a:t>
            </a:r>
            <a:r>
              <a:rPr lang="pl-PL" sz="1200" spc="-9" dirty="0">
                <a:latin typeface="Arial"/>
                <a:cs typeface="Arial"/>
              </a:rPr>
              <a:t>z</a:t>
            </a:r>
            <a:r>
              <a:rPr lang="pl-PL" sz="1200" spc="4" dirty="0">
                <a:latin typeface="Arial"/>
                <a:cs typeface="Arial"/>
              </a:rPr>
              <a:t>ę</a:t>
            </a:r>
            <a:r>
              <a:rPr lang="pl-PL" sz="1200" dirty="0">
                <a:latin typeface="Arial"/>
                <a:cs typeface="Arial"/>
              </a:rPr>
              <a:t>ści” </a:t>
            </a:r>
            <a:r>
              <a:rPr lang="pl-PL" sz="1200" spc="-4" dirty="0">
                <a:latin typeface="Arial"/>
                <a:cs typeface="Arial"/>
              </a:rPr>
              <a:t>i</a:t>
            </a:r>
            <a:r>
              <a:rPr lang="pl-PL" sz="1200" dirty="0">
                <a:latin typeface="Arial"/>
                <a:cs typeface="Arial"/>
              </a:rPr>
              <a:t>t</a:t>
            </a:r>
            <a:r>
              <a:rPr lang="pl-PL" sz="1200" spc="4" dirty="0">
                <a:latin typeface="Arial"/>
                <a:cs typeface="Arial"/>
              </a:rPr>
              <a:t>p</a:t>
            </a:r>
            <a:r>
              <a:rPr lang="pl-PL" sz="1200" dirty="0">
                <a:latin typeface="Arial"/>
                <a:cs typeface="Arial"/>
              </a:rPr>
              <a:t>.</a:t>
            </a:r>
            <a:r>
              <a:rPr lang="pl-PL" sz="1200" spc="4" dirty="0">
                <a:latin typeface="Arial"/>
                <a:cs typeface="Arial"/>
              </a:rPr>
              <a:t> n</a:t>
            </a:r>
            <a:r>
              <a:rPr lang="pl-PL" sz="1200" dirty="0">
                <a:latin typeface="Arial"/>
                <a:cs typeface="Arial"/>
              </a:rPr>
              <a:t>ie</a:t>
            </a:r>
            <a:r>
              <a:rPr lang="pl-PL" sz="1200" spc="-19" dirty="0">
                <a:latin typeface="Arial"/>
                <a:cs typeface="Arial"/>
              </a:rPr>
              <a:t> </a:t>
            </a:r>
            <a:r>
              <a:rPr lang="pl-PL" sz="1200" dirty="0">
                <a:latin typeface="Arial"/>
                <a:cs typeface="Arial"/>
              </a:rPr>
              <a:t>są</a:t>
            </a:r>
            <a:r>
              <a:rPr lang="pl-PL" sz="1200" spc="4" dirty="0">
                <a:latin typeface="Arial"/>
                <a:cs typeface="Arial"/>
              </a:rPr>
              <a:t> </a:t>
            </a:r>
            <a:r>
              <a:rPr lang="pl-PL" sz="1200" spc="4" dirty="0" smtClean="0">
                <a:latin typeface="Arial"/>
                <a:cs typeface="Arial"/>
              </a:rPr>
              <a:t>a</a:t>
            </a:r>
            <a:r>
              <a:rPr lang="pl-PL" sz="1200" dirty="0" smtClean="0">
                <a:latin typeface="Arial"/>
                <a:cs typeface="Arial"/>
              </a:rPr>
              <a:t>kc</a:t>
            </a:r>
            <a:r>
              <a:rPr lang="pl-PL" sz="1200" spc="4" dirty="0" smtClean="0">
                <a:latin typeface="Arial"/>
                <a:cs typeface="Arial"/>
              </a:rPr>
              <a:t>ep</a:t>
            </a:r>
            <a:r>
              <a:rPr lang="pl-PL" sz="1200" dirty="0" smtClean="0">
                <a:latin typeface="Arial"/>
                <a:cs typeface="Arial"/>
              </a:rPr>
              <a:t>t</a:t>
            </a:r>
            <a:r>
              <a:rPr lang="pl-PL" sz="1200" spc="4" dirty="0" smtClean="0">
                <a:latin typeface="Arial"/>
                <a:cs typeface="Arial"/>
              </a:rPr>
              <a:t>o</a:t>
            </a:r>
            <a:r>
              <a:rPr lang="pl-PL" sz="1200" spc="-14" dirty="0" smtClean="0">
                <a:latin typeface="Arial"/>
                <a:cs typeface="Arial"/>
              </a:rPr>
              <a:t>w</a:t>
            </a:r>
            <a:r>
              <a:rPr lang="pl-PL" sz="1200" spc="4" dirty="0" smtClean="0">
                <a:latin typeface="Arial"/>
                <a:cs typeface="Arial"/>
              </a:rPr>
              <a:t>a</a:t>
            </a:r>
            <a:r>
              <a:rPr lang="pl-PL" sz="1200" spc="-4" dirty="0" smtClean="0">
                <a:latin typeface="Arial"/>
                <a:cs typeface="Arial"/>
              </a:rPr>
              <a:t>n</a:t>
            </a:r>
            <a:r>
              <a:rPr lang="pl-PL" sz="1200" dirty="0" smtClean="0">
                <a:latin typeface="Arial"/>
                <a:cs typeface="Arial"/>
              </a:rPr>
              <a:t>e przez Urząd Celny,</a:t>
            </a:r>
            <a:r>
              <a:rPr lang="pl-PL" sz="1200" dirty="0">
                <a:latin typeface="Arial"/>
                <a:cs typeface="Arial"/>
              </a:rPr>
              <a:t> </a:t>
            </a:r>
            <a:r>
              <a:rPr lang="pl-PL" sz="1200" spc="-9" dirty="0" smtClean="0">
                <a:latin typeface="Arial"/>
                <a:cs typeface="Arial"/>
              </a:rPr>
              <a:t>g</a:t>
            </a:r>
            <a:r>
              <a:rPr lang="pl-PL" sz="1200" dirty="0" smtClean="0">
                <a:latin typeface="Arial"/>
                <a:cs typeface="Arial"/>
              </a:rPr>
              <a:t>d</a:t>
            </a:r>
            <a:r>
              <a:rPr lang="pl-PL" sz="1200" spc="-9" dirty="0" smtClean="0">
                <a:latin typeface="Arial"/>
                <a:cs typeface="Arial"/>
              </a:rPr>
              <a:t>y</a:t>
            </a:r>
            <a:r>
              <a:rPr lang="pl-PL" sz="1200" dirty="0" smtClean="0">
                <a:latin typeface="Arial"/>
                <a:cs typeface="Arial"/>
              </a:rPr>
              <a:t>ż</a:t>
            </a:r>
            <a:r>
              <a:rPr lang="pl-PL" sz="1200" spc="14" dirty="0" smtClean="0">
                <a:latin typeface="Arial"/>
                <a:cs typeface="Arial"/>
              </a:rPr>
              <a:t> </a:t>
            </a:r>
            <a:r>
              <a:rPr lang="pl-PL" sz="1200" dirty="0">
                <a:latin typeface="Arial"/>
                <a:cs typeface="Arial"/>
              </a:rPr>
              <a:t>nie</a:t>
            </a:r>
            <a:r>
              <a:rPr lang="pl-PL" sz="1200" spc="-19" dirty="0">
                <a:latin typeface="Arial"/>
                <a:cs typeface="Arial"/>
              </a:rPr>
              <a:t> </a:t>
            </a:r>
            <a:r>
              <a:rPr lang="pl-PL" sz="1200" dirty="0">
                <a:latin typeface="Arial"/>
                <a:cs typeface="Arial"/>
              </a:rPr>
              <a:t>o</a:t>
            </a:r>
            <a:r>
              <a:rPr lang="pl-PL" sz="1200" spc="4" dirty="0">
                <a:latin typeface="Arial"/>
                <a:cs typeface="Arial"/>
              </a:rPr>
              <a:t>d</a:t>
            </a:r>
            <a:r>
              <a:rPr lang="pl-PL" sz="1200" dirty="0">
                <a:latin typeface="Arial"/>
                <a:cs typeface="Arial"/>
              </a:rPr>
              <a:t>n</a:t>
            </a:r>
            <a:r>
              <a:rPr lang="pl-PL" sz="1200" spc="4" dirty="0">
                <a:latin typeface="Arial"/>
                <a:cs typeface="Arial"/>
              </a:rPr>
              <a:t>o</a:t>
            </a:r>
            <a:r>
              <a:rPr lang="pl-PL" sz="1200" dirty="0">
                <a:latin typeface="Arial"/>
                <a:cs typeface="Arial"/>
              </a:rPr>
              <a:t>s</a:t>
            </a:r>
            <a:r>
              <a:rPr lang="pl-PL" sz="1200" spc="-14" dirty="0">
                <a:latin typeface="Arial"/>
                <a:cs typeface="Arial"/>
              </a:rPr>
              <a:t>z</a:t>
            </a:r>
            <a:r>
              <a:rPr lang="pl-PL" sz="1200" dirty="0">
                <a:latin typeface="Arial"/>
                <a:cs typeface="Arial"/>
              </a:rPr>
              <a:t>ą</a:t>
            </a:r>
            <a:r>
              <a:rPr lang="pl-PL" sz="1200" spc="-29" dirty="0">
                <a:latin typeface="Arial"/>
                <a:cs typeface="Arial"/>
              </a:rPr>
              <a:t> </a:t>
            </a:r>
            <a:r>
              <a:rPr lang="pl-PL" sz="1200" dirty="0">
                <a:latin typeface="Arial"/>
                <a:cs typeface="Arial"/>
              </a:rPr>
              <a:t>s</a:t>
            </a:r>
            <a:r>
              <a:rPr lang="pl-PL" sz="1200" spc="-4" dirty="0">
                <a:latin typeface="Arial"/>
                <a:cs typeface="Arial"/>
              </a:rPr>
              <a:t>i</a:t>
            </a:r>
            <a:r>
              <a:rPr lang="pl-PL" sz="1200" dirty="0">
                <a:latin typeface="Arial"/>
                <a:cs typeface="Arial"/>
              </a:rPr>
              <a:t>ę</a:t>
            </a:r>
            <a:r>
              <a:rPr lang="pl-PL" sz="1200" spc="-4" dirty="0">
                <a:latin typeface="Arial"/>
                <a:cs typeface="Arial"/>
              </a:rPr>
              <a:t> </a:t>
            </a:r>
            <a:r>
              <a:rPr lang="pl-PL" sz="1200" dirty="0">
                <a:latin typeface="Arial"/>
                <a:cs typeface="Arial"/>
              </a:rPr>
              <a:t>do </a:t>
            </a:r>
            <a:r>
              <a:rPr lang="pl-PL" sz="1200" spc="-14" dirty="0">
                <a:latin typeface="Arial"/>
                <a:cs typeface="Arial"/>
              </a:rPr>
              <a:t>ż</a:t>
            </a:r>
            <a:r>
              <a:rPr lang="pl-PL" sz="1200" dirty="0">
                <a:latin typeface="Arial"/>
                <a:cs typeface="Arial"/>
              </a:rPr>
              <a:t>a</a:t>
            </a:r>
            <a:r>
              <a:rPr lang="pl-PL" sz="1200" spc="4" dirty="0">
                <a:latin typeface="Arial"/>
                <a:cs typeface="Arial"/>
              </a:rPr>
              <a:t>d</a:t>
            </a:r>
            <a:r>
              <a:rPr lang="pl-PL" sz="1200" dirty="0">
                <a:latin typeface="Arial"/>
                <a:cs typeface="Arial"/>
              </a:rPr>
              <a:t>n</a:t>
            </a:r>
            <a:r>
              <a:rPr lang="pl-PL" sz="1200" spc="4" dirty="0">
                <a:latin typeface="Arial"/>
                <a:cs typeface="Arial"/>
              </a:rPr>
              <a:t>e</a:t>
            </a:r>
            <a:r>
              <a:rPr lang="pl-PL" sz="1200" spc="-9" dirty="0">
                <a:latin typeface="Arial"/>
                <a:cs typeface="Arial"/>
              </a:rPr>
              <a:t>g</a:t>
            </a:r>
            <a:r>
              <a:rPr lang="pl-PL" sz="1200" dirty="0">
                <a:latin typeface="Arial"/>
                <a:cs typeface="Arial"/>
              </a:rPr>
              <a:t>o</a:t>
            </a:r>
            <a:r>
              <a:rPr lang="pl-PL" sz="1200" spc="-29" dirty="0">
                <a:latin typeface="Arial"/>
                <a:cs typeface="Arial"/>
              </a:rPr>
              <a:t> </a:t>
            </a:r>
            <a:r>
              <a:rPr lang="pl-PL" sz="1200" dirty="0">
                <a:latin typeface="Arial"/>
                <a:cs typeface="Arial"/>
              </a:rPr>
              <a:t>ko</a:t>
            </a:r>
            <a:r>
              <a:rPr lang="pl-PL" sz="1200" spc="4" dirty="0">
                <a:latin typeface="Arial"/>
                <a:cs typeface="Arial"/>
              </a:rPr>
              <a:t>n</a:t>
            </a:r>
            <a:r>
              <a:rPr lang="pl-PL" sz="1200" dirty="0">
                <a:latin typeface="Arial"/>
                <a:cs typeface="Arial"/>
              </a:rPr>
              <a:t>k</a:t>
            </a:r>
            <a:r>
              <a:rPr lang="pl-PL" sz="1200" spc="-4" dirty="0">
                <a:latin typeface="Arial"/>
                <a:cs typeface="Arial"/>
              </a:rPr>
              <a:t>r</a:t>
            </a:r>
            <a:r>
              <a:rPr lang="pl-PL" sz="1200" dirty="0">
                <a:latin typeface="Arial"/>
                <a:cs typeface="Arial"/>
              </a:rPr>
              <a:t>e</a:t>
            </a:r>
            <a:r>
              <a:rPr lang="pl-PL" sz="1200" spc="4" dirty="0">
                <a:latin typeface="Arial"/>
                <a:cs typeface="Arial"/>
              </a:rPr>
              <a:t>t</a:t>
            </a:r>
            <a:r>
              <a:rPr lang="pl-PL" sz="1200" dirty="0">
                <a:latin typeface="Arial"/>
                <a:cs typeface="Arial"/>
              </a:rPr>
              <a:t>n</a:t>
            </a:r>
            <a:r>
              <a:rPr lang="pl-PL" sz="1200" spc="4" dirty="0">
                <a:latin typeface="Arial"/>
                <a:cs typeface="Arial"/>
              </a:rPr>
              <a:t>e</a:t>
            </a:r>
            <a:r>
              <a:rPr lang="pl-PL" sz="1200" spc="-9" dirty="0">
                <a:latin typeface="Arial"/>
                <a:cs typeface="Arial"/>
              </a:rPr>
              <a:t>g</a:t>
            </a:r>
            <a:r>
              <a:rPr lang="pl-PL" sz="1200" dirty="0">
                <a:latin typeface="Arial"/>
                <a:cs typeface="Arial"/>
              </a:rPr>
              <a:t>o</a:t>
            </a:r>
            <a:r>
              <a:rPr lang="pl-PL" sz="1200" spc="-39" dirty="0">
                <a:latin typeface="Arial"/>
                <a:cs typeface="Arial"/>
              </a:rPr>
              <a:t> </a:t>
            </a:r>
            <a:r>
              <a:rPr lang="pl-PL" sz="1200" spc="-4" dirty="0">
                <a:latin typeface="Arial"/>
                <a:cs typeface="Arial"/>
              </a:rPr>
              <a:t>r</a:t>
            </a:r>
            <a:r>
              <a:rPr lang="pl-PL" sz="1200" dirty="0">
                <a:latin typeface="Arial"/>
                <a:cs typeface="Arial"/>
              </a:rPr>
              <a:t>o</a:t>
            </a:r>
            <a:r>
              <a:rPr lang="pl-PL" sz="1200" spc="4" dirty="0">
                <a:latin typeface="Arial"/>
                <a:cs typeface="Arial"/>
              </a:rPr>
              <a:t>d</a:t>
            </a:r>
            <a:r>
              <a:rPr lang="pl-PL" sz="1200" spc="-14" dirty="0">
                <a:latin typeface="Arial"/>
                <a:cs typeface="Arial"/>
              </a:rPr>
              <a:t>z</a:t>
            </a:r>
            <a:r>
              <a:rPr lang="pl-PL" sz="1200" dirty="0">
                <a:latin typeface="Arial"/>
                <a:cs typeface="Arial"/>
              </a:rPr>
              <a:t>aju</a:t>
            </a:r>
            <a:r>
              <a:rPr lang="pl-PL" sz="1200" spc="-19" dirty="0">
                <a:latin typeface="Arial"/>
                <a:cs typeface="Arial"/>
              </a:rPr>
              <a:t> </a:t>
            </a:r>
            <a:r>
              <a:rPr lang="pl-PL" sz="1200" dirty="0">
                <a:latin typeface="Arial"/>
                <a:cs typeface="Arial"/>
              </a:rPr>
              <a:t>t</a:t>
            </a:r>
            <a:r>
              <a:rPr lang="pl-PL" sz="1200" spc="4" dirty="0">
                <a:latin typeface="Arial"/>
                <a:cs typeface="Arial"/>
              </a:rPr>
              <a:t>o</a:t>
            </a:r>
            <a:r>
              <a:rPr lang="pl-PL" sz="1200" spc="-14" dirty="0">
                <a:latin typeface="Arial"/>
                <a:cs typeface="Arial"/>
              </a:rPr>
              <a:t>w</a:t>
            </a:r>
            <a:r>
              <a:rPr lang="pl-PL" sz="1200" dirty="0">
                <a:latin typeface="Arial"/>
                <a:cs typeface="Arial"/>
              </a:rPr>
              <a:t>aru.</a:t>
            </a:r>
          </a:p>
          <a:p>
            <a:pPr marL="12700">
              <a:lnSpc>
                <a:spcPct val="95825"/>
              </a:lnSpc>
              <a:spcBef>
                <a:spcPts val="60"/>
              </a:spcBef>
            </a:pPr>
            <a:r>
              <a:rPr lang="pl-PL" sz="1200" dirty="0">
                <a:latin typeface="Arial"/>
                <a:cs typeface="Arial"/>
              </a:rPr>
              <a:t>J</a:t>
            </a:r>
            <a:r>
              <a:rPr lang="pl-PL" sz="1200" spc="4" dirty="0">
                <a:latin typeface="Arial"/>
                <a:cs typeface="Arial"/>
              </a:rPr>
              <a:t>e</a:t>
            </a:r>
            <a:r>
              <a:rPr lang="pl-PL" sz="1200" dirty="0">
                <a:latin typeface="Arial"/>
                <a:cs typeface="Arial"/>
              </a:rPr>
              <a:t>śli</a:t>
            </a:r>
            <a:r>
              <a:rPr lang="pl-PL" sz="1200" spc="-9" dirty="0">
                <a:latin typeface="Arial"/>
                <a:cs typeface="Arial"/>
              </a:rPr>
              <a:t> </a:t>
            </a:r>
            <a:r>
              <a:rPr lang="pl-PL" sz="1200" dirty="0">
                <a:latin typeface="Arial"/>
                <a:cs typeface="Arial"/>
              </a:rPr>
              <a:t>jest</a:t>
            </a:r>
            <a:r>
              <a:rPr lang="pl-PL" sz="1200" spc="-4" dirty="0">
                <a:latin typeface="Arial"/>
                <a:cs typeface="Arial"/>
              </a:rPr>
              <a:t> </a:t>
            </a:r>
            <a:r>
              <a:rPr lang="pl-PL" sz="1200" dirty="0">
                <a:latin typeface="Arial"/>
                <a:cs typeface="Arial"/>
              </a:rPr>
              <a:t>to</a:t>
            </a:r>
            <a:r>
              <a:rPr lang="pl-PL" sz="1200" spc="9" dirty="0">
                <a:latin typeface="Arial"/>
                <a:cs typeface="Arial"/>
              </a:rPr>
              <a:t> </a:t>
            </a:r>
            <a:r>
              <a:rPr lang="pl-PL" sz="1200" dirty="0">
                <a:latin typeface="Arial"/>
                <a:cs typeface="Arial"/>
              </a:rPr>
              <a:t>c</a:t>
            </a:r>
            <a:r>
              <a:rPr lang="pl-PL" sz="1200" spc="-9" dirty="0">
                <a:latin typeface="Arial"/>
                <a:cs typeface="Arial"/>
              </a:rPr>
              <a:t>zę</a:t>
            </a:r>
            <a:r>
              <a:rPr lang="pl-PL" sz="1200" dirty="0">
                <a:latin typeface="Arial"/>
                <a:cs typeface="Arial"/>
              </a:rPr>
              <a:t>ść</a:t>
            </a:r>
            <a:r>
              <a:rPr lang="pl-PL" sz="1200" spc="4" dirty="0">
                <a:latin typeface="Arial"/>
                <a:cs typeface="Arial"/>
              </a:rPr>
              <a:t> ma</a:t>
            </a:r>
            <a:r>
              <a:rPr lang="pl-PL" sz="1200" dirty="0">
                <a:latin typeface="Arial"/>
                <a:cs typeface="Arial"/>
              </a:rPr>
              <a:t>s</a:t>
            </a:r>
            <a:r>
              <a:rPr lang="pl-PL" sz="1200" spc="-9" dirty="0">
                <a:latin typeface="Arial"/>
                <a:cs typeface="Arial"/>
              </a:rPr>
              <a:t>zy</a:t>
            </a:r>
            <a:r>
              <a:rPr lang="pl-PL" sz="1200" spc="4" dirty="0">
                <a:latin typeface="Arial"/>
                <a:cs typeface="Arial"/>
              </a:rPr>
              <a:t>n</a:t>
            </a:r>
            <a:r>
              <a:rPr lang="pl-PL" sz="1200" dirty="0">
                <a:latin typeface="Arial"/>
                <a:cs typeface="Arial"/>
              </a:rPr>
              <a:t>y</a:t>
            </a:r>
            <a:r>
              <a:rPr lang="pl-PL" sz="1200" spc="4" dirty="0">
                <a:latin typeface="Arial"/>
                <a:cs typeface="Arial"/>
              </a:rPr>
              <a:t> </a:t>
            </a:r>
            <a:r>
              <a:rPr lang="pl-PL" sz="1200" dirty="0">
                <a:latin typeface="Arial"/>
                <a:cs typeface="Arial"/>
              </a:rPr>
              <a:t>lub </a:t>
            </a:r>
            <a:r>
              <a:rPr lang="pl-PL" sz="1200" spc="4" dirty="0">
                <a:latin typeface="Arial"/>
                <a:cs typeface="Arial"/>
              </a:rPr>
              <a:t>u</a:t>
            </a:r>
            <a:r>
              <a:rPr lang="pl-PL" sz="1200" dirty="0">
                <a:latin typeface="Arial"/>
                <a:cs typeface="Arial"/>
              </a:rPr>
              <a:t>r</a:t>
            </a:r>
            <a:r>
              <a:rPr lang="pl-PL" sz="1200" spc="-14" dirty="0">
                <a:latin typeface="Arial"/>
                <a:cs typeface="Arial"/>
              </a:rPr>
              <a:t>z</a:t>
            </a:r>
            <a:r>
              <a:rPr lang="pl-PL" sz="1200" spc="4" dirty="0">
                <a:latin typeface="Arial"/>
                <a:cs typeface="Arial"/>
              </a:rPr>
              <a:t>ąd</a:t>
            </a:r>
            <a:r>
              <a:rPr lang="pl-PL" sz="1200" spc="-9" dirty="0">
                <a:latin typeface="Arial"/>
                <a:cs typeface="Arial"/>
              </a:rPr>
              <a:t>z</a:t>
            </a:r>
            <a:r>
              <a:rPr lang="pl-PL" sz="1200" spc="4" dirty="0">
                <a:latin typeface="Arial"/>
                <a:cs typeface="Arial"/>
              </a:rPr>
              <a:t>en</a:t>
            </a:r>
            <a:r>
              <a:rPr lang="pl-PL" sz="1200" dirty="0">
                <a:latin typeface="Arial"/>
                <a:cs typeface="Arial"/>
              </a:rPr>
              <a:t>ia</a:t>
            </a:r>
            <a:r>
              <a:rPr lang="pl-PL" sz="1200" spc="-39" dirty="0">
                <a:latin typeface="Arial"/>
                <a:cs typeface="Arial"/>
              </a:rPr>
              <a:t> </a:t>
            </a:r>
            <a:r>
              <a:rPr lang="pl-PL" sz="1200" spc="4" dirty="0">
                <a:latin typeface="Arial"/>
                <a:cs typeface="Arial"/>
              </a:rPr>
              <a:t>p</a:t>
            </a:r>
            <a:r>
              <a:rPr lang="pl-PL" sz="1200" dirty="0">
                <a:latin typeface="Arial"/>
                <a:cs typeface="Arial"/>
              </a:rPr>
              <a:t>rosi</a:t>
            </a:r>
            <a:r>
              <a:rPr lang="pl-PL" sz="1200" spc="4" dirty="0">
                <a:latin typeface="Arial"/>
                <a:cs typeface="Arial"/>
              </a:rPr>
              <a:t>m</a:t>
            </a:r>
            <a:r>
              <a:rPr lang="pl-PL" sz="1200" dirty="0">
                <a:latin typeface="Arial"/>
                <a:cs typeface="Arial"/>
              </a:rPr>
              <a:t>y</a:t>
            </a:r>
            <a:r>
              <a:rPr lang="pl-PL" sz="1200" spc="-19" dirty="0">
                <a:latin typeface="Arial"/>
                <a:cs typeface="Arial"/>
              </a:rPr>
              <a:t> </a:t>
            </a:r>
            <a:r>
              <a:rPr lang="pl-PL" sz="1200" spc="4" dirty="0">
                <a:latin typeface="Arial"/>
                <a:cs typeface="Arial"/>
              </a:rPr>
              <a:t>nap</a:t>
            </a:r>
            <a:r>
              <a:rPr lang="pl-PL" sz="1200" dirty="0">
                <a:latin typeface="Arial"/>
                <a:cs typeface="Arial"/>
              </a:rPr>
              <a:t>isa</a:t>
            </a:r>
            <a:r>
              <a:rPr lang="pl-PL" sz="1200" spc="4" dirty="0">
                <a:latin typeface="Arial"/>
                <a:cs typeface="Arial"/>
              </a:rPr>
              <a:t>ć</a:t>
            </a:r>
            <a:r>
              <a:rPr lang="pl-PL" sz="1200" dirty="0">
                <a:latin typeface="Arial"/>
                <a:cs typeface="Arial"/>
              </a:rPr>
              <a:t>,</a:t>
            </a:r>
            <a:r>
              <a:rPr lang="pl-PL" sz="1200" spc="-29" dirty="0">
                <a:latin typeface="Arial"/>
                <a:cs typeface="Arial"/>
              </a:rPr>
              <a:t> </a:t>
            </a:r>
            <a:r>
              <a:rPr lang="pl-PL" sz="1200" dirty="0">
                <a:latin typeface="Arial"/>
                <a:cs typeface="Arial"/>
              </a:rPr>
              <a:t>jaki</a:t>
            </a:r>
            <a:r>
              <a:rPr lang="pl-PL" sz="1200" spc="4" dirty="0">
                <a:latin typeface="Arial"/>
                <a:cs typeface="Arial"/>
              </a:rPr>
              <a:t>e</a:t>
            </a:r>
            <a:r>
              <a:rPr lang="pl-PL" sz="1200" spc="-4" dirty="0">
                <a:latin typeface="Arial"/>
                <a:cs typeface="Arial"/>
              </a:rPr>
              <a:t>g</a:t>
            </a:r>
            <a:r>
              <a:rPr lang="pl-PL" sz="1200" spc="9" dirty="0">
                <a:latin typeface="Arial"/>
                <a:cs typeface="Arial"/>
              </a:rPr>
              <a:t>o</a:t>
            </a:r>
            <a:r>
              <a:rPr lang="pl-PL" sz="1200" dirty="0" smtClean="0">
                <a:latin typeface="Arial"/>
                <a:cs typeface="Arial"/>
              </a:rPr>
              <a:t>.</a:t>
            </a:r>
          </a:p>
          <a:p>
            <a:pPr marL="12700">
              <a:lnSpc>
                <a:spcPct val="95825"/>
              </a:lnSpc>
              <a:spcBef>
                <a:spcPts val="60"/>
              </a:spcBef>
            </a:pPr>
            <a:endParaRPr lang="pl-PL" sz="1200" dirty="0">
              <a:latin typeface="Arial"/>
              <a:cs typeface="Arial"/>
            </a:endParaRPr>
          </a:p>
          <a:p>
            <a:pPr marL="12700">
              <a:lnSpc>
                <a:spcPts val="1325"/>
              </a:lnSpc>
              <a:spcBef>
                <a:spcPts val="66"/>
              </a:spcBef>
            </a:pPr>
            <a:r>
              <a:rPr lang="pl-PL" sz="1200" b="1" spc="-39" dirty="0">
                <a:latin typeface="Arial"/>
                <a:cs typeface="Arial"/>
              </a:rPr>
              <a:t>W</a:t>
            </a:r>
            <a:r>
              <a:rPr lang="pl-PL" sz="1200" b="1" spc="4" dirty="0">
                <a:latin typeface="Arial"/>
                <a:cs typeface="Arial"/>
              </a:rPr>
              <a:t>a</a:t>
            </a:r>
            <a:r>
              <a:rPr lang="pl-PL" sz="1200" b="1" dirty="0">
                <a:latin typeface="Arial"/>
                <a:cs typeface="Arial"/>
              </a:rPr>
              <a:t>żn</a:t>
            </a:r>
            <a:r>
              <a:rPr lang="pl-PL" sz="1200" b="1" spc="4" dirty="0">
                <a:latin typeface="Arial"/>
                <a:cs typeface="Arial"/>
              </a:rPr>
              <a:t>e</a:t>
            </a:r>
            <a:r>
              <a:rPr lang="pl-PL" sz="1200" b="1" dirty="0">
                <a:latin typeface="Arial"/>
                <a:cs typeface="Arial"/>
              </a:rPr>
              <a:t>!</a:t>
            </a:r>
            <a:r>
              <a:rPr lang="pl-PL" sz="1200" b="1" spc="-9" dirty="0">
                <a:latin typeface="Arial"/>
                <a:cs typeface="Arial"/>
              </a:rPr>
              <a:t> </a:t>
            </a:r>
            <a:r>
              <a:rPr lang="pl-PL" sz="1200" b="1" dirty="0">
                <a:latin typeface="Arial"/>
                <a:cs typeface="Arial"/>
              </a:rPr>
              <a:t>O</a:t>
            </a:r>
            <a:r>
              <a:rPr lang="pl-PL" sz="1200" b="1" spc="4" dirty="0">
                <a:latin typeface="Arial"/>
                <a:cs typeface="Arial"/>
              </a:rPr>
              <a:t>s</a:t>
            </a:r>
            <a:r>
              <a:rPr lang="pl-PL" sz="1200" b="1" dirty="0">
                <a:latin typeface="Arial"/>
                <a:cs typeface="Arial"/>
              </a:rPr>
              <a:t>oba</a:t>
            </a:r>
            <a:r>
              <a:rPr lang="pl-PL" sz="1200" b="1" spc="4" dirty="0">
                <a:latin typeface="Arial"/>
                <a:cs typeface="Arial"/>
              </a:rPr>
              <a:t> </a:t>
            </a:r>
            <a:r>
              <a:rPr lang="pl-PL" sz="1200" b="1" dirty="0">
                <a:latin typeface="Arial"/>
                <a:cs typeface="Arial"/>
              </a:rPr>
              <a:t>tłuma</a:t>
            </a:r>
            <a:r>
              <a:rPr lang="pl-PL" sz="1200" b="1" spc="4" dirty="0">
                <a:latin typeface="Arial"/>
                <a:cs typeface="Arial"/>
              </a:rPr>
              <a:t>c</a:t>
            </a:r>
            <a:r>
              <a:rPr lang="pl-PL" sz="1200" b="1" dirty="0">
                <a:latin typeface="Arial"/>
                <a:cs typeface="Arial"/>
              </a:rPr>
              <a:t>z</a:t>
            </a:r>
            <a:r>
              <a:rPr lang="pl-PL" sz="1200" b="1" spc="4" dirty="0">
                <a:latin typeface="Arial"/>
                <a:cs typeface="Arial"/>
              </a:rPr>
              <a:t>ąc</a:t>
            </a:r>
            <a:r>
              <a:rPr lang="pl-PL" sz="1200" b="1" dirty="0">
                <a:latin typeface="Arial"/>
                <a:cs typeface="Arial"/>
              </a:rPr>
              <a:t>a</a:t>
            </a:r>
            <a:r>
              <a:rPr lang="pl-PL" sz="1200" b="1" spc="-24" dirty="0">
                <a:latin typeface="Arial"/>
                <a:cs typeface="Arial"/>
              </a:rPr>
              <a:t> </a:t>
            </a:r>
            <a:r>
              <a:rPr lang="pl-PL" sz="1200" b="1" dirty="0">
                <a:latin typeface="Arial"/>
                <a:cs typeface="Arial"/>
              </a:rPr>
              <a:t>fa</a:t>
            </a:r>
            <a:r>
              <a:rPr lang="pl-PL" sz="1200" b="1" spc="4" dirty="0">
                <a:latin typeface="Arial"/>
                <a:cs typeface="Arial"/>
              </a:rPr>
              <a:t>k</a:t>
            </a:r>
            <a:r>
              <a:rPr lang="pl-PL" sz="1200" b="1" dirty="0">
                <a:latin typeface="Arial"/>
                <a:cs typeface="Arial"/>
              </a:rPr>
              <a:t>t</a:t>
            </a:r>
            <a:r>
              <a:rPr lang="pl-PL" sz="1200" b="1" spc="-4" dirty="0">
                <a:latin typeface="Arial"/>
                <a:cs typeface="Arial"/>
              </a:rPr>
              <a:t>u</a:t>
            </a:r>
            <a:r>
              <a:rPr lang="pl-PL" sz="1200" b="1" dirty="0">
                <a:latin typeface="Arial"/>
                <a:cs typeface="Arial"/>
              </a:rPr>
              <a:t>r</a:t>
            </a:r>
            <a:r>
              <a:rPr lang="pl-PL" sz="1200" b="1" spc="9" dirty="0">
                <a:latin typeface="Arial"/>
                <a:cs typeface="Arial"/>
              </a:rPr>
              <a:t>ę</a:t>
            </a:r>
            <a:r>
              <a:rPr lang="pl-PL" sz="1200" b="1" dirty="0">
                <a:latin typeface="Arial"/>
                <a:cs typeface="Arial"/>
              </a:rPr>
              <a:t>,</a:t>
            </a:r>
            <a:r>
              <a:rPr lang="pl-PL" sz="1200" b="1" spc="-4" dirty="0">
                <a:latin typeface="Arial"/>
                <a:cs typeface="Arial"/>
              </a:rPr>
              <a:t> </a:t>
            </a:r>
            <a:r>
              <a:rPr lang="pl-PL" sz="1200" b="1" dirty="0">
                <a:latin typeface="Arial"/>
                <a:cs typeface="Arial"/>
              </a:rPr>
              <a:t>proszona</a:t>
            </a:r>
            <a:r>
              <a:rPr lang="pl-PL" sz="1200" b="1" spc="4" dirty="0">
                <a:latin typeface="Arial"/>
                <a:cs typeface="Arial"/>
              </a:rPr>
              <a:t> </a:t>
            </a:r>
            <a:r>
              <a:rPr lang="pl-PL" sz="1200" b="1" spc="-9" dirty="0">
                <a:latin typeface="Arial"/>
                <a:cs typeface="Arial"/>
              </a:rPr>
              <a:t>j</a:t>
            </a:r>
            <a:r>
              <a:rPr lang="pl-PL" sz="1200" b="1" spc="4" dirty="0">
                <a:latin typeface="Arial"/>
                <a:cs typeface="Arial"/>
              </a:rPr>
              <a:t>es</a:t>
            </a:r>
            <a:r>
              <a:rPr lang="pl-PL" sz="1200" b="1" dirty="0">
                <a:latin typeface="Arial"/>
                <a:cs typeface="Arial"/>
              </a:rPr>
              <a:t>t o</a:t>
            </a:r>
            <a:r>
              <a:rPr lang="pl-PL" sz="1200" b="1" spc="14" dirty="0">
                <a:latin typeface="Arial"/>
                <a:cs typeface="Arial"/>
              </a:rPr>
              <a:t> </a:t>
            </a:r>
            <a:r>
              <a:rPr lang="pl-PL" sz="1200" b="1" dirty="0">
                <a:latin typeface="Arial"/>
                <a:cs typeface="Arial"/>
              </a:rPr>
              <a:t>podanie</a:t>
            </a:r>
            <a:endParaRPr lang="pl-PL" sz="1200" dirty="0">
              <a:latin typeface="Arial"/>
              <a:cs typeface="Arial"/>
            </a:endParaRPr>
          </a:p>
          <a:p>
            <a:pPr marL="12700" marR="22859">
              <a:lnSpc>
                <a:spcPct val="95825"/>
              </a:lnSpc>
            </a:pPr>
            <a:r>
              <a:rPr lang="pl-PL" sz="1200" b="1" dirty="0">
                <a:latin typeface="Arial"/>
                <a:cs typeface="Arial"/>
              </a:rPr>
              <a:t>im</a:t>
            </a:r>
            <a:r>
              <a:rPr lang="pl-PL" sz="1200" b="1" spc="4" dirty="0">
                <a:latin typeface="Arial"/>
                <a:cs typeface="Arial"/>
              </a:rPr>
              <a:t>ie</a:t>
            </a:r>
            <a:r>
              <a:rPr lang="pl-PL" sz="1200" b="1" dirty="0">
                <a:latin typeface="Arial"/>
                <a:cs typeface="Arial"/>
              </a:rPr>
              <a:t>nia i</a:t>
            </a:r>
            <a:r>
              <a:rPr lang="pl-PL" sz="1200" b="1" spc="4" dirty="0">
                <a:latin typeface="Arial"/>
                <a:cs typeface="Arial"/>
              </a:rPr>
              <a:t> </a:t>
            </a:r>
            <a:r>
              <a:rPr lang="pl-PL" sz="1200" b="1" dirty="0">
                <a:latin typeface="Arial"/>
                <a:cs typeface="Arial"/>
              </a:rPr>
              <a:t>naz</a:t>
            </a:r>
            <a:r>
              <a:rPr lang="pl-PL" sz="1200" b="1" spc="25" dirty="0">
                <a:latin typeface="Arial"/>
                <a:cs typeface="Arial"/>
              </a:rPr>
              <a:t>w</a:t>
            </a:r>
            <a:r>
              <a:rPr lang="pl-PL" sz="1200" b="1" dirty="0">
                <a:latin typeface="Arial"/>
                <a:cs typeface="Arial"/>
              </a:rPr>
              <a:t>i</a:t>
            </a:r>
            <a:r>
              <a:rPr lang="pl-PL" sz="1200" b="1" spc="4" dirty="0">
                <a:latin typeface="Arial"/>
                <a:cs typeface="Arial"/>
              </a:rPr>
              <a:t>s</a:t>
            </a:r>
            <a:r>
              <a:rPr lang="pl-PL" sz="1200" b="1" spc="-4" dirty="0">
                <a:latin typeface="Arial"/>
                <a:cs typeface="Arial"/>
              </a:rPr>
              <a:t>k</a:t>
            </a:r>
            <a:r>
              <a:rPr lang="pl-PL" sz="1200" b="1" dirty="0">
                <a:latin typeface="Arial"/>
                <a:cs typeface="Arial"/>
              </a:rPr>
              <a:t>a</a:t>
            </a:r>
            <a:r>
              <a:rPr lang="pl-PL" sz="1200" b="1" spc="-25" dirty="0">
                <a:latin typeface="Arial"/>
                <a:cs typeface="Arial"/>
              </a:rPr>
              <a:t> </a:t>
            </a:r>
            <a:r>
              <a:rPr lang="pl-PL" sz="1200" b="1" dirty="0">
                <a:latin typeface="Arial"/>
                <a:cs typeface="Arial"/>
              </a:rPr>
              <a:t>or</a:t>
            </a:r>
            <a:r>
              <a:rPr lang="pl-PL" sz="1200" b="1" spc="4" dirty="0">
                <a:latin typeface="Arial"/>
                <a:cs typeface="Arial"/>
              </a:rPr>
              <a:t>a</a:t>
            </a:r>
            <a:r>
              <a:rPr lang="pl-PL" sz="1200" b="1" dirty="0">
                <a:latin typeface="Arial"/>
                <a:cs typeface="Arial"/>
              </a:rPr>
              <a:t>z</a:t>
            </a:r>
            <a:r>
              <a:rPr lang="pl-PL" sz="1200" b="1" spc="-4" dirty="0">
                <a:latin typeface="Arial"/>
                <a:cs typeface="Arial"/>
              </a:rPr>
              <a:t> </a:t>
            </a:r>
            <a:r>
              <a:rPr lang="pl-PL" sz="1200" b="1" dirty="0">
                <a:latin typeface="Arial"/>
                <a:cs typeface="Arial"/>
              </a:rPr>
              <a:t>numeru</a:t>
            </a:r>
            <a:r>
              <a:rPr lang="pl-PL" sz="1200" b="1" spc="4" dirty="0">
                <a:latin typeface="Arial"/>
                <a:cs typeface="Arial"/>
              </a:rPr>
              <a:t> </a:t>
            </a:r>
            <a:r>
              <a:rPr lang="pl-PL" sz="1200" b="1" dirty="0">
                <a:latin typeface="Arial"/>
                <a:cs typeface="Arial"/>
              </a:rPr>
              <a:t>do</a:t>
            </a:r>
            <a:r>
              <a:rPr lang="pl-PL" sz="1200" b="1" spc="25" dirty="0">
                <a:latin typeface="Arial"/>
                <a:cs typeface="Arial"/>
              </a:rPr>
              <a:t>w</a:t>
            </a:r>
            <a:r>
              <a:rPr lang="pl-PL" sz="1200" b="1" dirty="0">
                <a:latin typeface="Arial"/>
                <a:cs typeface="Arial"/>
              </a:rPr>
              <a:t>odu</a:t>
            </a:r>
            <a:r>
              <a:rPr lang="pl-PL" sz="1200" b="1" spc="14" dirty="0">
                <a:latin typeface="Arial"/>
                <a:cs typeface="Arial"/>
              </a:rPr>
              <a:t> </a:t>
            </a:r>
            <a:r>
              <a:rPr lang="pl-PL" sz="1200" b="1" dirty="0">
                <a:latin typeface="Arial"/>
                <a:cs typeface="Arial"/>
              </a:rPr>
              <a:t>osobi</a:t>
            </a:r>
            <a:r>
              <a:rPr lang="pl-PL" sz="1200" b="1" spc="4" dirty="0">
                <a:latin typeface="Arial"/>
                <a:cs typeface="Arial"/>
              </a:rPr>
              <a:t>s</a:t>
            </a:r>
            <a:r>
              <a:rPr lang="pl-PL" sz="1200" b="1" dirty="0">
                <a:latin typeface="Arial"/>
                <a:cs typeface="Arial"/>
              </a:rPr>
              <a:t>tego.</a:t>
            </a:r>
            <a:endParaRPr lang="pl-PL" sz="1200" dirty="0">
              <a:latin typeface="Arial"/>
              <a:cs typeface="Arial"/>
            </a:endParaRPr>
          </a:p>
          <a:p>
            <a:pPr marL="12700">
              <a:lnSpc>
                <a:spcPct val="95825"/>
              </a:lnSpc>
              <a:spcBef>
                <a:spcPts val="60"/>
              </a:spcBef>
            </a:pPr>
            <a:endParaRPr lang="pl-PL" sz="1200" dirty="0">
              <a:latin typeface="Arial"/>
              <a:cs typeface="Arial"/>
            </a:endParaRPr>
          </a:p>
          <a:p>
            <a:pPr marL="12700" marR="22859">
              <a:lnSpc>
                <a:spcPct val="95825"/>
              </a:lnSpc>
            </a:pPr>
            <a:endParaRPr sz="1200" dirty="0">
              <a:latin typeface="Arial"/>
              <a:cs typeface="Arial"/>
            </a:endParaRPr>
          </a:p>
        </p:txBody>
      </p:sp>
      <p:sp>
        <p:nvSpPr>
          <p:cNvPr id="14" name="object 14"/>
          <p:cNvSpPr txBox="1"/>
          <p:nvPr/>
        </p:nvSpPr>
        <p:spPr>
          <a:xfrm>
            <a:off x="3712210" y="2489406"/>
            <a:ext cx="1116584"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Or</a:t>
            </a:r>
            <a:r>
              <a:rPr sz="1200" spc="-14" dirty="0" smtClean="0">
                <a:solidFill>
                  <a:srgbClr val="FFFFFF"/>
                </a:solidFill>
                <a:latin typeface="Arial"/>
                <a:cs typeface="Arial"/>
              </a:rPr>
              <a:t>y</a:t>
            </a:r>
            <a:r>
              <a:rPr sz="1200" spc="-4" dirty="0" smtClean="0">
                <a:solidFill>
                  <a:srgbClr val="FFFFFF"/>
                </a:solidFill>
                <a:latin typeface="Arial"/>
                <a:cs typeface="Arial"/>
              </a:rPr>
              <a:t>g</a:t>
            </a:r>
            <a:r>
              <a:rPr sz="1200" spc="0" dirty="0" smtClean="0">
                <a:solidFill>
                  <a:srgbClr val="FFFFFF"/>
                </a:solidFill>
                <a:latin typeface="Arial"/>
                <a:cs typeface="Arial"/>
              </a:rPr>
              <a:t>in</a:t>
            </a:r>
            <a:r>
              <a:rPr sz="1200" spc="4" dirty="0" smtClean="0">
                <a:solidFill>
                  <a:srgbClr val="FFFFFF"/>
                </a:solidFill>
                <a:latin typeface="Arial"/>
                <a:cs typeface="Arial"/>
              </a:rPr>
              <a:t>a</a:t>
            </a:r>
            <a:r>
              <a:rPr sz="1200" spc="0" dirty="0" smtClean="0">
                <a:solidFill>
                  <a:srgbClr val="FFFFFF"/>
                </a:solidFill>
                <a:latin typeface="Arial"/>
                <a:cs typeface="Arial"/>
              </a:rPr>
              <a:t>ł </a:t>
            </a:r>
            <a:r>
              <a:rPr sz="1200" spc="14" dirty="0" smtClean="0">
                <a:solidFill>
                  <a:srgbClr val="FFFFFF"/>
                </a:solidFill>
                <a:latin typeface="Arial"/>
                <a:cs typeface="Arial"/>
              </a:rPr>
              <a:t>f</a:t>
            </a:r>
            <a:r>
              <a:rPr sz="1200" spc="4" dirty="0" smtClean="0">
                <a:solidFill>
                  <a:srgbClr val="FFFFFF"/>
                </a:solidFill>
                <a:latin typeface="Arial"/>
                <a:cs typeface="Arial"/>
              </a:rPr>
              <a:t>a</a:t>
            </a:r>
            <a:r>
              <a:rPr sz="1200" spc="0" dirty="0" smtClean="0">
                <a:solidFill>
                  <a:srgbClr val="FFFFFF"/>
                </a:solidFill>
                <a:latin typeface="Arial"/>
                <a:cs typeface="Arial"/>
              </a:rPr>
              <a:t>kt</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dirty="0">
              <a:latin typeface="Arial"/>
              <a:cs typeface="Arial"/>
            </a:endParaRPr>
          </a:p>
        </p:txBody>
      </p:sp>
      <p:sp>
        <p:nvSpPr>
          <p:cNvPr id="13" name="object 13"/>
          <p:cNvSpPr txBox="1"/>
          <p:nvPr/>
        </p:nvSpPr>
        <p:spPr>
          <a:xfrm>
            <a:off x="743813" y="2722578"/>
            <a:ext cx="158843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O</a:t>
            </a:r>
            <a:r>
              <a:rPr sz="1200" spc="4" dirty="0" smtClean="0">
                <a:latin typeface="Arial"/>
                <a:cs typeface="Arial"/>
              </a:rPr>
              <a:t>dp</a:t>
            </a:r>
            <a:r>
              <a:rPr sz="1200" spc="0" dirty="0" smtClean="0">
                <a:latin typeface="Arial"/>
                <a:cs typeface="Arial"/>
              </a:rPr>
              <a:t>ra</a:t>
            </a:r>
            <a:r>
              <a:rPr sz="1200" spc="-14" dirty="0" smtClean="0">
                <a:latin typeface="Arial"/>
                <a:cs typeface="Arial"/>
              </a:rPr>
              <a:t>w</a:t>
            </a:r>
            <a:r>
              <a:rPr sz="1200" spc="0" dirty="0" smtClean="0">
                <a:latin typeface="Arial"/>
                <a:cs typeface="Arial"/>
              </a:rPr>
              <a:t>a</a:t>
            </a:r>
            <a:r>
              <a:rPr sz="1200" spc="-14" dirty="0" smtClean="0">
                <a:latin typeface="Arial"/>
                <a:cs typeface="Arial"/>
              </a:rPr>
              <a:t> </a:t>
            </a:r>
            <a:r>
              <a:rPr sz="1200" spc="0" dirty="0" smtClean="0">
                <a:latin typeface="Arial"/>
                <a:cs typeface="Arial"/>
              </a:rPr>
              <a:t>i</a:t>
            </a:r>
            <a:r>
              <a:rPr sz="1200" spc="4" dirty="0" smtClean="0">
                <a:latin typeface="Arial"/>
                <a:cs typeface="Arial"/>
              </a:rPr>
              <a:t>nd</a:t>
            </a:r>
            <a:r>
              <a:rPr sz="1200" spc="-9" dirty="0" smtClean="0">
                <a:latin typeface="Arial"/>
                <a:cs typeface="Arial"/>
              </a:rPr>
              <a:t>yw</a:t>
            </a:r>
            <a:r>
              <a:rPr sz="1200" spc="0" dirty="0" smtClean="0">
                <a:latin typeface="Arial"/>
                <a:cs typeface="Arial"/>
              </a:rPr>
              <a:t>i</a:t>
            </a:r>
            <a:r>
              <a:rPr sz="1200" spc="4" dirty="0" smtClean="0">
                <a:latin typeface="Arial"/>
                <a:cs typeface="Arial"/>
              </a:rPr>
              <a:t>dua</a:t>
            </a:r>
            <a:r>
              <a:rPr sz="1200" spc="0" dirty="0" smtClean="0">
                <a:latin typeface="Arial"/>
                <a:cs typeface="Arial"/>
              </a:rPr>
              <a:t>l</a:t>
            </a:r>
            <a:r>
              <a:rPr sz="1200" spc="4" dirty="0" smtClean="0">
                <a:latin typeface="Arial"/>
                <a:cs typeface="Arial"/>
              </a:rPr>
              <a:t>n</a:t>
            </a:r>
            <a:r>
              <a:rPr sz="1200" spc="0" dirty="0" smtClean="0">
                <a:latin typeface="Arial"/>
                <a:cs typeface="Arial"/>
              </a:rPr>
              <a:t>a</a:t>
            </a:r>
            <a:endParaRPr sz="1200">
              <a:latin typeface="Arial"/>
              <a:cs typeface="Arial"/>
            </a:endParaRPr>
          </a:p>
        </p:txBody>
      </p:sp>
      <p:sp>
        <p:nvSpPr>
          <p:cNvPr id="11" name="object 11"/>
          <p:cNvSpPr txBox="1"/>
          <p:nvPr/>
        </p:nvSpPr>
        <p:spPr>
          <a:xfrm>
            <a:off x="3564382" y="3001978"/>
            <a:ext cx="1412239" cy="177800"/>
          </a:xfrm>
          <a:prstGeom prst="rect">
            <a:avLst/>
          </a:prstGeom>
        </p:spPr>
        <p:txBody>
          <a:bodyPr wrap="square" lIns="0" tIns="0" rIns="0" bIns="0" rtlCol="0">
            <a:noAutofit/>
          </a:bodyPr>
          <a:lstStyle/>
          <a:p>
            <a:pPr marL="12700">
              <a:lnSpc>
                <a:spcPts val="1325"/>
              </a:lnSpc>
              <a:spcBef>
                <a:spcPts val="66"/>
              </a:spcBef>
            </a:pPr>
            <a:r>
              <a:rPr sz="1200" spc="9" dirty="0" smtClean="0">
                <a:latin typeface="Arial"/>
                <a:cs typeface="Arial"/>
              </a:rPr>
              <a:t>T</a:t>
            </a:r>
            <a:r>
              <a:rPr sz="1200" spc="0" dirty="0" smtClean="0">
                <a:latin typeface="Arial"/>
                <a:cs typeface="Arial"/>
              </a:rPr>
              <a:t>łu</a:t>
            </a:r>
            <a:r>
              <a:rPr sz="1200" spc="9" dirty="0" smtClean="0">
                <a:latin typeface="Arial"/>
                <a:cs typeface="Arial"/>
              </a:rPr>
              <a:t>m</a:t>
            </a:r>
            <a:r>
              <a:rPr sz="1200" spc="4" dirty="0" smtClean="0">
                <a:latin typeface="Arial"/>
                <a:cs typeface="Arial"/>
              </a:rPr>
              <a:t>a</a:t>
            </a:r>
            <a:r>
              <a:rPr sz="1200" spc="0" dirty="0" smtClean="0">
                <a:latin typeface="Arial"/>
                <a:cs typeface="Arial"/>
              </a:rPr>
              <a:t>c</a:t>
            </a:r>
            <a:r>
              <a:rPr sz="1200" spc="-9" dirty="0" smtClean="0">
                <a:latin typeface="Arial"/>
                <a:cs typeface="Arial"/>
              </a:rPr>
              <a:t>z</a:t>
            </a:r>
            <a:r>
              <a:rPr sz="1200" spc="4" dirty="0" smtClean="0">
                <a:latin typeface="Arial"/>
                <a:cs typeface="Arial"/>
              </a:rPr>
              <a:t>e</a:t>
            </a:r>
            <a:r>
              <a:rPr sz="1200" spc="-4" dirty="0" smtClean="0">
                <a:latin typeface="Arial"/>
                <a:cs typeface="Arial"/>
              </a:rPr>
              <a:t>n</a:t>
            </a:r>
            <a:r>
              <a:rPr sz="1200" spc="0" dirty="0" smtClean="0">
                <a:latin typeface="Arial"/>
                <a:cs typeface="Arial"/>
              </a:rPr>
              <a:t>ie</a:t>
            </a:r>
            <a:r>
              <a:rPr sz="1200" spc="-25" dirty="0" smtClean="0">
                <a:latin typeface="Arial"/>
                <a:cs typeface="Arial"/>
              </a:rPr>
              <a:t> </a:t>
            </a:r>
            <a:r>
              <a:rPr sz="1200" spc="14" dirty="0" smtClean="0">
                <a:latin typeface="Arial"/>
                <a:cs typeface="Arial"/>
              </a:rPr>
              <a:t>f</a:t>
            </a:r>
            <a:r>
              <a:rPr sz="1200" spc="4" dirty="0" smtClean="0">
                <a:latin typeface="Arial"/>
                <a:cs typeface="Arial"/>
              </a:rPr>
              <a:t>a</a:t>
            </a:r>
            <a:r>
              <a:rPr sz="1200" spc="0" dirty="0" smtClean="0">
                <a:latin typeface="Arial"/>
                <a:cs typeface="Arial"/>
              </a:rPr>
              <a:t>kt</a:t>
            </a:r>
            <a:r>
              <a:rPr sz="1200" spc="4" dirty="0" smtClean="0">
                <a:latin typeface="Arial"/>
                <a:cs typeface="Arial"/>
              </a:rPr>
              <a:t>u</a:t>
            </a:r>
            <a:r>
              <a:rPr sz="1200" spc="0" dirty="0" smtClean="0">
                <a:latin typeface="Arial"/>
                <a:cs typeface="Arial"/>
              </a:rPr>
              <a:t>ry</a:t>
            </a:r>
            <a:endParaRPr sz="1200">
              <a:latin typeface="Arial"/>
              <a:cs typeface="Arial"/>
            </a:endParaRPr>
          </a:p>
        </p:txBody>
      </p:sp>
      <p:sp>
        <p:nvSpPr>
          <p:cNvPr id="10" name="object 10"/>
          <p:cNvSpPr txBox="1"/>
          <p:nvPr/>
        </p:nvSpPr>
        <p:spPr>
          <a:xfrm>
            <a:off x="3291586" y="3514677"/>
            <a:ext cx="1956765"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Up</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9" dirty="0" smtClean="0">
                <a:solidFill>
                  <a:srgbClr val="FFFFFF"/>
                </a:solidFill>
                <a:latin typeface="Arial"/>
                <a:cs typeface="Arial"/>
              </a:rPr>
              <a:t>ż</a:t>
            </a:r>
            <a:r>
              <a:rPr sz="1200" spc="4" dirty="0" smtClean="0">
                <a:solidFill>
                  <a:srgbClr val="FFFFFF"/>
                </a:solidFill>
                <a:latin typeface="Arial"/>
                <a:cs typeface="Arial"/>
              </a:rPr>
              <a:t>n</a:t>
            </a:r>
            <a:r>
              <a:rPr sz="1200" spc="0" dirty="0" smtClean="0">
                <a:solidFill>
                  <a:srgbClr val="FFFFFF"/>
                </a:solidFill>
                <a:latin typeface="Arial"/>
                <a:cs typeface="Arial"/>
              </a:rPr>
              <a:t>ie</a:t>
            </a:r>
            <a:r>
              <a:rPr sz="1200" spc="4" dirty="0" smtClean="0">
                <a:solidFill>
                  <a:srgbClr val="FFFFFF"/>
                </a:solidFill>
                <a:latin typeface="Arial"/>
                <a:cs typeface="Arial"/>
              </a:rPr>
              <a:t>n</a:t>
            </a:r>
            <a:r>
              <a:rPr sz="1200" spc="0" dirty="0" smtClean="0">
                <a:solidFill>
                  <a:srgbClr val="FFFFFF"/>
                </a:solidFill>
                <a:latin typeface="Arial"/>
                <a:cs typeface="Arial"/>
              </a:rPr>
              <a:t>ie</a:t>
            </a:r>
            <a:r>
              <a:rPr sz="1200" spc="-34" dirty="0" smtClean="0">
                <a:solidFill>
                  <a:srgbClr val="FFFFFF"/>
                </a:solidFill>
                <a:latin typeface="Arial"/>
                <a:cs typeface="Arial"/>
              </a:rPr>
              <a:t> </a:t>
            </a:r>
            <a:r>
              <a:rPr sz="1200" spc="4" dirty="0" smtClean="0">
                <a:solidFill>
                  <a:srgbClr val="FFFFFF"/>
                </a:solidFill>
                <a:latin typeface="Arial"/>
                <a:cs typeface="Arial"/>
              </a:rPr>
              <a:t>be</a:t>
            </a:r>
            <a:r>
              <a:rPr sz="1200" spc="-9" dirty="0" smtClean="0">
                <a:solidFill>
                  <a:srgbClr val="FFFFFF"/>
                </a:solidFill>
                <a:latin typeface="Arial"/>
                <a:cs typeface="Arial"/>
              </a:rPr>
              <a:t>z</a:t>
            </a:r>
            <a:r>
              <a:rPr sz="1200" spc="4" dirty="0" smtClean="0">
                <a:solidFill>
                  <a:srgbClr val="FFFFFF"/>
                </a:solidFill>
                <a:latin typeface="Arial"/>
                <a:cs typeface="Arial"/>
              </a:rPr>
              <a:t>po</a:t>
            </a:r>
            <a:r>
              <a:rPr sz="1200" spc="0" dirty="0" smtClean="0">
                <a:solidFill>
                  <a:srgbClr val="FFFFFF"/>
                </a:solidFill>
                <a:latin typeface="Arial"/>
                <a:cs typeface="Arial"/>
              </a:rPr>
              <a:t>śre</a:t>
            </a:r>
            <a:r>
              <a:rPr sz="1200" spc="4" dirty="0" smtClean="0">
                <a:solidFill>
                  <a:srgbClr val="FFFFFF"/>
                </a:solidFill>
                <a:latin typeface="Arial"/>
                <a:cs typeface="Arial"/>
              </a:rPr>
              <a:t>d</a:t>
            </a:r>
            <a:r>
              <a:rPr sz="1200" spc="-4" dirty="0" smtClean="0">
                <a:solidFill>
                  <a:srgbClr val="FFFFFF"/>
                </a:solidFill>
                <a:latin typeface="Arial"/>
                <a:cs typeface="Arial"/>
              </a:rPr>
              <a:t>n</a:t>
            </a:r>
            <a:r>
              <a:rPr sz="1200" spc="0" dirty="0" smtClean="0">
                <a:solidFill>
                  <a:srgbClr val="FFFFFF"/>
                </a:solidFill>
                <a:latin typeface="Arial"/>
                <a:cs typeface="Arial"/>
              </a:rPr>
              <a:t>ie</a:t>
            </a:r>
            <a:endParaRPr sz="1200" dirty="0">
              <a:latin typeface="Arial"/>
              <a:cs typeface="Arial"/>
            </a:endParaRPr>
          </a:p>
        </p:txBody>
      </p:sp>
      <p:sp>
        <p:nvSpPr>
          <p:cNvPr id="9" name="object 9"/>
          <p:cNvSpPr txBox="1"/>
          <p:nvPr/>
        </p:nvSpPr>
        <p:spPr>
          <a:xfrm>
            <a:off x="903528" y="3687778"/>
            <a:ext cx="1272590"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b</a:t>
            </a:r>
            <a:r>
              <a:rPr sz="1200" spc="0" dirty="0" smtClean="0">
                <a:solidFill>
                  <a:srgbClr val="FFFFFF"/>
                </a:solidFill>
                <a:latin typeface="Arial"/>
                <a:cs typeface="Arial"/>
              </a:rPr>
              <a:t>i</a:t>
            </a:r>
            <a:r>
              <a:rPr sz="1200" spc="4" dirty="0" smtClean="0">
                <a:solidFill>
                  <a:srgbClr val="FFFFFF"/>
                </a:solidFill>
                <a:latin typeface="Arial"/>
                <a:cs typeface="Arial"/>
              </a:rPr>
              <a:t>o</a:t>
            </a:r>
            <a:r>
              <a:rPr sz="1200" spc="0" dirty="0" smtClean="0">
                <a:solidFill>
                  <a:srgbClr val="FFFFFF"/>
                </a:solidFill>
                <a:latin typeface="Arial"/>
                <a:cs typeface="Arial"/>
              </a:rPr>
              <a:t>rc</a:t>
            </a:r>
            <a:r>
              <a:rPr sz="1200" spc="-9" dirty="0" smtClean="0">
                <a:solidFill>
                  <a:srgbClr val="FFFFFF"/>
                </a:solidFill>
                <a:latin typeface="Arial"/>
                <a:cs typeface="Arial"/>
              </a:rPr>
              <a:t>z</a:t>
            </a:r>
            <a:r>
              <a:rPr sz="1200" spc="0" dirty="0" smtClean="0">
                <a:solidFill>
                  <a:srgbClr val="FFFFFF"/>
                </a:solidFill>
                <a:latin typeface="Arial"/>
                <a:cs typeface="Arial"/>
              </a:rPr>
              <a:t>a</a:t>
            </a:r>
            <a:endParaRPr sz="1200">
              <a:latin typeface="Arial"/>
              <a:cs typeface="Arial"/>
            </a:endParaRPr>
          </a:p>
        </p:txBody>
      </p:sp>
      <p:sp>
        <p:nvSpPr>
          <p:cNvPr id="8" name="object 8"/>
          <p:cNvSpPr txBox="1"/>
          <p:nvPr/>
        </p:nvSpPr>
        <p:spPr>
          <a:xfrm>
            <a:off x="5642864" y="3705558"/>
            <a:ext cx="4380331" cy="360680"/>
          </a:xfrm>
          <a:prstGeom prst="rect">
            <a:avLst/>
          </a:prstGeom>
        </p:spPr>
        <p:txBody>
          <a:bodyPr wrap="square" lIns="0" tIns="0" rIns="0" bIns="0" rtlCol="0">
            <a:noAutofit/>
          </a:bodyPr>
          <a:lstStyle/>
          <a:p>
            <a:pPr marL="12700">
              <a:lnSpc>
                <a:spcPts val="1325"/>
              </a:lnSpc>
              <a:spcBef>
                <a:spcPts val="66"/>
              </a:spcBef>
            </a:pPr>
            <a:endParaRPr sz="1200" dirty="0">
              <a:latin typeface="Arial"/>
              <a:cs typeface="Arial"/>
            </a:endParaRPr>
          </a:p>
        </p:txBody>
      </p:sp>
      <p:sp>
        <p:nvSpPr>
          <p:cNvPr id="7" name="object 7"/>
          <p:cNvSpPr txBox="1"/>
          <p:nvPr/>
        </p:nvSpPr>
        <p:spPr>
          <a:xfrm>
            <a:off x="3390646" y="4027376"/>
            <a:ext cx="1757426"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Oś</a:t>
            </a:r>
            <a:r>
              <a:rPr sz="1200" spc="-9" dirty="0" smtClean="0">
                <a:solidFill>
                  <a:srgbClr val="FFFFFF"/>
                </a:solidFill>
                <a:latin typeface="Arial"/>
                <a:cs typeface="Arial"/>
              </a:rPr>
              <a:t>w</a:t>
            </a:r>
            <a:r>
              <a:rPr sz="1200" spc="0" dirty="0" smtClean="0">
                <a:solidFill>
                  <a:srgbClr val="FFFFFF"/>
                </a:solidFill>
                <a:latin typeface="Arial"/>
                <a:cs typeface="Arial"/>
              </a:rPr>
              <a:t>ia</a:t>
            </a:r>
            <a:r>
              <a:rPr sz="1200" spc="4" dirty="0" smtClean="0">
                <a:solidFill>
                  <a:srgbClr val="FFFFFF"/>
                </a:solidFill>
                <a:latin typeface="Arial"/>
                <a:cs typeface="Arial"/>
              </a:rPr>
              <a:t>d</a:t>
            </a:r>
            <a:r>
              <a:rPr sz="1200" spc="0" dirty="0" smtClean="0">
                <a:solidFill>
                  <a:srgbClr val="FFFFFF"/>
                </a:solidFill>
                <a:latin typeface="Arial"/>
                <a:cs typeface="Arial"/>
              </a:rPr>
              <a:t>c</a:t>
            </a:r>
            <a:r>
              <a:rPr sz="1200" spc="-9" dirty="0" smtClean="0">
                <a:solidFill>
                  <a:srgbClr val="FFFFFF"/>
                </a:solidFill>
                <a:latin typeface="Arial"/>
                <a:cs typeface="Arial"/>
              </a:rPr>
              <a:t>z</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14" dirty="0" smtClean="0">
                <a:solidFill>
                  <a:srgbClr val="FFFFFF"/>
                </a:solidFill>
                <a:latin typeface="Arial"/>
                <a:cs typeface="Arial"/>
              </a:rPr>
              <a:t> </a:t>
            </a:r>
            <a:r>
              <a:rPr sz="1200" spc="4" dirty="0" smtClean="0">
                <a:solidFill>
                  <a:srgbClr val="FFFFFF"/>
                </a:solidFill>
                <a:latin typeface="Arial"/>
                <a:cs typeface="Arial"/>
              </a:rPr>
              <a:t>e</a:t>
            </a:r>
            <a:r>
              <a:rPr sz="1200" spc="0" dirty="0" smtClean="0">
                <a:solidFill>
                  <a:srgbClr val="FFFFFF"/>
                </a:solidFill>
                <a:latin typeface="Arial"/>
                <a:cs typeface="Arial"/>
              </a:rPr>
              <a:t>ks</a:t>
            </a:r>
            <a:r>
              <a:rPr sz="1200" spc="4" dirty="0" smtClean="0">
                <a:solidFill>
                  <a:srgbClr val="FFFFFF"/>
                </a:solidFill>
                <a:latin typeface="Arial"/>
                <a:cs typeface="Arial"/>
              </a:rPr>
              <a:t>po</a:t>
            </a:r>
            <a:r>
              <a:rPr sz="1200" spc="0" dirty="0" smtClean="0">
                <a:solidFill>
                  <a:srgbClr val="FFFFFF"/>
                </a:solidFill>
                <a:latin typeface="Arial"/>
                <a:cs typeface="Arial"/>
              </a:rPr>
              <a:t>rtera</a:t>
            </a:r>
            <a:endParaRPr sz="1200">
              <a:latin typeface="Arial"/>
              <a:cs typeface="Arial"/>
            </a:endParaRPr>
          </a:p>
        </p:txBody>
      </p:sp>
      <p:sp>
        <p:nvSpPr>
          <p:cNvPr id="6" name="object 6"/>
          <p:cNvSpPr txBox="1"/>
          <p:nvPr/>
        </p:nvSpPr>
        <p:spPr>
          <a:xfrm>
            <a:off x="287832" y="4514174"/>
            <a:ext cx="2481032" cy="544187"/>
          </a:xfrm>
          <a:prstGeom prst="rect">
            <a:avLst/>
          </a:prstGeom>
        </p:spPr>
        <p:txBody>
          <a:bodyPr wrap="square" lIns="0" tIns="0" rIns="0" bIns="0" rtlCol="0">
            <a:noAutofit/>
          </a:bodyPr>
          <a:lstStyle/>
          <a:p>
            <a:pPr marL="285727" marR="284677" algn="ctr">
              <a:lnSpc>
                <a:spcPts val="1330"/>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a:t>
            </a:r>
            <a:r>
              <a:rPr sz="1200" spc="0" dirty="0" smtClean="0">
                <a:solidFill>
                  <a:srgbClr val="FFFFFF"/>
                </a:solidFill>
                <a:latin typeface="Arial"/>
                <a:cs typeface="Arial"/>
              </a:rPr>
              <a:t>ne</a:t>
            </a:r>
            <a:r>
              <a:rPr sz="1200" spc="-9" dirty="0" smtClean="0">
                <a:solidFill>
                  <a:srgbClr val="FFFFFF"/>
                </a:solidFill>
                <a:latin typeface="Arial"/>
                <a:cs typeface="Arial"/>
              </a:rPr>
              <a:t> </a:t>
            </a:r>
            <a:r>
              <a:rPr sz="1200" spc="0" dirty="0" smtClean="0">
                <a:solidFill>
                  <a:srgbClr val="FFFFFF"/>
                </a:solidFill>
                <a:latin typeface="Arial"/>
                <a:cs typeface="Arial"/>
              </a:rPr>
              <a:t>d</a:t>
            </a:r>
            <a:r>
              <a:rPr sz="1200" spc="4" dirty="0" smtClean="0">
                <a:solidFill>
                  <a:srgbClr val="FFFFFF"/>
                </a:solidFill>
                <a:latin typeface="Arial"/>
                <a:cs typeface="Arial"/>
              </a:rPr>
              <a:t>o</a:t>
            </a:r>
            <a:r>
              <a:rPr sz="1200" spc="0" dirty="0" smtClean="0">
                <a:solidFill>
                  <a:srgbClr val="FFFFFF"/>
                </a:solidFill>
                <a:latin typeface="Arial"/>
                <a:cs typeface="Arial"/>
              </a:rPr>
              <a:t>d</a:t>
            </a:r>
            <a:r>
              <a:rPr sz="1200" spc="4" dirty="0" smtClean="0">
                <a:solidFill>
                  <a:srgbClr val="FFFFFF"/>
                </a:solidFill>
                <a:latin typeface="Arial"/>
                <a:cs typeface="Arial"/>
              </a:rPr>
              <a:t>a</a:t>
            </a:r>
            <a:r>
              <a:rPr sz="1200" spc="0" dirty="0" smtClean="0">
                <a:solidFill>
                  <a:srgbClr val="FFFFFF"/>
                </a:solidFill>
                <a:latin typeface="Arial"/>
                <a:cs typeface="Arial"/>
              </a:rPr>
              <a:t>tk</a:t>
            </a:r>
            <a:r>
              <a:rPr sz="1200" spc="-9" dirty="0" smtClean="0">
                <a:solidFill>
                  <a:srgbClr val="FFFFFF"/>
                </a:solidFill>
                <a:latin typeface="Arial"/>
                <a:cs typeface="Arial"/>
              </a:rPr>
              <a:t>o</a:t>
            </a:r>
            <a:r>
              <a:rPr sz="1200" spc="-14" dirty="0" smtClean="0">
                <a:solidFill>
                  <a:srgbClr val="FFFFFF"/>
                </a:solidFill>
                <a:latin typeface="Arial"/>
                <a:cs typeface="Arial"/>
              </a:rPr>
              <a:t>w</a:t>
            </a:r>
            <a:r>
              <a:rPr sz="1200" spc="0" dirty="0" smtClean="0">
                <a:solidFill>
                  <a:srgbClr val="FFFFFF"/>
                </a:solidFill>
                <a:latin typeface="Arial"/>
                <a:cs typeface="Arial"/>
              </a:rPr>
              <a:t>e</a:t>
            </a:r>
            <a:r>
              <a:rPr sz="1200" spc="-25" dirty="0" smtClean="0">
                <a:solidFill>
                  <a:srgbClr val="FFFFFF"/>
                </a:solidFill>
                <a:latin typeface="Arial"/>
                <a:cs typeface="Arial"/>
              </a:rPr>
              <a:t> </a:t>
            </a:r>
            <a:r>
              <a:rPr sz="1200" spc="0" dirty="0" smtClean="0">
                <a:solidFill>
                  <a:srgbClr val="FFFFFF"/>
                </a:solidFill>
                <a:latin typeface="Arial"/>
                <a:cs typeface="Arial"/>
              </a:rPr>
              <a:t>d</a:t>
            </a:r>
            <a:r>
              <a:rPr sz="1200" spc="4" dirty="0" smtClean="0">
                <a:solidFill>
                  <a:srgbClr val="FFFFFF"/>
                </a:solidFill>
                <a:latin typeface="Arial"/>
                <a:cs typeface="Arial"/>
              </a:rPr>
              <a:t>o</a:t>
            </a:r>
            <a:r>
              <a:rPr sz="1200" spc="0" dirty="0" smtClean="0">
                <a:solidFill>
                  <a:srgbClr val="FFFFFF"/>
                </a:solidFill>
                <a:latin typeface="Arial"/>
                <a:cs typeface="Arial"/>
              </a:rPr>
              <a:t>ku</a:t>
            </a:r>
            <a:r>
              <a:rPr sz="1200" spc="4" dirty="0" smtClean="0">
                <a:solidFill>
                  <a:srgbClr val="FFFFFF"/>
                </a:solidFill>
                <a:latin typeface="Arial"/>
                <a:cs typeface="Arial"/>
              </a:rPr>
              <a:t>m</a:t>
            </a:r>
            <a:r>
              <a:rPr sz="1200" spc="-9" dirty="0" smtClean="0">
                <a:solidFill>
                  <a:srgbClr val="FFFFFF"/>
                </a:solidFill>
                <a:latin typeface="Arial"/>
                <a:cs typeface="Arial"/>
              </a:rPr>
              <a:t>e</a:t>
            </a:r>
            <a:r>
              <a:rPr sz="1200" spc="0" dirty="0" smtClean="0">
                <a:solidFill>
                  <a:srgbClr val="FFFFFF"/>
                </a:solidFill>
                <a:latin typeface="Arial"/>
                <a:cs typeface="Arial"/>
              </a:rPr>
              <a:t>n</a:t>
            </a:r>
            <a:r>
              <a:rPr sz="1200" spc="4" dirty="0" smtClean="0">
                <a:solidFill>
                  <a:srgbClr val="FFFFFF"/>
                </a:solidFill>
                <a:latin typeface="Arial"/>
                <a:cs typeface="Arial"/>
              </a:rPr>
              <a:t>t</a:t>
            </a:r>
            <a:r>
              <a:rPr sz="1200" spc="0" dirty="0" smtClean="0">
                <a:solidFill>
                  <a:srgbClr val="FFFFFF"/>
                </a:solidFill>
                <a:latin typeface="Arial"/>
                <a:cs typeface="Arial"/>
              </a:rPr>
              <a:t>y</a:t>
            </a:r>
            <a:endParaRPr sz="1200" dirty="0">
              <a:latin typeface="Arial"/>
              <a:cs typeface="Arial"/>
            </a:endParaRPr>
          </a:p>
          <a:p>
            <a:pPr indent="0" algn="ctr">
              <a:lnSpc>
                <a:spcPct val="100041"/>
              </a:lnSpc>
            </a:pPr>
            <a:r>
              <a:rPr sz="1200" spc="4" dirty="0" smtClean="0">
                <a:solidFill>
                  <a:srgbClr val="FFFFFF"/>
                </a:solidFill>
                <a:latin typeface="Arial"/>
                <a:cs typeface="Arial"/>
              </a:rPr>
              <a:t>u</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le</a:t>
            </a:r>
            <a:r>
              <a:rPr sz="1200" spc="-9" dirty="0" smtClean="0">
                <a:solidFill>
                  <a:srgbClr val="FFFFFF"/>
                </a:solidFill>
                <a:latin typeface="Arial"/>
                <a:cs typeface="Arial"/>
              </a:rPr>
              <a:t>ż</a:t>
            </a:r>
            <a:r>
              <a:rPr sz="1200" spc="4" dirty="0" smtClean="0">
                <a:solidFill>
                  <a:srgbClr val="FFFFFF"/>
                </a:solidFill>
                <a:latin typeface="Arial"/>
                <a:cs typeface="Arial"/>
              </a:rPr>
              <a:t>n</a:t>
            </a:r>
            <a:r>
              <a:rPr sz="1200" spc="0" dirty="0" smtClean="0">
                <a:solidFill>
                  <a:srgbClr val="FFFFFF"/>
                </a:solidFill>
                <a:latin typeface="Arial"/>
                <a:cs typeface="Arial"/>
              </a:rPr>
              <a:t>io</a:t>
            </a:r>
            <a:r>
              <a:rPr sz="1200" spc="4" dirty="0" smtClean="0">
                <a:solidFill>
                  <a:srgbClr val="FFFFFF"/>
                </a:solidFill>
                <a:latin typeface="Arial"/>
                <a:cs typeface="Arial"/>
              </a:rPr>
              <a:t>n</a:t>
            </a:r>
            <a:r>
              <a:rPr sz="1200" spc="0" dirty="0" smtClean="0">
                <a:solidFill>
                  <a:srgbClr val="FFFFFF"/>
                </a:solidFill>
                <a:latin typeface="Arial"/>
                <a:cs typeface="Arial"/>
              </a:rPr>
              <a:t>e</a:t>
            </a:r>
            <a:r>
              <a:rPr sz="1200" spc="-34" dirty="0" smtClean="0">
                <a:solidFill>
                  <a:srgbClr val="FFFFFF"/>
                </a:solidFill>
                <a:latin typeface="Arial"/>
                <a:cs typeface="Arial"/>
              </a:rPr>
              <a:t> </a:t>
            </a:r>
            <a:r>
              <a:rPr sz="1200" spc="4" dirty="0" smtClean="0">
                <a:solidFill>
                  <a:srgbClr val="FFFFFF"/>
                </a:solidFill>
                <a:latin typeface="Arial"/>
                <a:cs typeface="Arial"/>
              </a:rPr>
              <a:t>o</a:t>
            </a:r>
            <a:r>
              <a:rPr sz="1200" spc="0" dirty="0" smtClean="0">
                <a:solidFill>
                  <a:srgbClr val="FFFFFF"/>
                </a:solidFill>
                <a:latin typeface="Arial"/>
                <a:cs typeface="Arial"/>
              </a:rPr>
              <a:t>d</a:t>
            </a:r>
            <a:r>
              <a:rPr sz="1200" spc="-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rtości</a:t>
            </a:r>
            <a:r>
              <a:rPr sz="1200" spc="9"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 kraju</a:t>
            </a:r>
            <a:r>
              <a:rPr sz="1200" spc="-4" dirty="0" smtClean="0">
                <a:solidFill>
                  <a:srgbClr val="FFFFFF"/>
                </a:solidFill>
                <a:latin typeface="Arial"/>
                <a:cs typeface="Arial"/>
              </a:rPr>
              <a:t> </a:t>
            </a:r>
            <a:r>
              <a:rPr sz="1200" spc="4" dirty="0" smtClean="0">
                <a:solidFill>
                  <a:srgbClr val="FFFFFF"/>
                </a:solidFill>
                <a:latin typeface="Arial"/>
                <a:cs typeface="Arial"/>
              </a:rPr>
              <a:t>do</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a:t>
            </a:r>
            <a:r>
              <a:rPr sz="1200" spc="-9"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e</a:t>
            </a:r>
            <a:r>
              <a:rPr sz="1200" spc="-4" dirty="0" smtClean="0">
                <a:solidFill>
                  <a:srgbClr val="FFFFFF"/>
                </a:solidFill>
                <a:latin typeface="Arial"/>
                <a:cs typeface="Arial"/>
              </a:rPr>
              <a:t>g</a:t>
            </a:r>
            <a:r>
              <a:rPr sz="1200" spc="0" dirty="0" smtClean="0">
                <a:solidFill>
                  <a:srgbClr val="FFFFFF"/>
                </a:solidFill>
                <a:latin typeface="Arial"/>
                <a:cs typeface="Arial"/>
              </a:rPr>
              <a:t>o</a:t>
            </a:r>
            <a:r>
              <a:rPr sz="1200" spc="-25" dirty="0" smtClean="0">
                <a:solidFill>
                  <a:srgbClr val="FFFFFF"/>
                </a:solidFill>
                <a:latin typeface="Arial"/>
                <a:cs typeface="Arial"/>
              </a:rPr>
              <a:t> </a:t>
            </a:r>
            <a:r>
              <a:rPr sz="1200" spc="0" dirty="0" smtClean="0">
                <a:solidFill>
                  <a:srgbClr val="FFFFFF"/>
                </a:solidFill>
                <a:latin typeface="Arial"/>
                <a:cs typeface="Arial"/>
              </a:rPr>
              <a:t>l</a:t>
            </a:r>
            <a:r>
              <a:rPr sz="1200" spc="4" dirty="0" smtClean="0">
                <a:solidFill>
                  <a:srgbClr val="FFFFFF"/>
                </a:solidFill>
                <a:latin typeface="Arial"/>
                <a:cs typeface="Arial"/>
              </a:rPr>
              <a:t>u</a:t>
            </a:r>
            <a:r>
              <a:rPr sz="1200" spc="0" dirty="0" smtClean="0">
                <a:solidFill>
                  <a:srgbClr val="FFFFFF"/>
                </a:solidFill>
                <a:latin typeface="Arial"/>
                <a:cs typeface="Arial"/>
              </a:rPr>
              <a:t>b</a:t>
            </a:r>
            <a:r>
              <a:rPr sz="1200" spc="-14" dirty="0" smtClean="0">
                <a:solidFill>
                  <a:srgbClr val="FFFFFF"/>
                </a:solidFill>
                <a:latin typeface="Arial"/>
                <a:cs typeface="Arial"/>
              </a:rPr>
              <a:t> </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lu</a:t>
            </a:r>
            <a:r>
              <a:rPr sz="1200" spc="-4" dirty="0" smtClean="0">
                <a:solidFill>
                  <a:srgbClr val="FFFFFF"/>
                </a:solidFill>
                <a:latin typeface="Arial"/>
                <a:cs typeface="Arial"/>
              </a:rPr>
              <a:t> </a:t>
            </a:r>
            <a:r>
              <a:rPr sz="1200" spc="-14" dirty="0" smtClean="0">
                <a:solidFill>
                  <a:srgbClr val="FFFFFF"/>
                </a:solidFill>
                <a:latin typeface="Arial"/>
                <a:cs typeface="Arial"/>
              </a:rPr>
              <a:t>w</a:t>
            </a:r>
            <a:r>
              <a:rPr sz="1200" spc="-9" dirty="0" smtClean="0">
                <a:solidFill>
                  <a:srgbClr val="FFFFFF"/>
                </a:solidFill>
                <a:latin typeface="Arial"/>
                <a:cs typeface="Arial"/>
              </a:rPr>
              <a:t>y</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a:t>
            </a:r>
            <a:endParaRPr sz="1200" dirty="0">
              <a:latin typeface="Arial"/>
              <a:cs typeface="Arial"/>
            </a:endParaRPr>
          </a:p>
        </p:txBody>
      </p:sp>
      <p:sp>
        <p:nvSpPr>
          <p:cNvPr id="5" name="object 5"/>
          <p:cNvSpPr txBox="1"/>
          <p:nvPr/>
        </p:nvSpPr>
        <p:spPr>
          <a:xfrm>
            <a:off x="4059682" y="4539828"/>
            <a:ext cx="421668" cy="178104"/>
          </a:xfrm>
          <a:prstGeom prst="rect">
            <a:avLst/>
          </a:prstGeom>
        </p:spPr>
        <p:txBody>
          <a:bodyPr wrap="square" lIns="0" tIns="0" rIns="0" bIns="0" rtlCol="0">
            <a:noAutofit/>
          </a:bodyPr>
          <a:lstStyle/>
          <a:p>
            <a:pPr marL="12700">
              <a:lnSpc>
                <a:spcPts val="1330"/>
              </a:lnSpc>
              <a:spcBef>
                <a:spcPts val="66"/>
              </a:spcBef>
            </a:pPr>
            <a:r>
              <a:rPr sz="1200" spc="0" dirty="0" smtClean="0">
                <a:solidFill>
                  <a:srgbClr val="FFFFFF"/>
                </a:solidFill>
                <a:latin typeface="Arial"/>
                <a:cs typeface="Arial"/>
              </a:rPr>
              <a:t>EORI</a:t>
            </a:r>
            <a:endParaRPr sz="1200">
              <a:latin typeface="Arial"/>
              <a:cs typeface="Arial"/>
            </a:endParaRPr>
          </a:p>
        </p:txBody>
      </p:sp>
      <p:sp>
        <p:nvSpPr>
          <p:cNvPr id="4" name="object 4"/>
          <p:cNvSpPr txBox="1"/>
          <p:nvPr/>
        </p:nvSpPr>
        <p:spPr>
          <a:xfrm>
            <a:off x="3488563" y="5051504"/>
            <a:ext cx="1557782"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Wa</a:t>
            </a:r>
            <a:r>
              <a:rPr sz="1200" spc="0" dirty="0" smtClean="0">
                <a:solidFill>
                  <a:srgbClr val="FFFFFF"/>
                </a:solidFill>
                <a:latin typeface="Arial"/>
                <a:cs typeface="Arial"/>
              </a:rPr>
              <a:t>ru</a:t>
            </a:r>
            <a:r>
              <a:rPr sz="1200" spc="-4" dirty="0" smtClean="0">
                <a:solidFill>
                  <a:srgbClr val="FFFFFF"/>
                </a:solidFill>
                <a:latin typeface="Arial"/>
                <a:cs typeface="Arial"/>
              </a:rPr>
              <a:t>n</a:t>
            </a:r>
            <a:r>
              <a:rPr sz="1200" spc="0" dirty="0" smtClean="0">
                <a:solidFill>
                  <a:srgbClr val="FFFFFF"/>
                </a:solidFill>
                <a:latin typeface="Arial"/>
                <a:cs typeface="Arial"/>
              </a:rPr>
              <a:t>ki</a:t>
            </a:r>
            <a:r>
              <a:rPr sz="1200" spc="-34" dirty="0" smtClean="0">
                <a:solidFill>
                  <a:srgbClr val="FFFFFF"/>
                </a:solidFill>
                <a:latin typeface="Arial"/>
                <a:cs typeface="Arial"/>
              </a:rPr>
              <a:t> </a:t>
            </a:r>
            <a:r>
              <a:rPr sz="1200" spc="0" dirty="0" smtClean="0">
                <a:solidFill>
                  <a:srgbClr val="FFFFFF"/>
                </a:solidFill>
                <a:latin typeface="Arial"/>
                <a:cs typeface="Arial"/>
              </a:rPr>
              <a:t>INCO</a:t>
            </a:r>
            <a:r>
              <a:rPr sz="1200" spc="9" dirty="0" smtClean="0">
                <a:solidFill>
                  <a:srgbClr val="FFFFFF"/>
                </a:solidFill>
                <a:latin typeface="Arial"/>
                <a:cs typeface="Arial"/>
              </a:rPr>
              <a:t>T</a:t>
            </a:r>
            <a:r>
              <a:rPr sz="1200" spc="0" dirty="0" smtClean="0">
                <a:solidFill>
                  <a:srgbClr val="FFFFFF"/>
                </a:solidFill>
                <a:latin typeface="Arial"/>
                <a:cs typeface="Arial"/>
              </a:rPr>
              <a:t>ER</a:t>
            </a:r>
            <a:r>
              <a:rPr sz="1200" spc="-4" dirty="0" smtClean="0">
                <a:solidFill>
                  <a:srgbClr val="FFFFFF"/>
                </a:solidFill>
                <a:latin typeface="Arial"/>
                <a:cs typeface="Arial"/>
              </a:rPr>
              <a:t>M</a:t>
            </a:r>
            <a:r>
              <a:rPr sz="1200" spc="0" dirty="0" smtClean="0">
                <a:solidFill>
                  <a:srgbClr val="FFFFFF"/>
                </a:solidFill>
                <a:latin typeface="Arial"/>
                <a:cs typeface="Arial"/>
              </a:rPr>
              <a:t>S</a:t>
            </a:r>
            <a:endParaRPr sz="1200" dirty="0">
              <a:latin typeface="Arial"/>
              <a:cs typeface="Arial"/>
            </a:endParaRPr>
          </a:p>
        </p:txBody>
      </p:sp>
      <p:sp>
        <p:nvSpPr>
          <p:cNvPr id="3" name="object 3">
            <a:hlinkClick r:id="rId31"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26911" marR="126033" algn="ctr">
              <a:lnSpc>
                <a:spcPct val="101725"/>
              </a:lnSpc>
              <a:spcBef>
                <a:spcPts val="434"/>
              </a:spcBef>
            </a:pPr>
            <a:r>
              <a:rPr sz="1600" spc="0" dirty="0" smtClean="0">
                <a:latin typeface="Calibri"/>
                <a:cs typeface="Calibri"/>
              </a:rPr>
              <a:t>7</a:t>
            </a:r>
            <a:endParaRPr sz="1600">
              <a:latin typeface="Calibri"/>
              <a:cs typeface="Calibri"/>
            </a:endParaRPr>
          </a:p>
        </p:txBody>
      </p:sp>
      <p:sp>
        <p:nvSpPr>
          <p:cNvPr id="62" name="object 19"/>
          <p:cNvSpPr txBox="1"/>
          <p:nvPr/>
        </p:nvSpPr>
        <p:spPr>
          <a:xfrm>
            <a:off x="2091308" y="690705"/>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latin typeface="Arial"/>
                <a:cs typeface="Arial"/>
              </a:rPr>
              <a:t>Pr</a:t>
            </a:r>
            <a:r>
              <a:rPr sz="1200" spc="-14" dirty="0" err="1" smtClean="0">
                <a:latin typeface="Arial"/>
                <a:cs typeface="Arial"/>
              </a:rPr>
              <a:t>z</a:t>
            </a:r>
            <a:r>
              <a:rPr sz="1200" spc="-9" dirty="0" err="1" smtClean="0">
                <a:latin typeface="Arial"/>
                <a:cs typeface="Arial"/>
              </a:rPr>
              <a:t>y</a:t>
            </a:r>
            <a:r>
              <a:rPr sz="1200" spc="-4" dirty="0" err="1" smtClean="0">
                <a:latin typeface="Arial"/>
                <a:cs typeface="Arial"/>
              </a:rPr>
              <a:t>g</a:t>
            </a:r>
            <a:r>
              <a:rPr sz="1200" spc="4" dirty="0" err="1" smtClean="0">
                <a:latin typeface="Arial"/>
                <a:cs typeface="Arial"/>
              </a:rPr>
              <a:t>o</a:t>
            </a:r>
            <a:r>
              <a:rPr sz="1200" spc="0" dirty="0" err="1" smtClean="0">
                <a:latin typeface="Arial"/>
                <a:cs typeface="Arial"/>
              </a:rPr>
              <a:t>t</a:t>
            </a:r>
            <a:r>
              <a:rPr sz="1200" spc="4" dirty="0" err="1" smtClean="0">
                <a:latin typeface="Arial"/>
                <a:cs typeface="Arial"/>
              </a:rPr>
              <a:t>o</a:t>
            </a:r>
            <a:r>
              <a:rPr sz="1200" spc="-14" dirty="0" err="1" smtClean="0">
                <a:latin typeface="Arial"/>
                <a:cs typeface="Arial"/>
              </a:rPr>
              <a:t>w</a:t>
            </a:r>
            <a:r>
              <a:rPr sz="1200" spc="4" dirty="0" err="1" smtClean="0">
                <a:latin typeface="Arial"/>
                <a:cs typeface="Arial"/>
              </a:rPr>
              <a:t>an</a:t>
            </a:r>
            <a:r>
              <a:rPr sz="1200" spc="0" dirty="0" err="1" smtClean="0">
                <a:latin typeface="Arial"/>
                <a:cs typeface="Arial"/>
              </a:rPr>
              <a:t>ie</a:t>
            </a:r>
            <a:r>
              <a:rPr lang="pl-PL" sz="1200" spc="0" dirty="0" smtClean="0">
                <a:latin typeface="Arial"/>
                <a:cs typeface="Arial"/>
              </a:rPr>
              <a:t> dokumentów do odprawy </a:t>
            </a:r>
            <a:endParaRPr sz="1200" dirty="0">
              <a:latin typeface="Arial"/>
              <a:cs typeface="Arial"/>
            </a:endParaRPr>
          </a:p>
        </p:txBody>
      </p:sp>
      <p:sp>
        <p:nvSpPr>
          <p:cNvPr id="64" name="object 16">
            <a:hlinkClick r:id="rId3" action="ppaction://hlinksldjump"/>
          </p:cNvPr>
          <p:cNvSpPr txBox="1"/>
          <p:nvPr/>
        </p:nvSpPr>
        <p:spPr>
          <a:xfrm>
            <a:off x="239979" y="782145"/>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txBox="1"/>
          <p:nvPr/>
        </p:nvSpPr>
        <p:spPr>
          <a:xfrm>
            <a:off x="1525524" y="336803"/>
            <a:ext cx="2153412" cy="1232916"/>
          </a:xfrm>
          <a:prstGeom prst="rect">
            <a:avLst/>
          </a:prstGeom>
        </p:spPr>
        <p:txBody>
          <a:bodyPr wrap="square" lIns="0" tIns="0" rIns="0" bIns="0" rtlCol="0">
            <a:noAutofit/>
          </a:bodyPr>
          <a:lstStyle/>
          <a:p>
            <a:pPr>
              <a:lnSpc>
                <a:spcPts val="1000"/>
              </a:lnSpc>
            </a:pPr>
            <a:endParaRPr sz="1000"/>
          </a:p>
          <a:p>
            <a:pPr marL="29718">
              <a:lnSpc>
                <a:spcPct val="95825"/>
              </a:lnSpc>
              <a:spcBef>
                <a:spcPts val="2453"/>
              </a:spcBef>
            </a:pPr>
            <a:r>
              <a:rPr sz="1200" spc="0" dirty="0" smtClean="0">
                <a:solidFill>
                  <a:srgbClr val="FFFFFF"/>
                </a:solidFill>
                <a:latin typeface="Arial"/>
                <a:cs typeface="Arial"/>
              </a:rPr>
              <a:t>ji</a:t>
            </a:r>
            <a:endParaRPr sz="1200">
              <a:latin typeface="Arial"/>
              <a:cs typeface="Arial"/>
            </a:endParaRPr>
          </a:p>
        </p:txBody>
      </p:sp>
      <p:sp>
        <p:nvSpPr>
          <p:cNvPr id="63" name="object 63"/>
          <p:cNvSpPr txBox="1"/>
          <p:nvPr/>
        </p:nvSpPr>
        <p:spPr>
          <a:xfrm>
            <a:off x="2927604" y="4736592"/>
            <a:ext cx="2656332" cy="787907"/>
          </a:xfrm>
          <a:prstGeom prst="rect">
            <a:avLst/>
          </a:prstGeom>
        </p:spPr>
        <p:txBody>
          <a:bodyPr wrap="square" lIns="0" tIns="0" rIns="0" bIns="0" rtlCol="0">
            <a:noAutofit/>
          </a:bodyPr>
          <a:lstStyle/>
          <a:p>
            <a:pPr>
              <a:lnSpc>
                <a:spcPts val="950"/>
              </a:lnSpc>
              <a:spcBef>
                <a:spcPts val="17"/>
              </a:spcBef>
            </a:pPr>
            <a:endParaRPr sz="950"/>
          </a:p>
          <a:p>
            <a:pPr marR="49403" algn="r">
              <a:lnSpc>
                <a:spcPct val="95825"/>
              </a:lnSpc>
              <a:spcBef>
                <a:spcPts val="3000"/>
              </a:spcBef>
            </a:pPr>
            <a:r>
              <a:rPr sz="1200" spc="0" dirty="0" smtClean="0">
                <a:latin typeface="Arial"/>
                <a:cs typeface="Arial"/>
              </a:rPr>
              <a:t>•</a:t>
            </a:r>
            <a:endParaRPr sz="1200">
              <a:latin typeface="Arial"/>
              <a:cs typeface="Arial"/>
            </a:endParaRPr>
          </a:p>
        </p:txBody>
      </p:sp>
      <p:sp>
        <p:nvSpPr>
          <p:cNvPr id="62" name="object 6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7" name="object 37"/>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8" name="object 38"/>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9" name="object 39"/>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41" name="object 41"/>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42" name="object 42"/>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43" name="object 43"/>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44" name="object 44"/>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5" name="object 45"/>
          <p:cNvSpPr/>
          <p:nvPr/>
        </p:nvSpPr>
        <p:spPr>
          <a:xfrm>
            <a:off x="146304"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46" name="object 46"/>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7" name="object 47">
            <a:hlinkClick r:id="rId3" action="ppaction://hlinksldjump"/>
          </p:cNvPr>
          <p:cNvSpPr/>
          <p:nvPr/>
        </p:nvSpPr>
        <p:spPr>
          <a:xfrm>
            <a:off x="0" y="336803"/>
            <a:ext cx="2052827" cy="1232916"/>
          </a:xfrm>
          <a:prstGeom prst="rect">
            <a:avLst/>
          </a:prstGeom>
          <a:blipFill>
            <a:blip r:embed="rId4" cstate="print"/>
            <a:stretch>
              <a:fillRect/>
            </a:stretch>
          </a:blipFill>
        </p:spPr>
        <p:txBody>
          <a:bodyPr wrap="square" lIns="0" tIns="0" rIns="0" bIns="0" rtlCol="0">
            <a:noAutofit/>
          </a:bodyPr>
          <a:lstStyle/>
          <a:p>
            <a:endParaRPr/>
          </a:p>
        </p:txBody>
      </p:sp>
      <p:sp>
        <p:nvSpPr>
          <p:cNvPr id="48" name="object 48">
            <a:hlinkClick r:id="rId5" action="ppaction://hlinksldjump"/>
          </p:cNvPr>
          <p:cNvSpPr/>
          <p:nvPr/>
        </p:nvSpPr>
        <p:spPr>
          <a:xfrm>
            <a:off x="1525524" y="336803"/>
            <a:ext cx="2153412" cy="1232916"/>
          </a:xfrm>
          <a:prstGeom prst="rect">
            <a:avLst/>
          </a:prstGeom>
          <a:blipFill>
            <a:blip r:embed="rId6" cstate="print"/>
            <a:stretch>
              <a:fillRect/>
            </a:stretch>
          </a:blipFill>
        </p:spPr>
        <p:txBody>
          <a:bodyPr wrap="square" lIns="0" tIns="0" rIns="0" bIns="0" rtlCol="0">
            <a:noAutofit/>
          </a:bodyPr>
          <a:lstStyle/>
          <a:p>
            <a:endParaRPr/>
          </a:p>
        </p:txBody>
      </p:sp>
      <p:sp>
        <p:nvSpPr>
          <p:cNvPr id="49" name="object 49">
            <a:hlinkClick r:id="rId7" action="ppaction://hlinksldjump"/>
          </p:cNvPr>
          <p:cNvSpPr/>
          <p:nvPr/>
        </p:nvSpPr>
        <p:spPr>
          <a:xfrm>
            <a:off x="3151632" y="336803"/>
            <a:ext cx="2154936" cy="1232916"/>
          </a:xfrm>
          <a:prstGeom prst="rect">
            <a:avLst/>
          </a:prstGeom>
          <a:blipFill>
            <a:blip r:embed="rId8" cstate="print"/>
            <a:stretch>
              <a:fillRect/>
            </a:stretch>
          </a:blipFill>
        </p:spPr>
        <p:txBody>
          <a:bodyPr wrap="square" lIns="0" tIns="0" rIns="0" bIns="0" rtlCol="0">
            <a:noAutofit/>
          </a:bodyPr>
          <a:lstStyle/>
          <a:p>
            <a:endParaRPr/>
          </a:p>
        </p:txBody>
      </p:sp>
      <p:sp>
        <p:nvSpPr>
          <p:cNvPr id="50" name="object 50">
            <a:hlinkClick r:id="rId9" action="ppaction://hlinksldjump"/>
          </p:cNvPr>
          <p:cNvSpPr/>
          <p:nvPr/>
        </p:nvSpPr>
        <p:spPr>
          <a:xfrm>
            <a:off x="4779264" y="336803"/>
            <a:ext cx="2154936" cy="1232916"/>
          </a:xfrm>
          <a:prstGeom prst="rect">
            <a:avLst/>
          </a:prstGeom>
          <a:blipFill>
            <a:blip r:embed="rId10" cstate="print"/>
            <a:stretch>
              <a:fillRect/>
            </a:stretch>
          </a:blipFill>
        </p:spPr>
        <p:txBody>
          <a:bodyPr wrap="square" lIns="0" tIns="0" rIns="0" bIns="0" rtlCol="0">
            <a:noAutofit/>
          </a:bodyPr>
          <a:lstStyle/>
          <a:p>
            <a:endParaRPr/>
          </a:p>
        </p:txBody>
      </p:sp>
      <p:sp>
        <p:nvSpPr>
          <p:cNvPr id="51" name="object 51">
            <a:hlinkClick r:id="rId11" action="ppaction://hlinksldjump"/>
          </p:cNvPr>
          <p:cNvSpPr/>
          <p:nvPr/>
        </p:nvSpPr>
        <p:spPr>
          <a:xfrm>
            <a:off x="0" y="4194048"/>
            <a:ext cx="3157728" cy="1164336"/>
          </a:xfrm>
          <a:prstGeom prst="rect">
            <a:avLst/>
          </a:prstGeom>
          <a:blipFill>
            <a:blip r:embed="rId12" cstate="print"/>
            <a:stretch>
              <a:fillRect/>
            </a:stretch>
          </a:blipFill>
        </p:spPr>
        <p:txBody>
          <a:bodyPr wrap="square" lIns="0" tIns="0" rIns="0" bIns="0" rtlCol="0">
            <a:noAutofit/>
          </a:bodyPr>
          <a:lstStyle/>
          <a:p>
            <a:endParaRPr/>
          </a:p>
        </p:txBody>
      </p:sp>
      <p:sp>
        <p:nvSpPr>
          <p:cNvPr id="52" name="object 52">
            <a:hlinkClick r:id="rId13" action="ppaction://hlinksldjump"/>
          </p:cNvPr>
          <p:cNvSpPr/>
          <p:nvPr/>
        </p:nvSpPr>
        <p:spPr>
          <a:xfrm>
            <a:off x="2930652" y="2174747"/>
            <a:ext cx="2656331" cy="787908"/>
          </a:xfrm>
          <a:prstGeom prst="rect">
            <a:avLst/>
          </a:prstGeom>
          <a:blipFill>
            <a:blip r:embed="rId14" cstate="print"/>
            <a:stretch>
              <a:fillRect/>
            </a:stretch>
          </a:blipFill>
        </p:spPr>
        <p:txBody>
          <a:bodyPr wrap="square" lIns="0" tIns="0" rIns="0" bIns="0" rtlCol="0">
            <a:noAutofit/>
          </a:bodyPr>
          <a:lstStyle/>
          <a:p>
            <a:endParaRPr/>
          </a:p>
        </p:txBody>
      </p:sp>
      <p:sp>
        <p:nvSpPr>
          <p:cNvPr id="53" name="object 53">
            <a:hlinkClick r:id="rId15" action="ppaction://hlinksldjump"/>
          </p:cNvPr>
          <p:cNvSpPr/>
          <p:nvPr/>
        </p:nvSpPr>
        <p:spPr>
          <a:xfrm>
            <a:off x="2930652" y="3200400"/>
            <a:ext cx="2656331" cy="787907"/>
          </a:xfrm>
          <a:prstGeom prst="rect">
            <a:avLst/>
          </a:prstGeom>
          <a:blipFill>
            <a:blip r:embed="rId16" cstate="print"/>
            <a:stretch>
              <a:fillRect/>
            </a:stretch>
          </a:blipFill>
        </p:spPr>
        <p:txBody>
          <a:bodyPr wrap="square" lIns="0" tIns="0" rIns="0" bIns="0" rtlCol="0">
            <a:noAutofit/>
          </a:bodyPr>
          <a:lstStyle/>
          <a:p>
            <a:endParaRPr/>
          </a:p>
        </p:txBody>
      </p:sp>
      <p:sp>
        <p:nvSpPr>
          <p:cNvPr id="54" name="object 54">
            <a:hlinkClick r:id="rId17" action="ppaction://hlinksldjump"/>
          </p:cNvPr>
          <p:cNvSpPr/>
          <p:nvPr/>
        </p:nvSpPr>
        <p:spPr>
          <a:xfrm>
            <a:off x="2930652" y="4224528"/>
            <a:ext cx="2656331" cy="789432"/>
          </a:xfrm>
          <a:prstGeom prst="rect">
            <a:avLst/>
          </a:prstGeom>
          <a:blipFill>
            <a:blip r:embed="rId18" cstate="print"/>
            <a:stretch>
              <a:fillRect/>
            </a:stretch>
          </a:blipFill>
        </p:spPr>
        <p:txBody>
          <a:bodyPr wrap="square" lIns="0" tIns="0" rIns="0" bIns="0" rtlCol="0">
            <a:noAutofit/>
          </a:bodyPr>
          <a:lstStyle/>
          <a:p>
            <a:endParaRPr/>
          </a:p>
        </p:txBody>
      </p:sp>
      <p:sp>
        <p:nvSpPr>
          <p:cNvPr id="55" name="object 55">
            <a:hlinkClick r:id="rId19" action="ppaction://hlinksldjump"/>
          </p:cNvPr>
          <p:cNvSpPr/>
          <p:nvPr/>
        </p:nvSpPr>
        <p:spPr>
          <a:xfrm>
            <a:off x="2930652" y="2686812"/>
            <a:ext cx="2656331" cy="789431"/>
          </a:xfrm>
          <a:prstGeom prst="rect">
            <a:avLst/>
          </a:prstGeom>
          <a:blipFill>
            <a:blip r:embed="rId20" cstate="print"/>
            <a:stretch>
              <a:fillRect/>
            </a:stretch>
          </a:blipFill>
        </p:spPr>
        <p:txBody>
          <a:bodyPr wrap="square" lIns="0" tIns="0" rIns="0" bIns="0" rtlCol="0">
            <a:noAutofit/>
          </a:bodyPr>
          <a:lstStyle/>
          <a:p>
            <a:endParaRPr/>
          </a:p>
        </p:txBody>
      </p:sp>
      <p:sp>
        <p:nvSpPr>
          <p:cNvPr id="56" name="object 56">
            <a:hlinkClick r:id="rId21" action="ppaction://hlinksldjump"/>
          </p:cNvPr>
          <p:cNvSpPr/>
          <p:nvPr/>
        </p:nvSpPr>
        <p:spPr>
          <a:xfrm>
            <a:off x="2930652" y="3712464"/>
            <a:ext cx="2656331" cy="787907"/>
          </a:xfrm>
          <a:prstGeom prst="rect">
            <a:avLst/>
          </a:prstGeom>
          <a:blipFill>
            <a:blip r:embed="rId22" cstate="print"/>
            <a:stretch>
              <a:fillRect/>
            </a:stretch>
          </a:blipFill>
        </p:spPr>
        <p:txBody>
          <a:bodyPr wrap="square" lIns="0" tIns="0" rIns="0" bIns="0" rtlCol="0">
            <a:noAutofit/>
          </a:bodyPr>
          <a:lstStyle/>
          <a:p>
            <a:endParaRPr/>
          </a:p>
        </p:txBody>
      </p:sp>
      <p:sp>
        <p:nvSpPr>
          <p:cNvPr id="57" name="object 57">
            <a:hlinkClick r:id="rId23" action="ppaction://hlinksldjump"/>
          </p:cNvPr>
          <p:cNvSpPr/>
          <p:nvPr/>
        </p:nvSpPr>
        <p:spPr>
          <a:xfrm>
            <a:off x="2927604" y="4736592"/>
            <a:ext cx="2656332" cy="787907"/>
          </a:xfrm>
          <a:prstGeom prst="rect">
            <a:avLst/>
          </a:prstGeom>
          <a:blipFill>
            <a:blip r:embed="rId24" cstate="print"/>
            <a:stretch>
              <a:fillRect/>
            </a:stretch>
          </a:blipFill>
        </p:spPr>
        <p:txBody>
          <a:bodyPr wrap="square" lIns="0" tIns="0" rIns="0" bIns="0" rtlCol="0">
            <a:noAutofit/>
          </a:bodyPr>
          <a:lstStyle/>
          <a:p>
            <a:endParaRPr/>
          </a:p>
        </p:txBody>
      </p:sp>
      <p:sp>
        <p:nvSpPr>
          <p:cNvPr id="58" name="object 58">
            <a:hlinkClick r:id="rId5" action="ppaction://hlinksldjump"/>
          </p:cNvPr>
          <p:cNvSpPr/>
          <p:nvPr/>
        </p:nvSpPr>
        <p:spPr>
          <a:xfrm>
            <a:off x="0" y="2218943"/>
            <a:ext cx="3154680" cy="1164336"/>
          </a:xfrm>
          <a:prstGeom prst="rect">
            <a:avLst/>
          </a:prstGeom>
          <a:blipFill>
            <a:blip r:embed="rId25" cstate="print"/>
            <a:stretch>
              <a:fillRect/>
            </a:stretch>
          </a:blipFill>
        </p:spPr>
        <p:txBody>
          <a:bodyPr wrap="square" lIns="0" tIns="0" rIns="0" bIns="0" rtlCol="0">
            <a:noAutofit/>
          </a:bodyPr>
          <a:lstStyle/>
          <a:p>
            <a:endParaRPr/>
          </a:p>
        </p:txBody>
      </p:sp>
      <p:sp>
        <p:nvSpPr>
          <p:cNvPr id="59" name="object 59">
            <a:hlinkClick r:id="rId26" action="ppaction://hlinksldjump"/>
          </p:cNvPr>
          <p:cNvSpPr/>
          <p:nvPr/>
        </p:nvSpPr>
        <p:spPr>
          <a:xfrm>
            <a:off x="0" y="3183636"/>
            <a:ext cx="3157728" cy="1165859"/>
          </a:xfrm>
          <a:prstGeom prst="rect">
            <a:avLst/>
          </a:prstGeom>
          <a:blipFill>
            <a:blip r:embed="rId27" cstate="print"/>
            <a:stretch>
              <a:fillRect/>
            </a:stretch>
          </a:blipFill>
        </p:spPr>
        <p:txBody>
          <a:bodyPr wrap="square" lIns="0" tIns="0" rIns="0" bIns="0" rtlCol="0">
            <a:noAutofit/>
          </a:bodyPr>
          <a:lstStyle/>
          <a:p>
            <a:endParaRPr/>
          </a:p>
        </p:txBody>
      </p:sp>
      <p:sp>
        <p:nvSpPr>
          <p:cNvPr id="60" name="object 60">
            <a:hlinkClick r:id="rId28" action="ppaction://hlinksldjump"/>
          </p:cNvPr>
          <p:cNvSpPr/>
          <p:nvPr/>
        </p:nvSpPr>
        <p:spPr>
          <a:xfrm>
            <a:off x="8033004" y="326135"/>
            <a:ext cx="2154936" cy="1231392"/>
          </a:xfrm>
          <a:prstGeom prst="rect">
            <a:avLst/>
          </a:prstGeom>
          <a:blipFill>
            <a:blip r:embed="rId29" cstate="print"/>
            <a:stretch>
              <a:fillRect/>
            </a:stretch>
          </a:blipFill>
        </p:spPr>
        <p:txBody>
          <a:bodyPr wrap="square" lIns="0" tIns="0" rIns="0" bIns="0" rtlCol="0">
            <a:noAutofit/>
          </a:bodyPr>
          <a:lstStyle/>
          <a:p>
            <a:endParaRPr/>
          </a:p>
        </p:txBody>
      </p:sp>
      <p:sp>
        <p:nvSpPr>
          <p:cNvPr id="61" name="object 61">
            <a:hlinkClick r:id="rId30" action="ppaction://hlinksldjump"/>
          </p:cNvPr>
          <p:cNvSpPr/>
          <p:nvPr/>
        </p:nvSpPr>
        <p:spPr>
          <a:xfrm>
            <a:off x="6406896" y="326135"/>
            <a:ext cx="2153411" cy="1231392"/>
          </a:xfrm>
          <a:prstGeom prst="rect">
            <a:avLst/>
          </a:prstGeom>
          <a:blipFill>
            <a:blip r:embed="rId31" cstate="print"/>
            <a:stretch>
              <a:fillRect/>
            </a:stretch>
          </a:blipFill>
        </p:spPr>
        <p:txBody>
          <a:bodyPr wrap="square" lIns="0" tIns="0" rIns="0" bIns="0" rtlCol="0">
            <a:noAutofit/>
          </a:bodyPr>
          <a:lstStyle/>
          <a:p>
            <a:endParaRPr/>
          </a:p>
        </p:txBody>
      </p:sp>
      <p:sp>
        <p:nvSpPr>
          <p:cNvPr id="34" name="object 34"/>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32" name="object 32"/>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33" name="object 33">
            <a:hlinkClick r:id="" action="ppaction://hlinkshowjump?jump=nextslide"/>
          </p:cNvPr>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30" name="object 30"/>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31" name="object 31">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8" name="object 28"/>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9" name="object 29"/>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7" name="object 27"/>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26" name="object 26"/>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24" name="object 24"/>
          <p:cNvSpPr txBox="1"/>
          <p:nvPr/>
        </p:nvSpPr>
        <p:spPr>
          <a:xfrm>
            <a:off x="6900164" y="771223"/>
            <a:ext cx="1179626"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425" marR="371652"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23" name="object 23"/>
          <p:cNvSpPr txBox="1"/>
          <p:nvPr/>
        </p:nvSpPr>
        <p:spPr>
          <a:xfrm>
            <a:off x="8744204" y="7712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20" name="object 20"/>
          <p:cNvSpPr txBox="1"/>
          <p:nvPr/>
        </p:nvSpPr>
        <p:spPr>
          <a:xfrm>
            <a:off x="3709542" y="782145"/>
            <a:ext cx="1053338"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roc</a:t>
            </a:r>
            <a:r>
              <a:rPr sz="1200" spc="4" dirty="0" smtClean="0">
                <a:solidFill>
                  <a:srgbClr val="FFFFFF"/>
                </a:solidFill>
                <a:latin typeface="Arial"/>
                <a:cs typeface="Arial"/>
              </a:rPr>
              <a:t>ed</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a:p>
            <a:pPr marL="60198" marR="74371"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a:latin typeface="Arial"/>
              <a:cs typeface="Arial"/>
            </a:endParaRPr>
          </a:p>
        </p:txBody>
      </p:sp>
      <p:sp>
        <p:nvSpPr>
          <p:cNvPr id="19" name="object 19"/>
          <p:cNvSpPr txBox="1"/>
          <p:nvPr/>
        </p:nvSpPr>
        <p:spPr>
          <a:xfrm>
            <a:off x="5353558" y="782145"/>
            <a:ext cx="1018666"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Dok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5"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2498"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17" name="object 17"/>
          <p:cNvSpPr txBox="1"/>
          <p:nvPr/>
        </p:nvSpPr>
        <p:spPr>
          <a:xfrm>
            <a:off x="5508000" y="1569719"/>
            <a:ext cx="4806000" cy="4730281"/>
          </a:xfrm>
          <a:prstGeom prst="rect">
            <a:avLst/>
          </a:prstGeom>
        </p:spPr>
        <p:txBody>
          <a:bodyPr wrap="square" lIns="0" tIns="0" rIns="0" bIns="0" rtlCol="0">
            <a:noAutofit/>
          </a:bodyPr>
          <a:lstStyle/>
          <a:p>
            <a:pPr marL="12700" marR="13586">
              <a:lnSpc>
                <a:spcPts val="1325"/>
              </a:lnSpc>
              <a:spcBef>
                <a:spcPts val="66"/>
              </a:spcBef>
            </a:pPr>
            <a:r>
              <a:rPr lang="pl-PL" sz="1400" b="1" spc="-4" dirty="0" smtClean="0">
                <a:latin typeface="Arial"/>
                <a:cs typeface="Arial"/>
              </a:rPr>
              <a:t>Upoważnienie pośrednie i bezpośrednie</a:t>
            </a:r>
          </a:p>
          <a:p>
            <a:pPr marL="12700" marR="13586">
              <a:lnSpc>
                <a:spcPts val="1325"/>
              </a:lnSpc>
              <a:spcBef>
                <a:spcPts val="66"/>
              </a:spcBef>
            </a:pPr>
            <a:endParaRPr lang="pl-PL" sz="1200" spc="-4" dirty="0" smtClean="0">
              <a:latin typeface="Arial"/>
              <a:cs typeface="Arial"/>
            </a:endParaRPr>
          </a:p>
          <a:p>
            <a:pPr marL="12700" marR="13586">
              <a:lnSpc>
                <a:spcPts val="1325"/>
              </a:lnSpc>
              <a:spcBef>
                <a:spcPts val="66"/>
              </a:spcBef>
            </a:pPr>
            <a:r>
              <a:rPr sz="1200" spc="-4" dirty="0" err="1" smtClean="0">
                <a:latin typeface="Arial"/>
                <a:cs typeface="Arial"/>
              </a:rPr>
              <a:t>M</a:t>
            </a:r>
            <a:r>
              <a:rPr sz="1200" spc="4" dirty="0" err="1" smtClean="0">
                <a:latin typeface="Arial"/>
                <a:cs typeface="Arial"/>
              </a:rPr>
              <a:t>o</a:t>
            </a:r>
            <a:r>
              <a:rPr sz="1200" spc="-9" dirty="0" err="1" smtClean="0">
                <a:latin typeface="Arial"/>
                <a:cs typeface="Arial"/>
              </a:rPr>
              <a:t>ż</a:t>
            </a:r>
            <a:r>
              <a:rPr sz="1200" spc="4" dirty="0" err="1" smtClean="0">
                <a:latin typeface="Arial"/>
                <a:cs typeface="Arial"/>
              </a:rPr>
              <a:t>e</a:t>
            </a:r>
            <a:r>
              <a:rPr sz="1200" spc="0" dirty="0" err="1" smtClean="0">
                <a:latin typeface="Arial"/>
                <a:cs typeface="Arial"/>
              </a:rPr>
              <a:t>sz</a:t>
            </a:r>
            <a:r>
              <a:rPr sz="1200" spc="4" dirty="0" smtClean="0">
                <a:latin typeface="Arial"/>
                <a:cs typeface="Arial"/>
              </a:rPr>
              <a:t> </a:t>
            </a:r>
            <a:r>
              <a:rPr sz="1200" spc="0" dirty="0" smtClean="0">
                <a:latin typeface="Arial"/>
                <a:cs typeface="Arial"/>
              </a:rPr>
              <a:t>s</a:t>
            </a:r>
            <a:r>
              <a:rPr sz="1200" spc="4" dirty="0" smtClean="0">
                <a:latin typeface="Arial"/>
                <a:cs typeface="Arial"/>
              </a:rPr>
              <a:t>p</a:t>
            </a:r>
            <a:r>
              <a:rPr sz="1200" spc="0" dirty="0" smtClean="0">
                <a:latin typeface="Arial"/>
                <a:cs typeface="Arial"/>
              </a:rPr>
              <a:t>ra</a:t>
            </a:r>
            <a:r>
              <a:rPr sz="1200" spc="-14" dirty="0" smtClean="0">
                <a:latin typeface="Arial"/>
                <a:cs typeface="Arial"/>
              </a:rPr>
              <a:t>w</a:t>
            </a:r>
            <a:r>
              <a:rPr sz="1200" spc="4" dirty="0" smtClean="0">
                <a:latin typeface="Arial"/>
                <a:cs typeface="Arial"/>
              </a:rPr>
              <a:t>d</a:t>
            </a:r>
            <a:r>
              <a:rPr sz="1200" spc="-9" dirty="0" smtClean="0">
                <a:latin typeface="Arial"/>
                <a:cs typeface="Arial"/>
              </a:rPr>
              <a:t>z</a:t>
            </a:r>
            <a:r>
              <a:rPr sz="1200" spc="0" dirty="0" smtClean="0">
                <a:latin typeface="Arial"/>
                <a:cs typeface="Arial"/>
              </a:rPr>
              <a:t>ić c</a:t>
            </a:r>
            <a:r>
              <a:rPr sz="1200" spc="-9" dirty="0" smtClean="0">
                <a:latin typeface="Arial"/>
                <a:cs typeface="Arial"/>
              </a:rPr>
              <a:t>z</a:t>
            </a:r>
            <a:r>
              <a:rPr sz="1200" spc="0" dirty="0" smtClean="0">
                <a:latin typeface="Arial"/>
                <a:cs typeface="Arial"/>
              </a:rPr>
              <a:t>y</a:t>
            </a:r>
            <a:r>
              <a:rPr sz="1200" spc="-9" dirty="0" smtClean="0">
                <a:latin typeface="Arial"/>
                <a:cs typeface="Arial"/>
              </a:rPr>
              <a:t> </a:t>
            </a:r>
            <a:r>
              <a:rPr sz="1200" spc="9" dirty="0" smtClean="0">
                <a:latin typeface="Arial"/>
                <a:cs typeface="Arial"/>
              </a:rPr>
              <a:t>T</a:t>
            </a:r>
            <a:r>
              <a:rPr sz="1200" spc="0" dirty="0" smtClean="0">
                <a:latin typeface="Arial"/>
                <a:cs typeface="Arial"/>
              </a:rPr>
              <a:t>NT</a:t>
            </a:r>
            <a:r>
              <a:rPr sz="1200" spc="-24" dirty="0" smtClean="0">
                <a:latin typeface="Arial"/>
                <a:cs typeface="Arial"/>
              </a:rPr>
              <a:t> </a:t>
            </a:r>
            <a:r>
              <a:rPr sz="1200" spc="4" dirty="0" smtClean="0">
                <a:latin typeface="Arial"/>
                <a:cs typeface="Arial"/>
              </a:rPr>
              <a:t>po</a:t>
            </a:r>
            <a:r>
              <a:rPr sz="1200" spc="0" dirty="0" smtClean="0">
                <a:latin typeface="Arial"/>
                <a:cs typeface="Arial"/>
              </a:rPr>
              <a:t>sia</a:t>
            </a:r>
            <a:r>
              <a:rPr sz="1200" spc="4" dirty="0" smtClean="0">
                <a:latin typeface="Arial"/>
                <a:cs typeface="Arial"/>
              </a:rPr>
              <a:t>d</a:t>
            </a:r>
            <a:r>
              <a:rPr sz="1200" spc="0" dirty="0" smtClean="0">
                <a:latin typeface="Arial"/>
                <a:cs typeface="Arial"/>
              </a:rPr>
              <a:t>a</a:t>
            </a:r>
            <a:r>
              <a:rPr sz="1200" spc="-39" dirty="0" smtClean="0">
                <a:latin typeface="Arial"/>
                <a:cs typeface="Arial"/>
              </a:rPr>
              <a:t> </a:t>
            </a:r>
            <a:r>
              <a:rPr sz="1200" spc="4" dirty="0" smtClean="0">
                <a:latin typeface="Arial"/>
                <a:cs typeface="Arial"/>
              </a:rPr>
              <a:t>n</a:t>
            </a:r>
            <a:r>
              <a:rPr sz="1200" spc="0" dirty="0" smtClean="0">
                <a:latin typeface="Arial"/>
                <a:cs typeface="Arial"/>
              </a:rPr>
              <a:t>ie</a:t>
            </a:r>
            <a:r>
              <a:rPr sz="1200" spc="-9" dirty="0" smtClean="0">
                <a:latin typeface="Arial"/>
                <a:cs typeface="Arial"/>
              </a:rPr>
              <a:t>z</a:t>
            </a:r>
            <a:r>
              <a:rPr sz="1200" spc="4" dirty="0" smtClean="0">
                <a:latin typeface="Arial"/>
                <a:cs typeface="Arial"/>
              </a:rPr>
              <a:t>będ</a:t>
            </a:r>
            <a:r>
              <a:rPr sz="1200" spc="-4" dirty="0" smtClean="0">
                <a:latin typeface="Arial"/>
                <a:cs typeface="Arial"/>
              </a:rPr>
              <a:t>n</a:t>
            </a:r>
            <a:r>
              <a:rPr sz="1200" spc="0" dirty="0" smtClean="0">
                <a:latin typeface="Arial"/>
                <a:cs typeface="Arial"/>
              </a:rPr>
              <a:t>e</a:t>
            </a:r>
            <a:r>
              <a:rPr sz="1200" spc="-29" dirty="0" smtClean="0">
                <a:latin typeface="Arial"/>
                <a:cs typeface="Arial"/>
              </a:rPr>
              <a:t> </a:t>
            </a:r>
            <a:r>
              <a:rPr sz="1200" spc="4" dirty="0" smtClean="0">
                <a:latin typeface="Arial"/>
                <a:cs typeface="Arial"/>
              </a:rPr>
              <a:t>upo</a:t>
            </a:r>
            <a:r>
              <a:rPr sz="1200" spc="-14" dirty="0" smtClean="0">
                <a:latin typeface="Arial"/>
                <a:cs typeface="Arial"/>
              </a:rPr>
              <a:t>w</a:t>
            </a:r>
            <a:r>
              <a:rPr sz="1200" spc="4" dirty="0" smtClean="0">
                <a:latin typeface="Arial"/>
                <a:cs typeface="Arial"/>
              </a:rPr>
              <a:t>a</a:t>
            </a:r>
            <a:r>
              <a:rPr sz="1200" spc="-9" dirty="0" smtClean="0">
                <a:latin typeface="Arial"/>
                <a:cs typeface="Arial"/>
              </a:rPr>
              <a:t>ż</a:t>
            </a:r>
            <a:r>
              <a:rPr sz="1200" spc="4" dirty="0" smtClean="0">
                <a:latin typeface="Arial"/>
                <a:cs typeface="Arial"/>
              </a:rPr>
              <a:t>n</a:t>
            </a:r>
            <a:r>
              <a:rPr sz="1200" spc="0" dirty="0" smtClean="0">
                <a:latin typeface="Arial"/>
                <a:cs typeface="Arial"/>
              </a:rPr>
              <a:t>ie</a:t>
            </a:r>
            <a:r>
              <a:rPr sz="1200" spc="-4" dirty="0" smtClean="0">
                <a:latin typeface="Arial"/>
                <a:cs typeface="Arial"/>
              </a:rPr>
              <a:t>n</a:t>
            </a:r>
            <a:r>
              <a:rPr sz="1200" spc="0" dirty="0" smtClean="0">
                <a:latin typeface="Arial"/>
                <a:cs typeface="Arial"/>
              </a:rPr>
              <a:t>ie</a:t>
            </a:r>
            <a:r>
              <a:rPr sz="1200" spc="-39" dirty="0" smtClean="0">
                <a:latin typeface="Arial"/>
                <a:cs typeface="Arial"/>
              </a:rPr>
              <a:t> </a:t>
            </a:r>
            <a:r>
              <a:rPr sz="1200" spc="4" dirty="0" smtClean="0">
                <a:latin typeface="Arial"/>
                <a:cs typeface="Arial"/>
              </a:rPr>
              <a:t>d</a:t>
            </a:r>
            <a:r>
              <a:rPr sz="1200" spc="0" dirty="0" smtClean="0">
                <a:latin typeface="Arial"/>
                <a:cs typeface="Arial"/>
              </a:rPr>
              <a:t>o</a:t>
            </a:r>
            <a:endParaRPr sz="1200" dirty="0">
              <a:latin typeface="Arial"/>
              <a:cs typeface="Arial"/>
            </a:endParaRPr>
          </a:p>
          <a:p>
            <a:pPr marL="12700">
              <a:lnSpc>
                <a:spcPct val="100041"/>
              </a:lnSpc>
            </a:pPr>
            <a:r>
              <a:rPr sz="1200" spc="4" dirty="0" smtClean="0">
                <a:latin typeface="Arial"/>
                <a:cs typeface="Arial"/>
              </a:rPr>
              <a:t>odp</a:t>
            </a:r>
            <a:r>
              <a:rPr sz="1200" spc="0" dirty="0" smtClean="0">
                <a:latin typeface="Arial"/>
                <a:cs typeface="Arial"/>
              </a:rPr>
              <a:t>ra</a:t>
            </a:r>
            <a:r>
              <a:rPr sz="1200" spc="-14" dirty="0" smtClean="0">
                <a:latin typeface="Arial"/>
                <a:cs typeface="Arial"/>
              </a:rPr>
              <a:t>w</a:t>
            </a:r>
            <a:r>
              <a:rPr sz="1200" spc="0" dirty="0" smtClean="0">
                <a:latin typeface="Arial"/>
                <a:cs typeface="Arial"/>
              </a:rPr>
              <a:t>y</a:t>
            </a:r>
            <a:r>
              <a:rPr sz="1200" spc="-19" dirty="0" smtClean="0">
                <a:latin typeface="Arial"/>
                <a:cs typeface="Arial"/>
              </a:rPr>
              <a:t> </a:t>
            </a:r>
            <a:r>
              <a:rPr sz="1200" spc="0" dirty="0" smtClean="0">
                <a:latin typeface="Arial"/>
                <a:cs typeface="Arial"/>
              </a:rPr>
              <a:t>c</a:t>
            </a:r>
            <a:r>
              <a:rPr sz="1200" spc="4" dirty="0" smtClean="0">
                <a:latin typeface="Arial"/>
                <a:cs typeface="Arial"/>
              </a:rPr>
              <a:t>e</a:t>
            </a:r>
            <a:r>
              <a:rPr sz="1200" spc="0" dirty="0" smtClean="0">
                <a:latin typeface="Arial"/>
                <a:cs typeface="Arial"/>
              </a:rPr>
              <a:t>ln</a:t>
            </a:r>
            <a:r>
              <a:rPr sz="1200" spc="4" dirty="0" smtClean="0">
                <a:latin typeface="Arial"/>
                <a:cs typeface="Arial"/>
              </a:rPr>
              <a:t>e</a:t>
            </a:r>
            <a:r>
              <a:rPr sz="1200" spc="0" dirty="0" smtClean="0">
                <a:latin typeface="Arial"/>
                <a:cs typeface="Arial"/>
              </a:rPr>
              <a:t>j</a:t>
            </a:r>
            <a:r>
              <a:rPr sz="1200" spc="-14" dirty="0" smtClean="0">
                <a:latin typeface="Arial"/>
                <a:cs typeface="Arial"/>
              </a:rPr>
              <a:t> </a:t>
            </a:r>
            <a:r>
              <a:rPr sz="1200" spc="0" dirty="0" smtClean="0">
                <a:latin typeface="Arial"/>
                <a:cs typeface="Arial"/>
              </a:rPr>
              <a:t>k</a:t>
            </a:r>
            <a:r>
              <a:rPr sz="1200" spc="4" dirty="0" smtClean="0">
                <a:latin typeface="Arial"/>
                <a:cs typeface="Arial"/>
              </a:rPr>
              <a:t>on</a:t>
            </a:r>
            <a:r>
              <a:rPr sz="1200" spc="0" dirty="0" smtClean="0">
                <a:latin typeface="Arial"/>
                <a:cs typeface="Arial"/>
              </a:rPr>
              <a:t>t</a:t>
            </a:r>
            <a:r>
              <a:rPr sz="1200" spc="4" dirty="0" smtClean="0">
                <a:latin typeface="Arial"/>
                <a:cs typeface="Arial"/>
              </a:rPr>
              <a:t>a</a:t>
            </a:r>
            <a:r>
              <a:rPr sz="1200" spc="0" dirty="0" smtClean="0">
                <a:latin typeface="Arial"/>
                <a:cs typeface="Arial"/>
              </a:rPr>
              <a:t>kt</a:t>
            </a:r>
            <a:r>
              <a:rPr sz="1200" spc="4" dirty="0" smtClean="0">
                <a:latin typeface="Arial"/>
                <a:cs typeface="Arial"/>
              </a:rPr>
              <a:t>u</a:t>
            </a:r>
            <a:r>
              <a:rPr sz="1200" spc="0" dirty="0" smtClean="0">
                <a:latin typeface="Arial"/>
                <a:cs typeface="Arial"/>
              </a:rPr>
              <a:t>j</a:t>
            </a:r>
            <a:r>
              <a:rPr sz="1200" spc="-9" dirty="0" smtClean="0">
                <a:latin typeface="Arial"/>
                <a:cs typeface="Arial"/>
              </a:rPr>
              <a:t>ą</a:t>
            </a:r>
            <a:r>
              <a:rPr sz="1200" spc="0" dirty="0" smtClean="0">
                <a:latin typeface="Arial"/>
                <a:cs typeface="Arial"/>
              </a:rPr>
              <a:t>c</a:t>
            </a:r>
            <a:r>
              <a:rPr sz="1200" spc="-29" dirty="0" smtClean="0">
                <a:latin typeface="Arial"/>
                <a:cs typeface="Arial"/>
              </a:rPr>
              <a:t> </a:t>
            </a:r>
            <a:r>
              <a:rPr sz="1200" spc="0" dirty="0" smtClean="0">
                <a:latin typeface="Arial"/>
                <a:cs typeface="Arial"/>
              </a:rPr>
              <a:t>się z</a:t>
            </a:r>
            <a:r>
              <a:rPr sz="1200" spc="4" dirty="0" smtClean="0">
                <a:latin typeface="Arial"/>
                <a:cs typeface="Arial"/>
              </a:rPr>
              <a:t> </a:t>
            </a:r>
            <a:r>
              <a:rPr sz="1200" b="1" spc="0" dirty="0" smtClean="0">
                <a:latin typeface="Arial"/>
                <a:cs typeface="Arial"/>
              </a:rPr>
              <a:t>D</a:t>
            </a:r>
            <a:r>
              <a:rPr sz="1200" b="1" spc="-14" dirty="0" smtClean="0">
                <a:latin typeface="Arial"/>
                <a:cs typeface="Arial"/>
              </a:rPr>
              <a:t>z</a:t>
            </a:r>
            <a:r>
              <a:rPr sz="1200" b="1" spc="0" dirty="0" smtClean="0">
                <a:latin typeface="Arial"/>
                <a:cs typeface="Arial"/>
              </a:rPr>
              <a:t>iał</a:t>
            </a:r>
            <a:r>
              <a:rPr sz="1200" b="1" spc="4" dirty="0" smtClean="0">
                <a:latin typeface="Arial"/>
                <a:cs typeface="Arial"/>
              </a:rPr>
              <a:t>e</a:t>
            </a:r>
            <a:r>
              <a:rPr sz="1200" b="1" spc="0" dirty="0" smtClean="0">
                <a:latin typeface="Arial"/>
                <a:cs typeface="Arial"/>
              </a:rPr>
              <a:t>m O</a:t>
            </a:r>
            <a:r>
              <a:rPr sz="1200" b="1" spc="4" dirty="0" smtClean="0">
                <a:latin typeface="Arial"/>
                <a:cs typeface="Arial"/>
              </a:rPr>
              <a:t>b</a:t>
            </a:r>
            <a:r>
              <a:rPr sz="1200" b="1" spc="0" dirty="0" smtClean="0">
                <a:latin typeface="Arial"/>
                <a:cs typeface="Arial"/>
              </a:rPr>
              <a:t>słu</a:t>
            </a:r>
            <a:r>
              <a:rPr sz="1200" b="1" spc="-4" dirty="0" smtClean="0">
                <a:latin typeface="Arial"/>
                <a:cs typeface="Arial"/>
              </a:rPr>
              <a:t>g</a:t>
            </a:r>
            <a:r>
              <a:rPr sz="1200" b="1" spc="0" dirty="0" smtClean="0">
                <a:latin typeface="Arial"/>
                <a:cs typeface="Arial"/>
              </a:rPr>
              <a:t>i</a:t>
            </a:r>
            <a:r>
              <a:rPr sz="1200" b="1" spc="-19" dirty="0" smtClean="0">
                <a:latin typeface="Arial"/>
                <a:cs typeface="Arial"/>
              </a:rPr>
              <a:t> </a:t>
            </a:r>
            <a:r>
              <a:rPr sz="1200" b="1" spc="0" dirty="0" smtClean="0">
                <a:latin typeface="Arial"/>
                <a:cs typeface="Arial"/>
              </a:rPr>
              <a:t>Kl</a:t>
            </a:r>
            <a:r>
              <a:rPr sz="1200" b="1" spc="-4" dirty="0" smtClean="0">
                <a:latin typeface="Arial"/>
                <a:cs typeface="Arial"/>
              </a:rPr>
              <a:t>i</a:t>
            </a:r>
            <a:r>
              <a:rPr sz="1200" b="1" spc="4" dirty="0" smtClean="0">
                <a:latin typeface="Arial"/>
                <a:cs typeface="Arial"/>
              </a:rPr>
              <a:t>en</a:t>
            </a:r>
            <a:r>
              <a:rPr sz="1200" b="1" spc="0" dirty="0" smtClean="0">
                <a:latin typeface="Arial"/>
                <a:cs typeface="Arial"/>
              </a:rPr>
              <a:t>ta</a:t>
            </a:r>
            <a:r>
              <a:rPr sz="1200" b="1" spc="-9" dirty="0" smtClean="0">
                <a:latin typeface="Arial"/>
                <a:cs typeface="Arial"/>
              </a:rPr>
              <a:t> </a:t>
            </a:r>
            <a:r>
              <a:rPr sz="1200" b="1" spc="4" dirty="0" smtClean="0">
                <a:solidFill>
                  <a:srgbClr val="449BBE"/>
                </a:solidFill>
                <a:latin typeface="Arial"/>
                <a:cs typeface="Arial"/>
              </a:rPr>
              <a:t>80</a:t>
            </a:r>
            <a:r>
              <a:rPr sz="1200" b="1" spc="0" dirty="0" smtClean="0">
                <a:solidFill>
                  <a:srgbClr val="449BBE"/>
                </a:solidFill>
                <a:latin typeface="Arial"/>
                <a:cs typeface="Arial"/>
              </a:rPr>
              <a:t>1</a:t>
            </a:r>
            <a:r>
              <a:rPr sz="1200" b="1" spc="-29" dirty="0" smtClean="0">
                <a:solidFill>
                  <a:srgbClr val="449BBE"/>
                </a:solidFill>
                <a:latin typeface="Arial"/>
                <a:cs typeface="Arial"/>
              </a:rPr>
              <a:t> </a:t>
            </a:r>
            <a:r>
              <a:rPr sz="1200" b="1" spc="4" dirty="0" smtClean="0">
                <a:solidFill>
                  <a:srgbClr val="449BBE"/>
                </a:solidFill>
                <a:latin typeface="Arial"/>
                <a:cs typeface="Arial"/>
              </a:rPr>
              <a:t>3</a:t>
            </a:r>
            <a:r>
              <a:rPr sz="1200" b="1" spc="0" dirty="0" smtClean="0">
                <a:solidFill>
                  <a:srgbClr val="449BBE"/>
                </a:solidFill>
                <a:latin typeface="Arial"/>
                <a:cs typeface="Arial"/>
              </a:rPr>
              <a:t>1</a:t>
            </a:r>
            <a:r>
              <a:rPr sz="1200" b="1" spc="-4" dirty="0" smtClean="0">
                <a:solidFill>
                  <a:srgbClr val="449BBE"/>
                </a:solidFill>
                <a:latin typeface="Arial"/>
                <a:cs typeface="Arial"/>
              </a:rPr>
              <a:t> </a:t>
            </a:r>
            <a:r>
              <a:rPr sz="1200" b="1" spc="4" dirty="0" smtClean="0">
                <a:solidFill>
                  <a:srgbClr val="449BBE"/>
                </a:solidFill>
                <a:latin typeface="Arial"/>
                <a:cs typeface="Arial"/>
              </a:rPr>
              <a:t>0</a:t>
            </a:r>
            <a:r>
              <a:rPr sz="1200" b="1" spc="0" dirty="0" smtClean="0">
                <a:solidFill>
                  <a:srgbClr val="449BBE"/>
                </a:solidFill>
                <a:latin typeface="Arial"/>
                <a:cs typeface="Arial"/>
              </a:rPr>
              <a:t>0</a:t>
            </a:r>
            <a:r>
              <a:rPr sz="1200" b="1" spc="-4" dirty="0" smtClean="0">
                <a:solidFill>
                  <a:srgbClr val="449BBE"/>
                </a:solidFill>
                <a:latin typeface="Arial"/>
                <a:cs typeface="Arial"/>
              </a:rPr>
              <a:t> </a:t>
            </a:r>
            <a:r>
              <a:rPr sz="1200" b="1" spc="4" dirty="0" smtClean="0">
                <a:solidFill>
                  <a:srgbClr val="449BBE"/>
                </a:solidFill>
                <a:latin typeface="Arial"/>
                <a:cs typeface="Arial"/>
              </a:rPr>
              <a:t>0</a:t>
            </a:r>
            <a:r>
              <a:rPr sz="1200" b="1" spc="0" dirty="0" smtClean="0">
                <a:solidFill>
                  <a:srgbClr val="449BBE"/>
                </a:solidFill>
                <a:latin typeface="Arial"/>
                <a:cs typeface="Arial"/>
              </a:rPr>
              <a:t>0</a:t>
            </a:r>
            <a:r>
              <a:rPr sz="1200" b="1" spc="0" dirty="0" smtClean="0">
                <a:solidFill>
                  <a:srgbClr val="4471C4"/>
                </a:solidFill>
                <a:latin typeface="Arial"/>
                <a:cs typeface="Arial"/>
              </a:rPr>
              <a:t> </a:t>
            </a:r>
            <a:r>
              <a:rPr sz="1200" b="1" spc="0" dirty="0" smtClean="0">
                <a:latin typeface="Arial"/>
                <a:cs typeface="Arial"/>
              </a:rPr>
              <a:t>lub</a:t>
            </a:r>
            <a:r>
              <a:rPr sz="1200" b="1" spc="-14" dirty="0" smtClean="0">
                <a:latin typeface="Arial"/>
                <a:cs typeface="Arial"/>
              </a:rPr>
              <a:t> </a:t>
            </a:r>
            <a:r>
              <a:rPr sz="1200" b="1" spc="-4" dirty="0" smtClean="0">
                <a:solidFill>
                  <a:srgbClr val="449BBE"/>
                </a:solidFill>
                <a:latin typeface="Arial"/>
                <a:cs typeface="Arial"/>
              </a:rPr>
              <a:t>(</a:t>
            </a:r>
            <a:r>
              <a:rPr sz="1200" b="1" spc="4" dirty="0" smtClean="0">
                <a:solidFill>
                  <a:srgbClr val="449BBE"/>
                </a:solidFill>
                <a:latin typeface="Arial"/>
                <a:cs typeface="Arial"/>
              </a:rPr>
              <a:t>22</a:t>
            </a:r>
            <a:r>
              <a:rPr sz="1200" b="1" spc="0" dirty="0" smtClean="0">
                <a:solidFill>
                  <a:srgbClr val="449BBE"/>
                </a:solidFill>
                <a:latin typeface="Arial"/>
                <a:cs typeface="Arial"/>
              </a:rPr>
              <a:t>) 7</a:t>
            </a:r>
            <a:r>
              <a:rPr sz="1200" b="1" spc="4" dirty="0" smtClean="0">
                <a:solidFill>
                  <a:srgbClr val="449BBE"/>
                </a:solidFill>
                <a:latin typeface="Arial"/>
                <a:cs typeface="Arial"/>
              </a:rPr>
              <a:t>7</a:t>
            </a:r>
            <a:r>
              <a:rPr sz="1200" b="1" spc="0" dirty="0" smtClean="0">
                <a:solidFill>
                  <a:srgbClr val="449BBE"/>
                </a:solidFill>
                <a:latin typeface="Arial"/>
                <a:cs typeface="Arial"/>
              </a:rPr>
              <a:t>1</a:t>
            </a:r>
            <a:r>
              <a:rPr sz="1200" b="1" spc="-29" dirty="0" smtClean="0">
                <a:solidFill>
                  <a:srgbClr val="449BBE"/>
                </a:solidFill>
                <a:latin typeface="Arial"/>
                <a:cs typeface="Arial"/>
              </a:rPr>
              <a:t> </a:t>
            </a:r>
            <a:r>
              <a:rPr sz="1200" b="1" spc="4" dirty="0" smtClean="0">
                <a:solidFill>
                  <a:srgbClr val="449BBE"/>
                </a:solidFill>
                <a:latin typeface="Arial"/>
                <a:cs typeface="Arial"/>
              </a:rPr>
              <a:t>7</a:t>
            </a:r>
            <a:r>
              <a:rPr sz="1200" b="1" spc="0" dirty="0" smtClean="0">
                <a:solidFill>
                  <a:srgbClr val="449BBE"/>
                </a:solidFill>
                <a:latin typeface="Arial"/>
                <a:cs typeface="Arial"/>
              </a:rPr>
              <a:t>1</a:t>
            </a:r>
            <a:r>
              <a:rPr sz="1200" b="1" spc="4" dirty="0" smtClean="0">
                <a:solidFill>
                  <a:srgbClr val="449BBE"/>
                </a:solidFill>
                <a:latin typeface="Arial"/>
                <a:cs typeface="Arial"/>
              </a:rPr>
              <a:t> 71</a:t>
            </a:r>
            <a:endParaRPr lang="pl-PL" sz="1200" b="1" spc="4" dirty="0" smtClean="0">
              <a:solidFill>
                <a:srgbClr val="449BBE"/>
              </a:solidFill>
              <a:latin typeface="Arial"/>
              <a:cs typeface="Arial"/>
            </a:endParaRPr>
          </a:p>
          <a:p>
            <a:pPr marL="12700">
              <a:lnSpc>
                <a:spcPct val="100041"/>
              </a:lnSpc>
            </a:pPr>
            <a:endParaRPr lang="pl-PL" sz="1200" spc="4" dirty="0">
              <a:solidFill>
                <a:srgbClr val="4471C4"/>
              </a:solidFill>
              <a:latin typeface="Arial"/>
              <a:cs typeface="Arial"/>
            </a:endParaRPr>
          </a:p>
          <a:p>
            <a:pPr marL="12700">
              <a:lnSpc>
                <a:spcPts val="1325"/>
              </a:lnSpc>
              <a:spcBef>
                <a:spcPts val="66"/>
              </a:spcBef>
            </a:pPr>
            <a:r>
              <a:rPr lang="pl-PL" sz="1200" b="1" dirty="0" smtClean="0">
                <a:latin typeface="Arial"/>
                <a:cs typeface="Arial"/>
              </a:rPr>
              <a:t>U</a:t>
            </a:r>
            <a:r>
              <a:rPr lang="pl-PL" sz="1200" b="1" spc="-4" dirty="0" smtClean="0">
                <a:latin typeface="Arial"/>
                <a:cs typeface="Arial"/>
              </a:rPr>
              <a:t>p</a:t>
            </a:r>
            <a:r>
              <a:rPr lang="pl-PL" sz="1200" b="1" dirty="0" smtClean="0">
                <a:latin typeface="Arial"/>
                <a:cs typeface="Arial"/>
              </a:rPr>
              <a:t>o</a:t>
            </a:r>
            <a:r>
              <a:rPr lang="pl-PL" sz="1200" b="1" spc="25" dirty="0" smtClean="0">
                <a:latin typeface="Arial"/>
                <a:cs typeface="Arial"/>
              </a:rPr>
              <a:t>w</a:t>
            </a:r>
            <a:r>
              <a:rPr lang="pl-PL" sz="1200" b="1" spc="4" dirty="0" smtClean="0">
                <a:latin typeface="Arial"/>
                <a:cs typeface="Arial"/>
              </a:rPr>
              <a:t>a</a:t>
            </a:r>
            <a:r>
              <a:rPr lang="pl-PL" sz="1200" b="1" dirty="0" smtClean="0">
                <a:latin typeface="Arial"/>
                <a:cs typeface="Arial"/>
              </a:rPr>
              <a:t>żni</a:t>
            </a:r>
            <a:r>
              <a:rPr lang="pl-PL" sz="1200" b="1" spc="4" dirty="0" smtClean="0">
                <a:latin typeface="Arial"/>
                <a:cs typeface="Arial"/>
              </a:rPr>
              <a:t>e</a:t>
            </a:r>
            <a:r>
              <a:rPr lang="pl-PL" sz="1200" b="1" dirty="0" smtClean="0">
                <a:latin typeface="Arial"/>
                <a:cs typeface="Arial"/>
              </a:rPr>
              <a:t>nia </a:t>
            </a:r>
            <a:r>
              <a:rPr lang="pl-PL" sz="1200" b="1" spc="-9" dirty="0" smtClean="0">
                <a:latin typeface="Arial"/>
                <a:cs typeface="Arial"/>
              </a:rPr>
              <a:t>są</a:t>
            </a:r>
            <a:r>
              <a:rPr lang="pl-PL" sz="1200" b="1" dirty="0" smtClean="0">
                <a:latin typeface="Arial"/>
                <a:cs typeface="Arial"/>
              </a:rPr>
              <a:t> </a:t>
            </a:r>
            <a:r>
              <a:rPr lang="pl-PL" sz="1200" b="1" dirty="0">
                <a:latin typeface="Arial"/>
                <a:cs typeface="Arial"/>
              </a:rPr>
              <a:t>ni</a:t>
            </a:r>
            <a:r>
              <a:rPr lang="pl-PL" sz="1200" b="1" spc="4" dirty="0">
                <a:latin typeface="Arial"/>
                <a:cs typeface="Arial"/>
              </a:rPr>
              <a:t>e</a:t>
            </a:r>
            <a:r>
              <a:rPr lang="pl-PL" sz="1200" b="1" dirty="0">
                <a:latin typeface="Arial"/>
                <a:cs typeface="Arial"/>
              </a:rPr>
              <a:t>zbędn</a:t>
            </a:r>
            <a:r>
              <a:rPr lang="pl-PL" sz="1200" b="1" spc="9" dirty="0">
                <a:latin typeface="Arial"/>
                <a:cs typeface="Arial"/>
              </a:rPr>
              <a:t>e</a:t>
            </a:r>
            <a:r>
              <a:rPr lang="pl-PL" sz="1200" dirty="0">
                <a:latin typeface="Arial"/>
                <a:cs typeface="Arial"/>
              </a:rPr>
              <a:t>,</a:t>
            </a:r>
            <a:r>
              <a:rPr lang="pl-PL" sz="1200" spc="4" dirty="0">
                <a:latin typeface="Arial"/>
                <a:cs typeface="Arial"/>
              </a:rPr>
              <a:t> d</a:t>
            </a:r>
            <a:r>
              <a:rPr lang="pl-PL" sz="1200" dirty="0">
                <a:latin typeface="Arial"/>
                <a:cs typeface="Arial"/>
              </a:rPr>
              <a:t>la</a:t>
            </a:r>
            <a:r>
              <a:rPr lang="pl-PL" sz="1200" spc="4" dirty="0">
                <a:latin typeface="Arial"/>
                <a:cs typeface="Arial"/>
              </a:rPr>
              <a:t>te</a:t>
            </a:r>
            <a:r>
              <a:rPr lang="pl-PL" sz="1200" spc="-4" dirty="0">
                <a:latin typeface="Arial"/>
                <a:cs typeface="Arial"/>
              </a:rPr>
              <a:t>g</a:t>
            </a:r>
            <a:r>
              <a:rPr lang="pl-PL" sz="1200" dirty="0">
                <a:latin typeface="Arial"/>
                <a:cs typeface="Arial"/>
              </a:rPr>
              <a:t>o</a:t>
            </a:r>
            <a:r>
              <a:rPr lang="pl-PL" sz="1200" spc="-24" dirty="0">
                <a:latin typeface="Arial"/>
                <a:cs typeface="Arial"/>
              </a:rPr>
              <a:t> </a:t>
            </a:r>
            <a:r>
              <a:rPr lang="pl-PL" sz="1200" dirty="0">
                <a:latin typeface="Arial"/>
                <a:cs typeface="Arial"/>
              </a:rPr>
              <a:t>je</a:t>
            </a:r>
            <a:r>
              <a:rPr lang="pl-PL" sz="1200" spc="-9" dirty="0">
                <a:latin typeface="Arial"/>
                <a:cs typeface="Arial"/>
              </a:rPr>
              <a:t>ż</a:t>
            </a:r>
            <a:r>
              <a:rPr lang="pl-PL" sz="1200" spc="4" dirty="0">
                <a:latin typeface="Arial"/>
                <a:cs typeface="Arial"/>
              </a:rPr>
              <a:t>e</a:t>
            </a:r>
            <a:r>
              <a:rPr lang="pl-PL" sz="1200" dirty="0">
                <a:latin typeface="Arial"/>
                <a:cs typeface="Arial"/>
              </a:rPr>
              <a:t>li</a:t>
            </a:r>
            <a:r>
              <a:rPr lang="pl-PL" sz="1200" spc="-14" dirty="0">
                <a:latin typeface="Arial"/>
                <a:cs typeface="Arial"/>
              </a:rPr>
              <a:t> </a:t>
            </a:r>
            <a:r>
              <a:rPr lang="pl-PL" sz="1200" dirty="0">
                <a:latin typeface="Arial"/>
                <a:cs typeface="Arial"/>
              </a:rPr>
              <a:t>t</a:t>
            </a:r>
            <a:r>
              <a:rPr lang="pl-PL" sz="1200" spc="4" dirty="0">
                <a:latin typeface="Arial"/>
                <a:cs typeface="Arial"/>
              </a:rPr>
              <a:t>a</a:t>
            </a:r>
            <a:r>
              <a:rPr lang="pl-PL" sz="1200" dirty="0">
                <a:latin typeface="Arial"/>
                <a:cs typeface="Arial"/>
              </a:rPr>
              <a:t>k</a:t>
            </a:r>
            <a:r>
              <a:rPr lang="pl-PL" sz="1200" spc="4" dirty="0">
                <a:latin typeface="Arial"/>
                <a:cs typeface="Arial"/>
              </a:rPr>
              <a:t>o</a:t>
            </a:r>
            <a:r>
              <a:rPr lang="pl-PL" sz="1200" spc="-14" dirty="0">
                <a:latin typeface="Arial"/>
                <a:cs typeface="Arial"/>
              </a:rPr>
              <a:t>w</a:t>
            </a:r>
            <a:r>
              <a:rPr lang="pl-PL" sz="1200" dirty="0">
                <a:latin typeface="Arial"/>
                <a:cs typeface="Arial"/>
              </a:rPr>
              <a:t>e</a:t>
            </a:r>
            <a:r>
              <a:rPr lang="pl-PL" sz="1200" spc="-4" dirty="0">
                <a:latin typeface="Arial"/>
                <a:cs typeface="Arial"/>
              </a:rPr>
              <a:t> </a:t>
            </a:r>
            <a:r>
              <a:rPr lang="pl-PL" sz="1200" spc="4" dirty="0">
                <a:latin typeface="Arial"/>
                <a:cs typeface="Arial"/>
              </a:rPr>
              <a:t>n</a:t>
            </a:r>
            <a:r>
              <a:rPr lang="pl-PL" sz="1200" dirty="0">
                <a:latin typeface="Arial"/>
                <a:cs typeface="Arial"/>
              </a:rPr>
              <a:t>ie</a:t>
            </a:r>
            <a:r>
              <a:rPr lang="pl-PL" sz="1200" spc="-19" dirty="0">
                <a:latin typeface="Arial"/>
                <a:cs typeface="Arial"/>
              </a:rPr>
              <a:t> </a:t>
            </a:r>
            <a:r>
              <a:rPr lang="pl-PL" sz="1200" spc="-9" dirty="0" smtClean="0">
                <a:latin typeface="Arial"/>
                <a:cs typeface="Arial"/>
              </a:rPr>
              <a:t>z</a:t>
            </a:r>
            <a:r>
              <a:rPr lang="pl-PL" sz="1200" spc="4" dirty="0" smtClean="0">
                <a:latin typeface="Arial"/>
                <a:cs typeface="Arial"/>
              </a:rPr>
              <a:t>o</a:t>
            </a:r>
            <a:r>
              <a:rPr lang="pl-PL" sz="1200" dirty="0" smtClean="0">
                <a:latin typeface="Arial"/>
                <a:cs typeface="Arial"/>
              </a:rPr>
              <a:t>st</a:t>
            </a:r>
            <a:r>
              <a:rPr lang="pl-PL" sz="1200" spc="4" dirty="0" smtClean="0">
                <a:latin typeface="Arial"/>
                <a:cs typeface="Arial"/>
              </a:rPr>
              <a:t>a</a:t>
            </a:r>
            <a:r>
              <a:rPr lang="pl-PL" sz="1200" dirty="0" smtClean="0">
                <a:latin typeface="Arial"/>
                <a:cs typeface="Arial"/>
              </a:rPr>
              <a:t>ły </a:t>
            </a:r>
            <a:r>
              <a:rPr lang="pl-PL" sz="1200" spc="4" dirty="0" smtClean="0">
                <a:latin typeface="Arial"/>
                <a:cs typeface="Arial"/>
              </a:rPr>
              <a:t>odna</a:t>
            </a:r>
            <a:r>
              <a:rPr lang="pl-PL" sz="1200" dirty="0" smtClean="0">
                <a:latin typeface="Arial"/>
                <a:cs typeface="Arial"/>
              </a:rPr>
              <a:t>l</a:t>
            </a:r>
            <a:r>
              <a:rPr lang="pl-PL" sz="1200" spc="-9" dirty="0" smtClean="0">
                <a:latin typeface="Arial"/>
                <a:cs typeface="Arial"/>
              </a:rPr>
              <a:t>ez</a:t>
            </a:r>
            <a:r>
              <a:rPr lang="pl-PL" sz="1200" dirty="0" smtClean="0">
                <a:latin typeface="Arial"/>
                <a:cs typeface="Arial"/>
              </a:rPr>
              <a:t>io</a:t>
            </a:r>
            <a:r>
              <a:rPr lang="pl-PL" sz="1200" spc="-4" dirty="0" smtClean="0">
                <a:latin typeface="Arial"/>
                <a:cs typeface="Arial"/>
              </a:rPr>
              <a:t>n</a:t>
            </a:r>
            <a:r>
              <a:rPr lang="pl-PL" sz="1200" dirty="0" smtClean="0">
                <a:latin typeface="Arial"/>
                <a:cs typeface="Arial"/>
              </a:rPr>
              <a:t>e w </a:t>
            </a:r>
            <a:r>
              <a:rPr lang="pl-PL" sz="1200" spc="4" dirty="0">
                <a:latin typeface="Arial"/>
                <a:cs typeface="Arial"/>
              </a:rPr>
              <a:t>ba</a:t>
            </a:r>
            <a:r>
              <a:rPr lang="pl-PL" sz="1200" spc="-9" dirty="0">
                <a:latin typeface="Arial"/>
                <a:cs typeface="Arial"/>
              </a:rPr>
              <a:t>z</a:t>
            </a:r>
            <a:r>
              <a:rPr lang="pl-PL" sz="1200" dirty="0">
                <a:latin typeface="Arial"/>
                <a:cs typeface="Arial"/>
              </a:rPr>
              <a:t>ie</a:t>
            </a:r>
            <a:r>
              <a:rPr lang="pl-PL" sz="1200" spc="-4"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z</a:t>
            </a:r>
            <a:r>
              <a:rPr lang="pl-PL" sz="1200" spc="-9" dirty="0">
                <a:latin typeface="Arial"/>
                <a:cs typeface="Arial"/>
              </a:rPr>
              <a:t> </a:t>
            </a:r>
            <a:r>
              <a:rPr lang="pl-PL" sz="1200" spc="4" dirty="0">
                <a:latin typeface="Arial"/>
                <a:cs typeface="Arial"/>
              </a:rPr>
              <a:t>p</a:t>
            </a:r>
            <a:r>
              <a:rPr lang="pl-PL" sz="1200" dirty="0">
                <a:latin typeface="Arial"/>
                <a:cs typeface="Arial"/>
              </a:rPr>
              <a:t>rac</a:t>
            </a:r>
            <a:r>
              <a:rPr lang="pl-PL" sz="1200" spc="4" dirty="0">
                <a:latin typeface="Arial"/>
                <a:cs typeface="Arial"/>
              </a:rPr>
              <a:t>o</a:t>
            </a:r>
            <a:r>
              <a:rPr lang="pl-PL" sz="1200" spc="-14" dirty="0">
                <a:latin typeface="Arial"/>
                <a:cs typeface="Arial"/>
              </a:rPr>
              <a:t>w</a:t>
            </a:r>
            <a:r>
              <a:rPr lang="pl-PL" sz="1200" spc="4" dirty="0">
                <a:latin typeface="Arial"/>
                <a:cs typeface="Arial"/>
              </a:rPr>
              <a:t>n</a:t>
            </a:r>
            <a:r>
              <a:rPr lang="pl-PL" sz="1200" dirty="0">
                <a:latin typeface="Arial"/>
                <a:cs typeface="Arial"/>
              </a:rPr>
              <a:t>ika</a:t>
            </a:r>
            <a:r>
              <a:rPr lang="pl-PL" sz="1200" spc="-39" dirty="0">
                <a:latin typeface="Arial"/>
                <a:cs typeface="Arial"/>
              </a:rPr>
              <a:t> </a:t>
            </a:r>
            <a:r>
              <a:rPr lang="pl-PL" sz="1200" spc="9" dirty="0">
                <a:latin typeface="Arial"/>
                <a:cs typeface="Arial"/>
              </a:rPr>
              <a:t>T</a:t>
            </a:r>
            <a:r>
              <a:rPr lang="pl-PL" sz="1200" dirty="0">
                <a:latin typeface="Arial"/>
                <a:cs typeface="Arial"/>
              </a:rPr>
              <a:t>N</a:t>
            </a:r>
            <a:r>
              <a:rPr lang="pl-PL" sz="1200" spc="-125" dirty="0">
                <a:latin typeface="Arial"/>
                <a:cs typeface="Arial"/>
              </a:rPr>
              <a:t>T</a:t>
            </a:r>
            <a:r>
              <a:rPr lang="pl-PL" sz="1200" dirty="0">
                <a:latin typeface="Arial"/>
                <a:cs typeface="Arial"/>
              </a:rPr>
              <a:t>,</a:t>
            </a:r>
            <a:r>
              <a:rPr lang="pl-PL" sz="1200" spc="9" dirty="0">
                <a:latin typeface="Arial"/>
                <a:cs typeface="Arial"/>
              </a:rPr>
              <a:t> </a:t>
            </a:r>
            <a:r>
              <a:rPr lang="pl-PL" sz="1200" spc="4" dirty="0">
                <a:latin typeface="Arial"/>
                <a:cs typeface="Arial"/>
              </a:rPr>
              <a:t>p</a:t>
            </a:r>
            <a:r>
              <a:rPr lang="pl-PL" sz="1200" dirty="0">
                <a:latin typeface="Arial"/>
                <a:cs typeface="Arial"/>
              </a:rPr>
              <a:t>rosi</a:t>
            </a:r>
            <a:r>
              <a:rPr lang="pl-PL" sz="1200" spc="4" dirty="0">
                <a:latin typeface="Arial"/>
                <a:cs typeface="Arial"/>
              </a:rPr>
              <a:t>m</a:t>
            </a:r>
            <a:r>
              <a:rPr lang="pl-PL" sz="1200" dirty="0">
                <a:latin typeface="Arial"/>
                <a:cs typeface="Arial"/>
              </a:rPr>
              <a:t>y</a:t>
            </a:r>
            <a:r>
              <a:rPr lang="pl-PL" sz="1200" spc="-19" dirty="0">
                <a:latin typeface="Arial"/>
                <a:cs typeface="Arial"/>
              </a:rPr>
              <a:t> </a:t>
            </a:r>
            <a:r>
              <a:rPr lang="pl-PL" sz="1200" dirty="0">
                <a:latin typeface="Arial"/>
                <a:cs typeface="Arial"/>
              </a:rPr>
              <a:t>o</a:t>
            </a:r>
            <a:r>
              <a:rPr lang="pl-PL" sz="1200" spc="-4" dirty="0">
                <a:latin typeface="Arial"/>
                <a:cs typeface="Arial"/>
              </a:rPr>
              <a:t> </a:t>
            </a:r>
            <a:r>
              <a:rPr lang="pl-PL" sz="1200" spc="-14" dirty="0">
                <a:latin typeface="Arial"/>
                <a:cs typeface="Arial"/>
              </a:rPr>
              <a:t>w</a:t>
            </a:r>
            <a:r>
              <a:rPr lang="pl-PL" sz="1200" spc="-9" dirty="0">
                <a:latin typeface="Arial"/>
                <a:cs typeface="Arial"/>
              </a:rPr>
              <a:t>y</a:t>
            </a:r>
            <a:r>
              <a:rPr lang="pl-PL" sz="1200" spc="4" dirty="0">
                <a:latin typeface="Arial"/>
                <a:cs typeface="Arial"/>
              </a:rPr>
              <a:t>pe</a:t>
            </a:r>
            <a:r>
              <a:rPr lang="pl-PL" sz="1200" dirty="0">
                <a:latin typeface="Arial"/>
                <a:cs typeface="Arial"/>
              </a:rPr>
              <a:t>łni</a:t>
            </a:r>
            <a:r>
              <a:rPr lang="pl-PL" sz="1200" spc="4" dirty="0">
                <a:latin typeface="Arial"/>
                <a:cs typeface="Arial"/>
              </a:rPr>
              <a:t>en</a:t>
            </a:r>
            <a:r>
              <a:rPr lang="pl-PL" sz="1200" dirty="0">
                <a:latin typeface="Arial"/>
                <a:cs typeface="Arial"/>
              </a:rPr>
              <a:t>ie</a:t>
            </a:r>
            <a:r>
              <a:rPr lang="pl-PL" sz="1200" spc="-24" dirty="0">
                <a:latin typeface="Arial"/>
                <a:cs typeface="Arial"/>
              </a:rPr>
              <a:t> </a:t>
            </a:r>
            <a:r>
              <a:rPr lang="pl-PL" sz="1200" b="1" dirty="0">
                <a:solidFill>
                  <a:srgbClr val="FF6600"/>
                </a:solidFill>
                <a:latin typeface="Arial"/>
                <a:cs typeface="Arial"/>
                <a:hlinkClick r:id="rId32"/>
              </a:rPr>
              <a:t>druku</a:t>
            </a:r>
            <a:r>
              <a:rPr lang="pl-PL" sz="1200" b="1" spc="4" dirty="0">
                <a:solidFill>
                  <a:srgbClr val="FF6600"/>
                </a:solidFill>
                <a:latin typeface="Arial"/>
                <a:cs typeface="Arial"/>
                <a:hlinkClick r:id="rId32"/>
              </a:rPr>
              <a:t> </a:t>
            </a:r>
            <a:r>
              <a:rPr lang="pl-PL" sz="1200" b="1" dirty="0" smtClean="0">
                <a:solidFill>
                  <a:srgbClr val="FF6600"/>
                </a:solidFill>
                <a:latin typeface="Arial"/>
                <a:cs typeface="Arial"/>
                <a:hlinkClick r:id="rId32"/>
              </a:rPr>
              <a:t>upo</a:t>
            </a:r>
            <a:r>
              <a:rPr lang="pl-PL" sz="1200" b="1" spc="29" dirty="0" smtClean="0">
                <a:solidFill>
                  <a:srgbClr val="FF6600"/>
                </a:solidFill>
                <a:latin typeface="Arial"/>
                <a:cs typeface="Arial"/>
                <a:hlinkClick r:id="rId32"/>
              </a:rPr>
              <a:t>w</a:t>
            </a:r>
            <a:r>
              <a:rPr lang="pl-PL" sz="1200" b="1" spc="4" dirty="0" smtClean="0">
                <a:solidFill>
                  <a:srgbClr val="FF6600"/>
                </a:solidFill>
                <a:latin typeface="Arial"/>
                <a:cs typeface="Arial"/>
                <a:hlinkClick r:id="rId32"/>
              </a:rPr>
              <a:t>a</a:t>
            </a:r>
            <a:r>
              <a:rPr lang="pl-PL" sz="1200" b="1" dirty="0" smtClean="0">
                <a:solidFill>
                  <a:srgbClr val="FF6600"/>
                </a:solidFill>
                <a:latin typeface="Arial"/>
                <a:cs typeface="Arial"/>
                <a:hlinkClick r:id="rId32"/>
              </a:rPr>
              <a:t>żni</a:t>
            </a:r>
            <a:r>
              <a:rPr lang="pl-PL" sz="1200" b="1" spc="9" dirty="0" smtClean="0">
                <a:solidFill>
                  <a:srgbClr val="FF6600"/>
                </a:solidFill>
                <a:latin typeface="Arial"/>
                <a:cs typeface="Arial"/>
                <a:hlinkClick r:id="rId32"/>
              </a:rPr>
              <a:t>e</a:t>
            </a:r>
            <a:r>
              <a:rPr lang="pl-PL" sz="1200" b="1" dirty="0" smtClean="0">
                <a:solidFill>
                  <a:srgbClr val="FF6600"/>
                </a:solidFill>
                <a:latin typeface="Arial"/>
                <a:cs typeface="Arial"/>
                <a:hlinkClick r:id="rId32"/>
              </a:rPr>
              <a:t>ni</a:t>
            </a:r>
            <a:r>
              <a:rPr lang="pl-PL" sz="1200" b="1" spc="-4" dirty="0" smtClean="0">
                <a:solidFill>
                  <a:srgbClr val="FF6600"/>
                </a:solidFill>
                <a:latin typeface="Arial"/>
                <a:cs typeface="Arial"/>
                <a:hlinkClick r:id="rId32"/>
              </a:rPr>
              <a:t>a </a:t>
            </a:r>
            <a:r>
              <a:rPr lang="pl-PL" sz="1200" spc="-14" dirty="0">
                <a:latin typeface="Arial"/>
                <a:cs typeface="Arial"/>
                <a:hlinkClick r:id="rId32"/>
              </a:rPr>
              <a:t>, </a:t>
            </a:r>
            <a:r>
              <a:rPr lang="pl-PL" sz="1200" spc="-14" dirty="0">
                <a:latin typeface="Arial"/>
                <a:cs typeface="Arial"/>
              </a:rPr>
              <a:t>który:</a:t>
            </a:r>
          </a:p>
          <a:p>
            <a:pPr marL="12700" marR="22859">
              <a:lnSpc>
                <a:spcPct val="95825"/>
              </a:lnSpc>
            </a:pPr>
            <a:endParaRPr lang="pl-PL" sz="1200" dirty="0">
              <a:solidFill>
                <a:srgbClr val="FF6600"/>
              </a:solidFill>
              <a:latin typeface="Arial"/>
              <a:cs typeface="Arial"/>
            </a:endParaRPr>
          </a:p>
          <a:p>
            <a:pPr marL="184150" indent="-171450">
              <a:lnSpc>
                <a:spcPct val="100041"/>
              </a:lnSpc>
              <a:buFont typeface="Arial" panose="020B0604020202020204" pitchFamily="34" charset="0"/>
              <a:buChar char="•"/>
            </a:pPr>
            <a:r>
              <a:rPr lang="pl-PL" sz="1200" dirty="0" smtClean="0">
                <a:latin typeface="Arial"/>
                <a:cs typeface="Arial"/>
              </a:rPr>
              <a:t>p</a:t>
            </a:r>
            <a:r>
              <a:rPr lang="pl-PL" sz="1200" spc="4" dirty="0" smtClean="0">
                <a:latin typeface="Arial"/>
                <a:cs typeface="Arial"/>
              </a:rPr>
              <a:t>o</a:t>
            </a:r>
            <a:r>
              <a:rPr lang="pl-PL" sz="1200" spc="-14" dirty="0" smtClean="0">
                <a:latin typeface="Arial"/>
                <a:cs typeface="Arial"/>
              </a:rPr>
              <a:t>w</a:t>
            </a:r>
            <a:r>
              <a:rPr lang="pl-PL" sz="1200" dirty="0" smtClean="0">
                <a:latin typeface="Arial"/>
                <a:cs typeface="Arial"/>
              </a:rPr>
              <a:t>inien</a:t>
            </a:r>
            <a:r>
              <a:rPr lang="pl-PL" sz="1200" spc="-39" dirty="0" smtClean="0">
                <a:latin typeface="Arial"/>
                <a:cs typeface="Arial"/>
              </a:rPr>
              <a:t> </a:t>
            </a:r>
            <a:r>
              <a:rPr lang="pl-PL" sz="1200" dirty="0">
                <a:latin typeface="Arial"/>
                <a:cs typeface="Arial"/>
              </a:rPr>
              <a:t>b</a:t>
            </a:r>
            <a:r>
              <a:rPr lang="pl-PL" sz="1200" spc="-9" dirty="0">
                <a:latin typeface="Arial"/>
                <a:cs typeface="Arial"/>
              </a:rPr>
              <a:t>y</a:t>
            </a:r>
            <a:r>
              <a:rPr lang="pl-PL" sz="1200" dirty="0">
                <a:latin typeface="Arial"/>
                <a:cs typeface="Arial"/>
              </a:rPr>
              <a:t>ć</a:t>
            </a:r>
            <a:r>
              <a:rPr lang="pl-PL" sz="1200" spc="14" dirty="0">
                <a:latin typeface="Arial"/>
                <a:cs typeface="Arial"/>
              </a:rPr>
              <a:t> </a:t>
            </a:r>
            <a:r>
              <a:rPr lang="pl-PL" sz="1200" dirty="0">
                <a:latin typeface="Arial"/>
                <a:cs typeface="Arial"/>
              </a:rPr>
              <a:t>p</a:t>
            </a:r>
            <a:r>
              <a:rPr lang="pl-PL" sz="1200" spc="4" dirty="0">
                <a:latin typeface="Arial"/>
                <a:cs typeface="Arial"/>
              </a:rPr>
              <a:t>o</a:t>
            </a:r>
            <a:r>
              <a:rPr lang="pl-PL" sz="1200" dirty="0">
                <a:latin typeface="Arial"/>
                <a:cs typeface="Arial"/>
              </a:rPr>
              <a:t>d</a:t>
            </a:r>
            <a:r>
              <a:rPr lang="pl-PL" sz="1200" spc="-4" dirty="0">
                <a:latin typeface="Arial"/>
                <a:cs typeface="Arial"/>
              </a:rPr>
              <a:t>p</a:t>
            </a:r>
            <a:r>
              <a:rPr lang="pl-PL" sz="1200" dirty="0">
                <a:latin typeface="Arial"/>
                <a:cs typeface="Arial"/>
              </a:rPr>
              <a:t>i</a:t>
            </a:r>
            <a:r>
              <a:rPr lang="pl-PL" sz="1200" spc="-4" dirty="0">
                <a:latin typeface="Arial"/>
                <a:cs typeface="Arial"/>
              </a:rPr>
              <a:t>s</a:t>
            </a:r>
            <a:r>
              <a:rPr lang="pl-PL" sz="1200" dirty="0">
                <a:latin typeface="Arial"/>
                <a:cs typeface="Arial"/>
              </a:rPr>
              <a:t>a</a:t>
            </a:r>
            <a:r>
              <a:rPr lang="pl-PL" sz="1200" spc="-4" dirty="0">
                <a:latin typeface="Arial"/>
                <a:cs typeface="Arial"/>
              </a:rPr>
              <a:t>n</a:t>
            </a:r>
            <a:r>
              <a:rPr lang="pl-PL" sz="1200" dirty="0">
                <a:latin typeface="Arial"/>
                <a:cs typeface="Arial"/>
              </a:rPr>
              <a:t>y</a:t>
            </a:r>
            <a:r>
              <a:rPr lang="pl-PL" sz="1200" spc="-34" dirty="0">
                <a:latin typeface="Arial"/>
                <a:cs typeface="Arial"/>
              </a:rPr>
              <a:t> </a:t>
            </a:r>
            <a:r>
              <a:rPr lang="pl-PL" sz="1200" dirty="0">
                <a:latin typeface="Arial"/>
                <a:cs typeface="Arial"/>
              </a:rPr>
              <a:t>pr</a:t>
            </a:r>
            <a:r>
              <a:rPr lang="pl-PL" sz="1200" spc="-14" dirty="0">
                <a:latin typeface="Arial"/>
                <a:cs typeface="Arial"/>
              </a:rPr>
              <a:t>z</a:t>
            </a:r>
            <a:r>
              <a:rPr lang="pl-PL" sz="1200" dirty="0">
                <a:latin typeface="Arial"/>
                <a:cs typeface="Arial"/>
              </a:rPr>
              <a:t>ez</a:t>
            </a:r>
            <a:r>
              <a:rPr lang="pl-PL" sz="1200" spc="4" dirty="0">
                <a:latin typeface="Arial"/>
                <a:cs typeface="Arial"/>
              </a:rPr>
              <a:t> </a:t>
            </a:r>
            <a:r>
              <a:rPr lang="pl-PL" sz="1200" dirty="0">
                <a:latin typeface="Arial"/>
                <a:cs typeface="Arial"/>
              </a:rPr>
              <a:t>os</a:t>
            </a:r>
            <a:r>
              <a:rPr lang="pl-PL" sz="1200" spc="4" dirty="0">
                <a:latin typeface="Arial"/>
                <a:cs typeface="Arial"/>
              </a:rPr>
              <a:t>o</a:t>
            </a:r>
            <a:r>
              <a:rPr lang="pl-PL" sz="1200" dirty="0">
                <a:latin typeface="Arial"/>
                <a:cs typeface="Arial"/>
              </a:rPr>
              <a:t>by</a:t>
            </a:r>
            <a:r>
              <a:rPr lang="pl-PL" sz="1200" spc="-19" dirty="0">
                <a:latin typeface="Arial"/>
                <a:cs typeface="Arial"/>
              </a:rPr>
              <a:t> </a:t>
            </a:r>
            <a:r>
              <a:rPr lang="pl-PL" sz="1200" spc="9" dirty="0">
                <a:latin typeface="Arial"/>
                <a:cs typeface="Arial"/>
              </a:rPr>
              <a:t>f</a:t>
            </a:r>
            <a:r>
              <a:rPr lang="pl-PL" sz="1200" dirty="0">
                <a:latin typeface="Arial"/>
                <a:cs typeface="Arial"/>
              </a:rPr>
              <a:t>i</a:t>
            </a:r>
            <a:r>
              <a:rPr lang="pl-PL" sz="1200" spc="-9" dirty="0">
                <a:latin typeface="Arial"/>
                <a:cs typeface="Arial"/>
              </a:rPr>
              <a:t>g</a:t>
            </a:r>
            <a:r>
              <a:rPr lang="pl-PL" sz="1200" dirty="0">
                <a:latin typeface="Arial"/>
                <a:cs typeface="Arial"/>
              </a:rPr>
              <a:t>urujące</a:t>
            </a:r>
            <a:r>
              <a:rPr lang="pl-PL" sz="1200" spc="-39" dirty="0">
                <a:latin typeface="Arial"/>
                <a:cs typeface="Arial"/>
              </a:rPr>
              <a:t> </a:t>
            </a:r>
            <a:r>
              <a:rPr lang="pl-PL" sz="1200" dirty="0">
                <a:latin typeface="Arial"/>
                <a:cs typeface="Arial"/>
              </a:rPr>
              <a:t>w d</a:t>
            </a:r>
            <a:r>
              <a:rPr lang="pl-PL" sz="1200" spc="4" dirty="0">
                <a:latin typeface="Arial"/>
                <a:cs typeface="Arial"/>
              </a:rPr>
              <a:t>o</a:t>
            </a:r>
            <a:r>
              <a:rPr lang="pl-PL" sz="1200" dirty="0">
                <a:latin typeface="Arial"/>
                <a:cs typeface="Arial"/>
              </a:rPr>
              <a:t>ku</a:t>
            </a:r>
            <a:r>
              <a:rPr lang="pl-PL" sz="1200" spc="4" dirty="0">
                <a:latin typeface="Arial"/>
                <a:cs typeface="Arial"/>
              </a:rPr>
              <a:t>m</a:t>
            </a:r>
            <a:r>
              <a:rPr lang="pl-PL" sz="1200" spc="-9" dirty="0">
                <a:latin typeface="Arial"/>
                <a:cs typeface="Arial"/>
              </a:rPr>
              <a:t>en</a:t>
            </a:r>
            <a:r>
              <a:rPr lang="pl-PL" sz="1200" dirty="0">
                <a:latin typeface="Arial"/>
                <a:cs typeface="Arial"/>
              </a:rPr>
              <a:t>t</a:t>
            </a:r>
            <a:r>
              <a:rPr lang="pl-PL" sz="1200" spc="4" dirty="0">
                <a:latin typeface="Arial"/>
                <a:cs typeface="Arial"/>
              </a:rPr>
              <a:t>a</a:t>
            </a:r>
            <a:r>
              <a:rPr lang="pl-PL" sz="1200" dirty="0">
                <a:latin typeface="Arial"/>
                <a:cs typeface="Arial"/>
              </a:rPr>
              <a:t>ch</a:t>
            </a:r>
            <a:r>
              <a:rPr lang="pl-PL" sz="1200" spc="-39" dirty="0">
                <a:latin typeface="Arial"/>
                <a:cs typeface="Arial"/>
              </a:rPr>
              <a:t> </a:t>
            </a:r>
            <a:r>
              <a:rPr lang="pl-PL" sz="1200" spc="9" dirty="0">
                <a:latin typeface="Arial"/>
                <a:cs typeface="Arial"/>
              </a:rPr>
              <a:t>f</a:t>
            </a:r>
            <a:r>
              <a:rPr lang="pl-PL" sz="1200" dirty="0">
                <a:latin typeface="Arial"/>
                <a:cs typeface="Arial"/>
              </a:rPr>
              <a:t>i</a:t>
            </a:r>
            <a:r>
              <a:rPr lang="pl-PL" sz="1200" spc="-4" dirty="0">
                <a:latin typeface="Arial"/>
                <a:cs typeface="Arial"/>
              </a:rPr>
              <a:t>r</a:t>
            </a:r>
            <a:r>
              <a:rPr lang="pl-PL" sz="1200" spc="4" dirty="0">
                <a:latin typeface="Arial"/>
                <a:cs typeface="Arial"/>
              </a:rPr>
              <a:t>m</a:t>
            </a:r>
            <a:r>
              <a:rPr lang="pl-PL" sz="1200" dirty="0">
                <a:latin typeface="Arial"/>
                <a:cs typeface="Arial"/>
              </a:rPr>
              <a:t>y</a:t>
            </a:r>
            <a:r>
              <a:rPr lang="pl-PL" sz="1200" spc="-9" dirty="0">
                <a:latin typeface="Arial"/>
                <a:cs typeface="Arial"/>
              </a:rPr>
              <a:t> </a:t>
            </a:r>
            <a:r>
              <a:rPr lang="pl-PL" sz="1200" dirty="0">
                <a:latin typeface="Arial"/>
                <a:cs typeface="Arial"/>
              </a:rPr>
              <a:t>jako re</a:t>
            </a:r>
            <a:r>
              <a:rPr lang="pl-PL" sz="1200" spc="4" dirty="0">
                <a:latin typeface="Arial"/>
                <a:cs typeface="Arial"/>
              </a:rPr>
              <a:t>p</a:t>
            </a:r>
            <a:r>
              <a:rPr lang="pl-PL" sz="1200" dirty="0">
                <a:latin typeface="Arial"/>
                <a:cs typeface="Arial"/>
              </a:rPr>
              <a:t>re</a:t>
            </a:r>
            <a:r>
              <a:rPr lang="pl-PL" sz="1200" spc="-9" dirty="0">
                <a:latin typeface="Arial"/>
                <a:cs typeface="Arial"/>
              </a:rPr>
              <a:t>z</a:t>
            </a:r>
            <a:r>
              <a:rPr lang="pl-PL" sz="1200" spc="4" dirty="0">
                <a:latin typeface="Arial"/>
                <a:cs typeface="Arial"/>
              </a:rPr>
              <a:t>en</a:t>
            </a:r>
            <a:r>
              <a:rPr lang="pl-PL" sz="1200" dirty="0">
                <a:latin typeface="Arial"/>
                <a:cs typeface="Arial"/>
              </a:rPr>
              <a:t>t</a:t>
            </a:r>
            <a:r>
              <a:rPr lang="pl-PL" sz="1200" spc="4" dirty="0">
                <a:latin typeface="Arial"/>
                <a:cs typeface="Arial"/>
              </a:rPr>
              <a:t>u</a:t>
            </a:r>
            <a:r>
              <a:rPr lang="pl-PL" sz="1200" dirty="0">
                <a:latin typeface="Arial"/>
                <a:cs typeface="Arial"/>
              </a:rPr>
              <a:t>j</a:t>
            </a:r>
            <a:r>
              <a:rPr lang="pl-PL" sz="1200" spc="-9" dirty="0">
                <a:latin typeface="Arial"/>
                <a:cs typeface="Arial"/>
              </a:rPr>
              <a:t>ą</a:t>
            </a:r>
            <a:r>
              <a:rPr lang="pl-PL" sz="1200" dirty="0">
                <a:latin typeface="Arial"/>
                <a:cs typeface="Arial"/>
              </a:rPr>
              <a:t>ce</a:t>
            </a:r>
            <a:r>
              <a:rPr lang="pl-PL" sz="1200" spc="-25" dirty="0">
                <a:latin typeface="Arial"/>
                <a:cs typeface="Arial"/>
              </a:rPr>
              <a:t> </a:t>
            </a:r>
            <a:r>
              <a:rPr lang="pl-PL" sz="1200" spc="14" dirty="0">
                <a:latin typeface="Arial"/>
                <a:cs typeface="Arial"/>
              </a:rPr>
              <a:t>f</a:t>
            </a:r>
            <a:r>
              <a:rPr lang="pl-PL" sz="1200" dirty="0">
                <a:latin typeface="Arial"/>
                <a:cs typeface="Arial"/>
              </a:rPr>
              <a:t>i</a:t>
            </a:r>
            <a:r>
              <a:rPr lang="pl-PL" sz="1200" spc="-4" dirty="0">
                <a:latin typeface="Arial"/>
                <a:cs typeface="Arial"/>
              </a:rPr>
              <a:t>r</a:t>
            </a:r>
            <a:r>
              <a:rPr lang="pl-PL" sz="1200" spc="4" dirty="0">
                <a:latin typeface="Arial"/>
                <a:cs typeface="Arial"/>
              </a:rPr>
              <a:t>mę</a:t>
            </a:r>
            <a:r>
              <a:rPr lang="pl-PL" sz="1200" dirty="0">
                <a:latin typeface="Arial"/>
                <a:cs typeface="Arial"/>
              </a:rPr>
              <a:t>,</a:t>
            </a:r>
            <a:r>
              <a:rPr lang="pl-PL" sz="1200" spc="-19" dirty="0">
                <a:latin typeface="Arial"/>
                <a:cs typeface="Arial"/>
              </a:rPr>
              <a:t> </a:t>
            </a:r>
            <a:r>
              <a:rPr lang="pl-PL" sz="1200" spc="-9" dirty="0">
                <a:latin typeface="Arial"/>
                <a:cs typeface="Arial"/>
              </a:rPr>
              <a:t>z</a:t>
            </a:r>
            <a:r>
              <a:rPr lang="pl-PL" sz="1200" spc="4" dirty="0">
                <a:latin typeface="Arial"/>
                <a:cs typeface="Arial"/>
              </a:rPr>
              <a:t>a</a:t>
            </a:r>
            <a:r>
              <a:rPr lang="pl-PL" sz="1200" spc="-9" dirty="0">
                <a:latin typeface="Arial"/>
                <a:cs typeface="Arial"/>
              </a:rPr>
              <a:t>z</a:t>
            </a:r>
            <a:r>
              <a:rPr lang="pl-PL" sz="1200" spc="-14" dirty="0">
                <a:latin typeface="Arial"/>
                <a:cs typeface="Arial"/>
              </a:rPr>
              <a:t>w</a:t>
            </a:r>
            <a:r>
              <a:rPr lang="pl-PL" sz="1200" spc="-9" dirty="0">
                <a:latin typeface="Arial"/>
                <a:cs typeface="Arial"/>
              </a:rPr>
              <a:t>y</a:t>
            </a:r>
            <a:r>
              <a:rPr lang="pl-PL" sz="1200" dirty="0">
                <a:latin typeface="Arial"/>
                <a:cs typeface="Arial"/>
              </a:rPr>
              <a:t>c</a:t>
            </a:r>
            <a:r>
              <a:rPr lang="pl-PL" sz="1200" spc="-9" dirty="0">
                <a:latin typeface="Arial"/>
                <a:cs typeface="Arial"/>
              </a:rPr>
              <a:t>z</a:t>
            </a:r>
            <a:r>
              <a:rPr lang="pl-PL" sz="1200" spc="4" dirty="0">
                <a:latin typeface="Arial"/>
                <a:cs typeface="Arial"/>
              </a:rPr>
              <a:t>a</a:t>
            </a:r>
            <a:r>
              <a:rPr lang="pl-PL" sz="1200" dirty="0">
                <a:latin typeface="Arial"/>
                <a:cs typeface="Arial"/>
              </a:rPr>
              <a:t>j</a:t>
            </a:r>
            <a:r>
              <a:rPr lang="pl-PL" sz="1200" spc="44" dirty="0">
                <a:latin typeface="Arial"/>
                <a:cs typeface="Arial"/>
              </a:rPr>
              <a:t>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4" dirty="0">
                <a:latin typeface="Arial"/>
                <a:cs typeface="Arial"/>
              </a:rPr>
              <a:t>e</a:t>
            </a:r>
            <a:r>
              <a:rPr lang="pl-PL" sz="1200" dirty="0">
                <a:latin typeface="Arial"/>
                <a:cs typeface="Arial"/>
              </a:rPr>
              <a:t>z</a:t>
            </a:r>
            <a:r>
              <a:rPr lang="pl-PL" sz="1200" spc="4" dirty="0">
                <a:latin typeface="Arial"/>
                <a:cs typeface="Arial"/>
              </a:rPr>
              <a:t> </a:t>
            </a:r>
            <a:r>
              <a:rPr lang="pl-PL" sz="1200" dirty="0">
                <a:latin typeface="Arial"/>
                <a:cs typeface="Arial"/>
              </a:rPr>
              <a:t>Pre</a:t>
            </a:r>
            <a:r>
              <a:rPr lang="pl-PL" sz="1200" spc="-9" dirty="0">
                <a:latin typeface="Arial"/>
                <a:cs typeface="Arial"/>
              </a:rPr>
              <a:t>z</a:t>
            </a:r>
            <a:r>
              <a:rPr lang="pl-PL" sz="1200" spc="4" dirty="0">
                <a:latin typeface="Arial"/>
                <a:cs typeface="Arial"/>
              </a:rPr>
              <a:t>e</a:t>
            </a:r>
            <a:r>
              <a:rPr lang="pl-PL" sz="1200" dirty="0">
                <a:latin typeface="Arial"/>
                <a:cs typeface="Arial"/>
              </a:rPr>
              <a:t>sa</a:t>
            </a:r>
            <a:r>
              <a:rPr lang="pl-PL" sz="1200" spc="-4" dirty="0">
                <a:latin typeface="Arial"/>
                <a:cs typeface="Arial"/>
              </a:rPr>
              <a:t> </a:t>
            </a:r>
            <a:r>
              <a:rPr lang="pl-PL" sz="1200" dirty="0">
                <a:latin typeface="Arial"/>
                <a:cs typeface="Arial"/>
              </a:rPr>
              <a:t>Zar</a:t>
            </a:r>
            <a:r>
              <a:rPr lang="pl-PL" sz="1200" spc="-14" dirty="0">
                <a:latin typeface="Arial"/>
                <a:cs typeface="Arial"/>
              </a:rPr>
              <a:t>z</a:t>
            </a:r>
            <a:r>
              <a:rPr lang="pl-PL" sz="1200" spc="4" dirty="0">
                <a:latin typeface="Arial"/>
                <a:cs typeface="Arial"/>
              </a:rPr>
              <a:t>ąd</a:t>
            </a:r>
            <a:r>
              <a:rPr lang="pl-PL" sz="1200" dirty="0">
                <a:latin typeface="Arial"/>
                <a:cs typeface="Arial"/>
              </a:rPr>
              <a:t>u</a:t>
            </a:r>
            <a:r>
              <a:rPr lang="pl-PL" sz="1200" spc="-4" dirty="0">
                <a:latin typeface="Arial"/>
                <a:cs typeface="Arial"/>
              </a:rPr>
              <a:t> </a:t>
            </a:r>
            <a:r>
              <a:rPr lang="pl-PL" sz="1200" dirty="0">
                <a:latin typeface="Arial"/>
                <a:cs typeface="Arial"/>
              </a:rPr>
              <a:t>łąc</a:t>
            </a:r>
            <a:r>
              <a:rPr lang="pl-PL" sz="1200" spc="-9" dirty="0">
                <a:latin typeface="Arial"/>
                <a:cs typeface="Arial"/>
              </a:rPr>
              <a:t>z</a:t>
            </a:r>
            <a:r>
              <a:rPr lang="pl-PL" sz="1200" spc="4" dirty="0">
                <a:latin typeface="Arial"/>
                <a:cs typeface="Arial"/>
              </a:rPr>
              <a:t>n</a:t>
            </a:r>
            <a:r>
              <a:rPr lang="pl-PL" sz="1200" dirty="0">
                <a:latin typeface="Arial"/>
                <a:cs typeface="Arial"/>
              </a:rPr>
              <a:t>ie</a:t>
            </a:r>
            <a:r>
              <a:rPr lang="pl-PL" sz="1200" spc="-19" dirty="0">
                <a:latin typeface="Arial"/>
                <a:cs typeface="Arial"/>
              </a:rPr>
              <a:t> </a:t>
            </a:r>
            <a:r>
              <a:rPr lang="pl-PL" sz="1200" dirty="0">
                <a:latin typeface="Arial"/>
                <a:cs typeface="Arial"/>
              </a:rPr>
              <a:t>z </a:t>
            </a:r>
            <a:r>
              <a:rPr lang="pl-PL" sz="1200" spc="4" dirty="0">
                <a:latin typeface="Arial"/>
                <a:cs typeface="Arial"/>
              </a:rPr>
              <a:t>p</a:t>
            </a:r>
            <a:r>
              <a:rPr lang="pl-PL" sz="1200" dirty="0">
                <a:latin typeface="Arial"/>
                <a:cs typeface="Arial"/>
              </a:rPr>
              <a:t>rok</a:t>
            </a:r>
            <a:r>
              <a:rPr lang="pl-PL" sz="1200" spc="4" dirty="0">
                <a:latin typeface="Arial"/>
                <a:cs typeface="Arial"/>
              </a:rPr>
              <a:t>u</a:t>
            </a:r>
            <a:r>
              <a:rPr lang="pl-PL" sz="1200" dirty="0">
                <a:latin typeface="Arial"/>
                <a:cs typeface="Arial"/>
              </a:rPr>
              <a:t>re</a:t>
            </a:r>
            <a:r>
              <a:rPr lang="pl-PL" sz="1200" spc="4" dirty="0">
                <a:latin typeface="Arial"/>
                <a:cs typeface="Arial"/>
              </a:rPr>
              <a:t>n</a:t>
            </a:r>
            <a:r>
              <a:rPr lang="pl-PL" sz="1200" dirty="0">
                <a:latin typeface="Arial"/>
                <a:cs typeface="Arial"/>
              </a:rPr>
              <a:t>t</a:t>
            </a:r>
            <a:r>
              <a:rPr lang="pl-PL" sz="1200" spc="-4" dirty="0">
                <a:latin typeface="Arial"/>
                <a:cs typeface="Arial"/>
              </a:rPr>
              <a:t>e</a:t>
            </a:r>
            <a:r>
              <a:rPr lang="pl-PL" sz="1200" spc="9" dirty="0">
                <a:latin typeface="Arial"/>
                <a:cs typeface="Arial"/>
              </a:rPr>
              <a:t>m</a:t>
            </a:r>
            <a:r>
              <a:rPr lang="pl-PL" sz="1200" dirty="0">
                <a:latin typeface="Arial"/>
                <a:cs typeface="Arial"/>
              </a:rPr>
              <a:t>,</a:t>
            </a:r>
            <a:r>
              <a:rPr lang="pl-PL" sz="1200" spc="-29" dirty="0">
                <a:latin typeface="Arial"/>
                <a:cs typeface="Arial"/>
              </a:rPr>
              <a:t> </a:t>
            </a:r>
            <a:r>
              <a:rPr lang="pl-PL" sz="1200" dirty="0">
                <a:latin typeface="Arial"/>
                <a:cs typeface="Arial"/>
              </a:rPr>
              <a:t>c</a:t>
            </a:r>
            <a:r>
              <a:rPr lang="pl-PL" sz="1200" spc="-9" dirty="0">
                <a:latin typeface="Arial"/>
                <a:cs typeface="Arial"/>
              </a:rPr>
              <a:t>zy</a:t>
            </a:r>
            <a:r>
              <a:rPr lang="pl-PL" sz="1200" dirty="0">
                <a:latin typeface="Arial"/>
                <a:cs typeface="Arial"/>
              </a:rPr>
              <a:t>t</a:t>
            </a:r>
            <a:r>
              <a:rPr lang="pl-PL" sz="1200" spc="4" dirty="0">
                <a:latin typeface="Arial"/>
                <a:cs typeface="Arial"/>
              </a:rPr>
              <a:t>e</a:t>
            </a:r>
            <a:r>
              <a:rPr lang="pl-PL" sz="1200" dirty="0">
                <a:latin typeface="Arial"/>
                <a:cs typeface="Arial"/>
              </a:rPr>
              <a:t>lnie</a:t>
            </a:r>
            <a:r>
              <a:rPr lang="pl-PL" sz="1200" spc="4" dirty="0">
                <a:latin typeface="Arial"/>
                <a:cs typeface="Arial"/>
              </a:rPr>
              <a:t> </a:t>
            </a:r>
            <a:r>
              <a:rPr lang="pl-PL" sz="1200" dirty="0">
                <a:latin typeface="Arial"/>
                <a:cs typeface="Arial"/>
              </a:rPr>
              <a:t>a je</a:t>
            </a:r>
            <a:r>
              <a:rPr lang="pl-PL" sz="1200" spc="-9" dirty="0">
                <a:latin typeface="Arial"/>
                <a:cs typeface="Arial"/>
              </a:rPr>
              <a:t>ż</a:t>
            </a:r>
            <a:r>
              <a:rPr lang="pl-PL" sz="1200" spc="4" dirty="0">
                <a:latin typeface="Arial"/>
                <a:cs typeface="Arial"/>
              </a:rPr>
              <a:t>e</a:t>
            </a:r>
            <a:r>
              <a:rPr lang="pl-PL" sz="1200" dirty="0">
                <a:latin typeface="Arial"/>
                <a:cs typeface="Arial"/>
              </a:rPr>
              <a:t>li</a:t>
            </a:r>
            <a:r>
              <a:rPr lang="pl-PL" sz="1200" spc="-14" dirty="0">
                <a:latin typeface="Arial"/>
                <a:cs typeface="Arial"/>
              </a:rPr>
              <a:t> </a:t>
            </a:r>
            <a:r>
              <a:rPr lang="pl-PL" sz="1200" spc="4" dirty="0">
                <a:latin typeface="Arial"/>
                <a:cs typeface="Arial"/>
              </a:rPr>
              <a:t>n</a:t>
            </a:r>
            <a:r>
              <a:rPr lang="pl-PL" sz="1200" dirty="0">
                <a:latin typeface="Arial"/>
                <a:cs typeface="Arial"/>
              </a:rPr>
              <a:t>iec</a:t>
            </a:r>
            <a:r>
              <a:rPr lang="pl-PL" sz="1200" spc="-9" dirty="0">
                <a:latin typeface="Arial"/>
                <a:cs typeface="Arial"/>
              </a:rPr>
              <a:t>zy</a:t>
            </a:r>
            <a:r>
              <a:rPr lang="pl-PL" sz="1200" dirty="0">
                <a:latin typeface="Arial"/>
                <a:cs typeface="Arial"/>
              </a:rPr>
              <a:t>t</a:t>
            </a:r>
            <a:r>
              <a:rPr lang="pl-PL" sz="1200" spc="4" dirty="0">
                <a:latin typeface="Arial"/>
                <a:cs typeface="Arial"/>
              </a:rPr>
              <a:t>e</a:t>
            </a:r>
            <a:r>
              <a:rPr lang="pl-PL" sz="1200" dirty="0">
                <a:latin typeface="Arial"/>
                <a:cs typeface="Arial"/>
              </a:rPr>
              <a:t>lnie</a:t>
            </a:r>
            <a:r>
              <a:rPr lang="pl-PL" sz="1200" spc="-4" dirty="0">
                <a:latin typeface="Arial"/>
                <a:cs typeface="Arial"/>
              </a:rPr>
              <a:t> </a:t>
            </a:r>
            <a:r>
              <a:rPr lang="pl-PL" sz="1200" dirty="0">
                <a:latin typeface="Arial"/>
                <a:cs typeface="Arial"/>
              </a:rPr>
              <a:t>to z</a:t>
            </a:r>
            <a:r>
              <a:rPr lang="pl-PL" sz="1200" spc="14" dirty="0">
                <a:latin typeface="Arial"/>
                <a:cs typeface="Arial"/>
              </a:rPr>
              <a:t> </a:t>
            </a:r>
            <a:r>
              <a:rPr lang="pl-PL" sz="1200" spc="4" dirty="0">
                <a:latin typeface="Arial"/>
                <a:cs typeface="Arial"/>
              </a:rPr>
              <a:t>p</a:t>
            </a:r>
            <a:r>
              <a:rPr lang="pl-PL" sz="1200" dirty="0">
                <a:latin typeface="Arial"/>
                <a:cs typeface="Arial"/>
              </a:rPr>
              <a:t>iec</a:t>
            </a:r>
            <a:r>
              <a:rPr lang="pl-PL" sz="1200" spc="-9" dirty="0">
                <a:latin typeface="Arial"/>
                <a:cs typeface="Arial"/>
              </a:rPr>
              <a:t>z</a:t>
            </a:r>
            <a:r>
              <a:rPr lang="pl-PL" sz="1200" spc="4" dirty="0">
                <a:latin typeface="Arial"/>
                <a:cs typeface="Arial"/>
              </a:rPr>
              <a:t>ą</a:t>
            </a:r>
            <a:r>
              <a:rPr lang="pl-PL" sz="1200" dirty="0">
                <a:latin typeface="Arial"/>
                <a:cs typeface="Arial"/>
              </a:rPr>
              <a:t>tką</a:t>
            </a:r>
            <a:r>
              <a:rPr lang="pl-PL" sz="1200" spc="-24" dirty="0">
                <a:latin typeface="Arial"/>
                <a:cs typeface="Arial"/>
              </a:rPr>
              <a:t> </a:t>
            </a:r>
            <a:r>
              <a:rPr lang="pl-PL" sz="1200" dirty="0">
                <a:latin typeface="Arial"/>
                <a:cs typeface="Arial"/>
              </a:rPr>
              <a:t>i</a:t>
            </a:r>
            <a:r>
              <a:rPr lang="pl-PL" sz="1200" spc="4" dirty="0">
                <a:latin typeface="Arial"/>
                <a:cs typeface="Arial"/>
              </a:rPr>
              <a:t>m</a:t>
            </a:r>
            <a:r>
              <a:rPr lang="pl-PL" sz="1200" dirty="0">
                <a:latin typeface="Arial"/>
                <a:cs typeface="Arial"/>
              </a:rPr>
              <a:t>ie</a:t>
            </a:r>
            <a:r>
              <a:rPr lang="pl-PL" sz="1200" spc="4" dirty="0">
                <a:latin typeface="Arial"/>
                <a:cs typeface="Arial"/>
              </a:rPr>
              <a:t>nn</a:t>
            </a:r>
            <a:r>
              <a:rPr lang="pl-PL" sz="1200" dirty="0">
                <a:latin typeface="Arial"/>
                <a:cs typeface="Arial"/>
              </a:rPr>
              <a:t>ą</a:t>
            </a:r>
            <a:r>
              <a:rPr lang="pl-PL" sz="1200" spc="-4" dirty="0">
                <a:latin typeface="Arial"/>
                <a:cs typeface="Arial"/>
              </a:rPr>
              <a:t> </a:t>
            </a:r>
            <a:r>
              <a:rPr lang="pl-PL" sz="1200" dirty="0">
                <a:latin typeface="Arial"/>
                <a:cs typeface="Arial"/>
              </a:rPr>
              <a:t>l</a:t>
            </a:r>
            <a:r>
              <a:rPr lang="pl-PL" sz="1200" spc="4" dirty="0">
                <a:latin typeface="Arial"/>
                <a:cs typeface="Arial"/>
              </a:rPr>
              <a:t>u</a:t>
            </a:r>
            <a:r>
              <a:rPr lang="pl-PL" sz="1200" dirty="0">
                <a:latin typeface="Arial"/>
                <a:cs typeface="Arial"/>
              </a:rPr>
              <a:t>b </a:t>
            </a:r>
            <a:r>
              <a:rPr lang="pl-PL" sz="1200" spc="4" dirty="0">
                <a:latin typeface="Arial"/>
                <a:cs typeface="Arial"/>
              </a:rPr>
              <a:t>od</a:t>
            </a:r>
            <a:r>
              <a:rPr lang="pl-PL" sz="1200" dirty="0">
                <a:latin typeface="Arial"/>
                <a:cs typeface="Arial"/>
              </a:rPr>
              <a:t>ręc</a:t>
            </a:r>
            <a:r>
              <a:rPr lang="pl-PL" sz="1200" spc="-9" dirty="0">
                <a:latin typeface="Arial"/>
                <a:cs typeface="Arial"/>
              </a:rPr>
              <a:t>z</a:t>
            </a:r>
            <a:r>
              <a:rPr lang="pl-PL" sz="1200" spc="4" dirty="0">
                <a:latin typeface="Arial"/>
                <a:cs typeface="Arial"/>
              </a:rPr>
              <a:t>n</a:t>
            </a:r>
            <a:r>
              <a:rPr lang="pl-PL" sz="1200" spc="-9" dirty="0">
                <a:latin typeface="Arial"/>
                <a:cs typeface="Arial"/>
              </a:rPr>
              <a:t>y</a:t>
            </a:r>
            <a:r>
              <a:rPr lang="pl-PL" sz="1200" dirty="0">
                <a:latin typeface="Arial"/>
                <a:cs typeface="Arial"/>
              </a:rPr>
              <a:t>m</a:t>
            </a:r>
            <a:r>
              <a:rPr lang="pl-PL" sz="1200" spc="4" dirty="0">
                <a:latin typeface="Arial"/>
                <a:cs typeface="Arial"/>
              </a:rPr>
              <a:t> </a:t>
            </a:r>
            <a:r>
              <a:rPr lang="pl-PL" sz="1200" spc="-14" dirty="0">
                <a:latin typeface="Arial"/>
                <a:cs typeface="Arial"/>
              </a:rPr>
              <a:t>w</a:t>
            </a:r>
            <a:r>
              <a:rPr lang="pl-PL" sz="1200" spc="4" dirty="0">
                <a:latin typeface="Arial"/>
                <a:cs typeface="Arial"/>
              </a:rPr>
              <a:t>p</a:t>
            </a:r>
            <a:r>
              <a:rPr lang="pl-PL" sz="1200" dirty="0">
                <a:latin typeface="Arial"/>
                <a:cs typeface="Arial"/>
              </a:rPr>
              <a:t>isa</a:t>
            </a:r>
            <a:r>
              <a:rPr lang="pl-PL" sz="1200" spc="4" dirty="0">
                <a:latin typeface="Arial"/>
                <a:cs typeface="Arial"/>
              </a:rPr>
              <a:t>n</a:t>
            </a:r>
            <a:r>
              <a:rPr lang="pl-PL" sz="1200" dirty="0">
                <a:latin typeface="Arial"/>
                <a:cs typeface="Arial"/>
              </a:rPr>
              <a:t>iem</a:t>
            </a:r>
            <a:r>
              <a:rPr lang="pl-PL" sz="1200" spc="-25" dirty="0">
                <a:latin typeface="Arial"/>
                <a:cs typeface="Arial"/>
              </a:rPr>
              <a:t> </a:t>
            </a:r>
            <a:r>
              <a:rPr lang="pl-PL" sz="1200" dirty="0">
                <a:latin typeface="Arial"/>
                <a:cs typeface="Arial"/>
              </a:rPr>
              <a:t>i</a:t>
            </a:r>
            <a:r>
              <a:rPr lang="pl-PL" sz="1200" spc="4" dirty="0">
                <a:latin typeface="Arial"/>
                <a:cs typeface="Arial"/>
              </a:rPr>
              <a:t>m</a:t>
            </a:r>
            <a:r>
              <a:rPr lang="pl-PL" sz="1200" dirty="0">
                <a:latin typeface="Arial"/>
                <a:cs typeface="Arial"/>
              </a:rPr>
              <a:t>ie</a:t>
            </a:r>
            <a:r>
              <a:rPr lang="pl-PL" sz="1200" spc="4" dirty="0">
                <a:latin typeface="Arial"/>
                <a:cs typeface="Arial"/>
              </a:rPr>
              <a:t>n</a:t>
            </a:r>
            <a:r>
              <a:rPr lang="pl-PL" sz="1200" dirty="0">
                <a:latin typeface="Arial"/>
                <a:cs typeface="Arial"/>
              </a:rPr>
              <a:t>ia</a:t>
            </a:r>
            <a:r>
              <a:rPr lang="pl-PL" sz="1200" spc="-9" dirty="0">
                <a:latin typeface="Arial"/>
                <a:cs typeface="Arial"/>
              </a:rPr>
              <a:t> </a:t>
            </a:r>
            <a:r>
              <a:rPr lang="pl-PL" sz="1200" dirty="0">
                <a:latin typeface="Arial"/>
                <a:cs typeface="Arial"/>
              </a:rPr>
              <a:t>i</a:t>
            </a:r>
            <a:r>
              <a:rPr lang="pl-PL" sz="1200" spc="-19" dirty="0">
                <a:latin typeface="Arial"/>
                <a:cs typeface="Arial"/>
              </a:rPr>
              <a:t> </a:t>
            </a:r>
            <a:r>
              <a:rPr lang="pl-PL" sz="1200" spc="4" dirty="0">
                <a:latin typeface="Arial"/>
                <a:cs typeface="Arial"/>
              </a:rPr>
              <a:t>na</a:t>
            </a:r>
            <a:r>
              <a:rPr lang="pl-PL" sz="1200" spc="-9" dirty="0">
                <a:latin typeface="Arial"/>
                <a:cs typeface="Arial"/>
              </a:rPr>
              <a:t>z</a:t>
            </a:r>
            <a:r>
              <a:rPr lang="pl-PL" sz="1200" spc="-14" dirty="0">
                <a:latin typeface="Arial"/>
                <a:cs typeface="Arial"/>
              </a:rPr>
              <a:t>w</a:t>
            </a:r>
            <a:r>
              <a:rPr lang="pl-PL" sz="1200" dirty="0">
                <a:latin typeface="Arial"/>
                <a:cs typeface="Arial"/>
              </a:rPr>
              <a:t>isk</a:t>
            </a:r>
            <a:r>
              <a:rPr lang="pl-PL" sz="1200" spc="14" dirty="0">
                <a:latin typeface="Arial"/>
                <a:cs typeface="Arial"/>
              </a:rPr>
              <a:t>a</a:t>
            </a:r>
            <a:r>
              <a:rPr lang="pl-PL" sz="1200" dirty="0">
                <a:latin typeface="Arial"/>
                <a:cs typeface="Arial"/>
              </a:rPr>
              <a:t>.</a:t>
            </a:r>
            <a:r>
              <a:rPr lang="pl-PL" sz="1200" spc="-4" dirty="0">
                <a:latin typeface="Arial"/>
                <a:cs typeface="Arial"/>
              </a:rPr>
              <a:t> </a:t>
            </a:r>
            <a:r>
              <a:rPr lang="pl-PL" sz="1200" b="1" dirty="0">
                <a:latin typeface="Arial"/>
                <a:cs typeface="Arial"/>
              </a:rPr>
              <a:t>W</a:t>
            </a:r>
            <a:r>
              <a:rPr lang="pl-PL" sz="1200" b="1" spc="9" dirty="0">
                <a:latin typeface="Arial"/>
                <a:cs typeface="Arial"/>
              </a:rPr>
              <a:t> </a:t>
            </a:r>
            <a:r>
              <a:rPr lang="pl-PL" sz="1200" b="1" dirty="0">
                <a:latin typeface="Arial"/>
                <a:cs typeface="Arial"/>
              </a:rPr>
              <a:t>prz</a:t>
            </a:r>
            <a:r>
              <a:rPr lang="pl-PL" sz="1200" b="1" spc="-29" dirty="0">
                <a:latin typeface="Arial"/>
                <a:cs typeface="Arial"/>
              </a:rPr>
              <a:t>y</a:t>
            </a:r>
            <a:r>
              <a:rPr lang="pl-PL" sz="1200" b="1" dirty="0">
                <a:latin typeface="Arial"/>
                <a:cs typeface="Arial"/>
              </a:rPr>
              <a:t>padku</a:t>
            </a:r>
            <a:r>
              <a:rPr lang="pl-PL" sz="1200" b="1" spc="29" dirty="0">
                <a:latin typeface="Arial"/>
                <a:cs typeface="Arial"/>
              </a:rPr>
              <a:t> </a:t>
            </a:r>
            <a:r>
              <a:rPr lang="pl-PL" sz="1200" b="1" dirty="0">
                <a:latin typeface="Arial"/>
                <a:cs typeface="Arial"/>
              </a:rPr>
              <a:t>gdy</a:t>
            </a:r>
            <a:r>
              <a:rPr lang="pl-PL" sz="1200" b="1" spc="9" dirty="0">
                <a:latin typeface="Arial"/>
                <a:cs typeface="Arial"/>
              </a:rPr>
              <a:t> </a:t>
            </a:r>
            <a:r>
              <a:rPr lang="pl-PL" sz="1200" b="1" dirty="0">
                <a:latin typeface="Arial"/>
                <a:cs typeface="Arial"/>
              </a:rPr>
              <a:t>upo</a:t>
            </a:r>
            <a:r>
              <a:rPr lang="pl-PL" sz="1200" b="1" spc="29" dirty="0">
                <a:latin typeface="Arial"/>
                <a:cs typeface="Arial"/>
              </a:rPr>
              <a:t>w</a:t>
            </a:r>
            <a:r>
              <a:rPr lang="pl-PL" sz="1200" b="1" spc="4" dirty="0">
                <a:latin typeface="Arial"/>
                <a:cs typeface="Arial"/>
              </a:rPr>
              <a:t>a</a:t>
            </a:r>
            <a:r>
              <a:rPr lang="pl-PL" sz="1200" b="1" dirty="0">
                <a:latin typeface="Arial"/>
                <a:cs typeface="Arial"/>
              </a:rPr>
              <a:t>żni</a:t>
            </a:r>
            <a:r>
              <a:rPr lang="pl-PL" sz="1200" b="1" spc="9" dirty="0">
                <a:latin typeface="Arial"/>
                <a:cs typeface="Arial"/>
              </a:rPr>
              <a:t>e</a:t>
            </a:r>
            <a:r>
              <a:rPr lang="pl-PL" sz="1200" b="1" dirty="0">
                <a:latin typeface="Arial"/>
                <a:cs typeface="Arial"/>
              </a:rPr>
              <a:t>nie pod</a:t>
            </a:r>
            <a:r>
              <a:rPr lang="pl-PL" sz="1200" b="1" spc="-4" dirty="0">
                <a:latin typeface="Arial"/>
                <a:cs typeface="Arial"/>
              </a:rPr>
              <a:t>p</a:t>
            </a:r>
            <a:r>
              <a:rPr lang="pl-PL" sz="1200" b="1" dirty="0">
                <a:latin typeface="Arial"/>
                <a:cs typeface="Arial"/>
              </a:rPr>
              <a:t>i</a:t>
            </a:r>
            <a:r>
              <a:rPr lang="pl-PL" sz="1200" b="1" spc="4" dirty="0">
                <a:latin typeface="Arial"/>
                <a:cs typeface="Arial"/>
              </a:rPr>
              <a:t>s</a:t>
            </a:r>
            <a:r>
              <a:rPr lang="pl-PL" sz="1200" b="1" dirty="0">
                <a:latin typeface="Arial"/>
                <a:cs typeface="Arial"/>
              </a:rPr>
              <a:t>u</a:t>
            </a:r>
            <a:r>
              <a:rPr lang="pl-PL" sz="1200" b="1" spc="-9" dirty="0">
                <a:latin typeface="Arial"/>
                <a:cs typeface="Arial"/>
              </a:rPr>
              <a:t>j</a:t>
            </a:r>
            <a:r>
              <a:rPr lang="pl-PL" sz="1200" b="1" dirty="0">
                <a:latin typeface="Arial"/>
                <a:cs typeface="Arial"/>
              </a:rPr>
              <a:t>e</a:t>
            </a:r>
            <a:r>
              <a:rPr lang="pl-PL" sz="1200" b="1" spc="34" dirty="0">
                <a:latin typeface="Arial"/>
                <a:cs typeface="Arial"/>
              </a:rPr>
              <a:t> </a:t>
            </a:r>
            <a:r>
              <a:rPr lang="pl-PL" sz="1200" b="1" dirty="0">
                <a:latin typeface="Arial"/>
                <a:cs typeface="Arial"/>
              </a:rPr>
              <a:t>pełnomo</a:t>
            </a:r>
            <a:r>
              <a:rPr lang="pl-PL" sz="1200" b="1" spc="4" dirty="0">
                <a:latin typeface="Arial"/>
                <a:cs typeface="Arial"/>
              </a:rPr>
              <a:t>c</a:t>
            </a:r>
            <a:r>
              <a:rPr lang="pl-PL" sz="1200" b="1" dirty="0">
                <a:latin typeface="Arial"/>
                <a:cs typeface="Arial"/>
              </a:rPr>
              <a:t>nik</a:t>
            </a:r>
            <a:r>
              <a:rPr lang="pl-PL" sz="1200" b="1" spc="9" dirty="0">
                <a:latin typeface="Arial"/>
                <a:cs typeface="Arial"/>
              </a:rPr>
              <a:t> </a:t>
            </a:r>
            <a:r>
              <a:rPr lang="pl-PL" sz="1200" b="1" dirty="0">
                <a:latin typeface="Arial"/>
                <a:cs typeface="Arial"/>
              </a:rPr>
              <a:t>–</a:t>
            </a:r>
            <a:r>
              <a:rPr lang="pl-PL" sz="1200" b="1" spc="9" dirty="0">
                <a:latin typeface="Arial"/>
                <a:cs typeface="Arial"/>
              </a:rPr>
              <a:t> </a:t>
            </a:r>
            <a:r>
              <a:rPr lang="pl-PL" sz="1200" b="1" dirty="0">
                <a:latin typeface="Arial"/>
                <a:cs typeface="Arial"/>
              </a:rPr>
              <a:t>n</a:t>
            </a:r>
            <a:r>
              <a:rPr lang="pl-PL" sz="1200" b="1" spc="4" dirty="0">
                <a:latin typeface="Arial"/>
                <a:cs typeface="Arial"/>
              </a:rPr>
              <a:t>a</a:t>
            </a:r>
            <a:r>
              <a:rPr lang="pl-PL" sz="1200" b="1" dirty="0">
                <a:latin typeface="Arial"/>
                <a:cs typeface="Arial"/>
              </a:rPr>
              <a:t>l</a:t>
            </a:r>
            <a:r>
              <a:rPr lang="pl-PL" sz="1200" b="1" spc="9" dirty="0">
                <a:latin typeface="Arial"/>
                <a:cs typeface="Arial"/>
              </a:rPr>
              <a:t>e</a:t>
            </a:r>
            <a:r>
              <a:rPr lang="pl-PL" sz="1200" b="1" dirty="0">
                <a:latin typeface="Arial"/>
                <a:cs typeface="Arial"/>
              </a:rPr>
              <a:t>ży</a:t>
            </a:r>
            <a:r>
              <a:rPr lang="pl-PL" sz="1200" b="1" spc="-14" dirty="0">
                <a:latin typeface="Arial"/>
                <a:cs typeface="Arial"/>
              </a:rPr>
              <a:t> </a:t>
            </a:r>
            <a:r>
              <a:rPr lang="pl-PL" sz="1200" b="1" dirty="0">
                <a:latin typeface="Arial"/>
                <a:cs typeface="Arial"/>
              </a:rPr>
              <a:t>z</a:t>
            </a:r>
            <a:r>
              <a:rPr lang="pl-PL" sz="1200" b="1" spc="4" dirty="0">
                <a:latin typeface="Arial"/>
                <a:cs typeface="Arial"/>
              </a:rPr>
              <a:t>a</a:t>
            </a:r>
            <a:r>
              <a:rPr lang="pl-PL" sz="1200" b="1" dirty="0">
                <a:latin typeface="Arial"/>
                <a:cs typeface="Arial"/>
              </a:rPr>
              <a:t>ł</a:t>
            </a:r>
            <a:r>
              <a:rPr lang="pl-PL" sz="1200" b="1" spc="4" dirty="0">
                <a:latin typeface="Arial"/>
                <a:cs typeface="Arial"/>
              </a:rPr>
              <a:t>ąc</a:t>
            </a:r>
            <a:r>
              <a:rPr lang="pl-PL" sz="1200" b="1" dirty="0">
                <a:latin typeface="Arial"/>
                <a:cs typeface="Arial"/>
              </a:rPr>
              <a:t>z</a:t>
            </a:r>
            <a:r>
              <a:rPr lang="pl-PL" sz="1200" b="1" spc="-29" dirty="0">
                <a:latin typeface="Arial"/>
                <a:cs typeface="Arial"/>
              </a:rPr>
              <a:t>y</a:t>
            </a:r>
            <a:r>
              <a:rPr lang="pl-PL" sz="1200" b="1" dirty="0">
                <a:latin typeface="Arial"/>
                <a:cs typeface="Arial"/>
              </a:rPr>
              <a:t>ć </a:t>
            </a:r>
            <a:r>
              <a:rPr lang="pl-PL" sz="1200" b="1" spc="4" dirty="0">
                <a:latin typeface="Arial"/>
                <a:cs typeface="Arial"/>
              </a:rPr>
              <a:t>k</a:t>
            </a:r>
            <a:r>
              <a:rPr lang="pl-PL" sz="1200" b="1" dirty="0">
                <a:latin typeface="Arial"/>
                <a:cs typeface="Arial"/>
              </a:rPr>
              <a:t>opię</a:t>
            </a:r>
            <a:r>
              <a:rPr lang="pl-PL" sz="1200" b="1" spc="9" dirty="0">
                <a:latin typeface="Arial"/>
                <a:cs typeface="Arial"/>
              </a:rPr>
              <a:t> </a:t>
            </a:r>
            <a:r>
              <a:rPr lang="pl-PL" sz="1200" b="1" dirty="0">
                <a:latin typeface="Arial"/>
                <a:cs typeface="Arial"/>
              </a:rPr>
              <a:t>pełnomo</a:t>
            </a:r>
            <a:r>
              <a:rPr lang="pl-PL" sz="1200" b="1" spc="4" dirty="0">
                <a:latin typeface="Arial"/>
                <a:cs typeface="Arial"/>
              </a:rPr>
              <a:t>c</a:t>
            </a:r>
            <a:r>
              <a:rPr lang="pl-PL" sz="1200" b="1" dirty="0">
                <a:latin typeface="Arial"/>
                <a:cs typeface="Arial"/>
              </a:rPr>
              <a:t>ni</a:t>
            </a:r>
            <a:r>
              <a:rPr lang="pl-PL" sz="1200" b="1" spc="4" dirty="0">
                <a:latin typeface="Arial"/>
                <a:cs typeface="Arial"/>
              </a:rPr>
              <a:t>c</a:t>
            </a:r>
            <a:r>
              <a:rPr lang="pl-PL" sz="1200" b="1" dirty="0">
                <a:latin typeface="Arial"/>
                <a:cs typeface="Arial"/>
              </a:rPr>
              <a:t>t</a:t>
            </a:r>
            <a:r>
              <a:rPr lang="pl-PL" sz="1200" b="1" spc="19" dirty="0">
                <a:latin typeface="Arial"/>
                <a:cs typeface="Arial"/>
              </a:rPr>
              <a:t>w</a:t>
            </a:r>
            <a:r>
              <a:rPr lang="pl-PL" sz="1200" b="1" spc="9" dirty="0">
                <a:latin typeface="Arial"/>
                <a:cs typeface="Arial"/>
              </a:rPr>
              <a:t>a</a:t>
            </a:r>
            <a:r>
              <a:rPr lang="pl-PL" sz="1200" dirty="0" smtClean="0">
                <a:latin typeface="Arial"/>
                <a:cs typeface="Arial"/>
              </a:rPr>
              <a:t>.</a:t>
            </a:r>
          </a:p>
          <a:p>
            <a:pPr marL="184150" indent="-171450">
              <a:lnSpc>
                <a:spcPct val="100041"/>
              </a:lnSpc>
              <a:buFont typeface="Arial" panose="020B0604020202020204" pitchFamily="34" charset="0"/>
              <a:buChar char="•"/>
            </a:pPr>
            <a:r>
              <a:rPr lang="pl-PL" sz="1200" spc="4" dirty="0">
                <a:latin typeface="Arial"/>
                <a:cs typeface="Arial"/>
              </a:rPr>
              <a:t>d</a:t>
            </a:r>
            <a:r>
              <a:rPr lang="pl-PL" sz="1200" dirty="0">
                <a:latin typeface="Arial"/>
                <a:cs typeface="Arial"/>
              </a:rPr>
              <a:t>o</a:t>
            </a:r>
            <a:r>
              <a:rPr lang="pl-PL" sz="1200" spc="-14" dirty="0">
                <a:latin typeface="Arial"/>
                <a:cs typeface="Arial"/>
              </a:rPr>
              <a:t> </a:t>
            </a:r>
            <a:r>
              <a:rPr lang="pl-PL" sz="1200" spc="4" dirty="0">
                <a:latin typeface="Arial"/>
                <a:cs typeface="Arial"/>
              </a:rPr>
              <a:t>n</a:t>
            </a:r>
            <a:r>
              <a:rPr lang="pl-PL" sz="1200" dirty="0">
                <a:latin typeface="Arial"/>
                <a:cs typeface="Arial"/>
              </a:rPr>
              <a:t>ie</a:t>
            </a:r>
            <a:r>
              <a:rPr lang="pl-PL" sz="1200" spc="-4" dirty="0">
                <a:latin typeface="Arial"/>
                <a:cs typeface="Arial"/>
              </a:rPr>
              <a:t>g</a:t>
            </a:r>
            <a:r>
              <a:rPr lang="pl-PL" sz="1200" dirty="0">
                <a:latin typeface="Arial"/>
                <a:cs typeface="Arial"/>
              </a:rPr>
              <a:t>o</a:t>
            </a:r>
            <a:r>
              <a:rPr lang="pl-PL" sz="1200" spc="-14" dirty="0">
                <a:latin typeface="Arial"/>
                <a:cs typeface="Arial"/>
              </a:rPr>
              <a:t> </a:t>
            </a:r>
            <a:r>
              <a:rPr lang="pl-PL" sz="1200" spc="4" dirty="0">
                <a:latin typeface="Arial"/>
                <a:cs typeface="Arial"/>
              </a:rPr>
              <a:t>do</a:t>
            </a:r>
            <a:r>
              <a:rPr lang="pl-PL" sz="1200" dirty="0">
                <a:latin typeface="Arial"/>
                <a:cs typeface="Arial"/>
              </a:rPr>
              <a:t>łąc</a:t>
            </a:r>
            <a:r>
              <a:rPr lang="pl-PL" sz="1200" spc="-4" dirty="0">
                <a:latin typeface="Arial"/>
                <a:cs typeface="Arial"/>
              </a:rPr>
              <a:t>z</a:t>
            </a:r>
            <a:r>
              <a:rPr lang="pl-PL" sz="1200" spc="4" dirty="0">
                <a:latin typeface="Arial"/>
                <a:cs typeface="Arial"/>
              </a:rPr>
              <a:t>on</a:t>
            </a:r>
            <a:r>
              <a:rPr lang="pl-PL" sz="1200" dirty="0">
                <a:latin typeface="Arial"/>
                <a:cs typeface="Arial"/>
              </a:rPr>
              <a:t>e powinny być</a:t>
            </a:r>
            <a:r>
              <a:rPr lang="pl-PL" sz="1200" spc="-39" dirty="0">
                <a:latin typeface="Arial"/>
                <a:cs typeface="Arial"/>
              </a:rPr>
              <a:t> </a:t>
            </a:r>
            <a:r>
              <a:rPr lang="pl-PL" sz="1200" dirty="0">
                <a:latin typeface="Arial"/>
                <a:cs typeface="Arial"/>
              </a:rPr>
              <a:t>ks</a:t>
            </a:r>
            <a:r>
              <a:rPr lang="pl-PL" sz="1200" spc="4" dirty="0">
                <a:latin typeface="Arial"/>
                <a:cs typeface="Arial"/>
              </a:rPr>
              <a:t>e</a:t>
            </a:r>
            <a:r>
              <a:rPr lang="pl-PL" sz="1200" dirty="0">
                <a:latin typeface="Arial"/>
                <a:cs typeface="Arial"/>
              </a:rPr>
              <a:t>rok</a:t>
            </a:r>
            <a:r>
              <a:rPr lang="pl-PL" sz="1200" spc="4" dirty="0">
                <a:latin typeface="Arial"/>
                <a:cs typeface="Arial"/>
              </a:rPr>
              <a:t>opi</a:t>
            </a:r>
            <a:r>
              <a:rPr lang="pl-PL" sz="1200" dirty="0">
                <a:latin typeface="Arial"/>
                <a:cs typeface="Arial"/>
              </a:rPr>
              <a:t>e</a:t>
            </a:r>
            <a:r>
              <a:rPr lang="pl-PL" sz="1200" spc="-4" dirty="0">
                <a:latin typeface="Arial"/>
                <a:cs typeface="Arial"/>
              </a:rPr>
              <a:t> </a:t>
            </a:r>
            <a:r>
              <a:rPr lang="pl-PL" sz="1200" dirty="0">
                <a:latin typeface="Arial"/>
                <a:cs typeface="Arial"/>
              </a:rPr>
              <a:t>KRS</a:t>
            </a:r>
            <a:r>
              <a:rPr lang="pl-PL" sz="1200" spc="-29" dirty="0">
                <a:latin typeface="Arial"/>
                <a:cs typeface="Arial"/>
              </a:rPr>
              <a:t> </a:t>
            </a:r>
            <a:r>
              <a:rPr lang="pl-PL" sz="1200" dirty="0">
                <a:latin typeface="Arial"/>
                <a:cs typeface="Arial"/>
              </a:rPr>
              <a:t>(</a:t>
            </a:r>
            <a:r>
              <a:rPr lang="pl-PL" sz="1200" spc="-4" dirty="0">
                <a:latin typeface="Arial"/>
                <a:cs typeface="Arial"/>
              </a:rPr>
              <a:t>l</a:t>
            </a:r>
            <a:r>
              <a:rPr lang="pl-PL" sz="1200" spc="4" dirty="0">
                <a:latin typeface="Arial"/>
                <a:cs typeface="Arial"/>
              </a:rPr>
              <a:t>u</a:t>
            </a:r>
            <a:r>
              <a:rPr lang="pl-PL" sz="1200" dirty="0">
                <a:latin typeface="Arial"/>
                <a:cs typeface="Arial"/>
              </a:rPr>
              <a:t>b</a:t>
            </a:r>
            <a:r>
              <a:rPr lang="pl-PL" sz="1200" spc="-4" dirty="0">
                <a:latin typeface="Arial"/>
                <a:cs typeface="Arial"/>
              </a:rPr>
              <a:t> </a:t>
            </a:r>
            <a:r>
              <a:rPr lang="pl-PL" sz="1200" spc="-14" dirty="0">
                <a:latin typeface="Arial"/>
                <a:cs typeface="Arial"/>
              </a:rPr>
              <a:t>w</a:t>
            </a:r>
            <a:r>
              <a:rPr lang="pl-PL" sz="1200" spc="4" dirty="0">
                <a:latin typeface="Arial"/>
                <a:cs typeface="Arial"/>
              </a:rPr>
              <a:t>p</a:t>
            </a:r>
            <a:r>
              <a:rPr lang="pl-PL" sz="1200" dirty="0">
                <a:latin typeface="Arial"/>
                <a:cs typeface="Arial"/>
              </a:rPr>
              <a:t>isu</a:t>
            </a:r>
            <a:r>
              <a:rPr lang="pl-PL" sz="1200" spc="-4" dirty="0">
                <a:latin typeface="Arial"/>
                <a:cs typeface="Arial"/>
              </a:rPr>
              <a:t> </a:t>
            </a:r>
            <a:r>
              <a:rPr lang="pl-PL" sz="1200" spc="4" dirty="0">
                <a:latin typeface="Arial"/>
                <a:cs typeface="Arial"/>
              </a:rPr>
              <a:t>d</a:t>
            </a:r>
            <a:r>
              <a:rPr lang="pl-PL" sz="1200" dirty="0">
                <a:latin typeface="Arial"/>
                <a:cs typeface="Arial"/>
              </a:rPr>
              <a:t>o</a:t>
            </a:r>
            <a:r>
              <a:rPr lang="pl-PL" sz="1200" spc="-14" dirty="0">
                <a:latin typeface="Arial"/>
                <a:cs typeface="Arial"/>
              </a:rPr>
              <a:t> </a:t>
            </a:r>
            <a:r>
              <a:rPr lang="pl-PL" sz="1200" spc="4" dirty="0">
                <a:latin typeface="Arial"/>
                <a:cs typeface="Arial"/>
              </a:rPr>
              <a:t>e</a:t>
            </a:r>
            <a:r>
              <a:rPr lang="pl-PL" sz="1200" spc="-14" dirty="0">
                <a:latin typeface="Arial"/>
                <a:cs typeface="Arial"/>
              </a:rPr>
              <a:t>w</a:t>
            </a:r>
            <a:r>
              <a:rPr lang="pl-PL" sz="1200" dirty="0">
                <a:latin typeface="Arial"/>
                <a:cs typeface="Arial"/>
              </a:rPr>
              <a:t>id</a:t>
            </a:r>
            <a:r>
              <a:rPr lang="pl-PL" sz="1200" spc="4" dirty="0">
                <a:latin typeface="Arial"/>
                <a:cs typeface="Arial"/>
              </a:rPr>
              <a:t>en</a:t>
            </a:r>
            <a:r>
              <a:rPr lang="pl-PL" sz="1200" dirty="0">
                <a:latin typeface="Arial"/>
                <a:cs typeface="Arial"/>
              </a:rPr>
              <a:t>cji</a:t>
            </a:r>
            <a:r>
              <a:rPr lang="pl-PL" sz="1200" spc="-24" dirty="0">
                <a:latin typeface="Arial"/>
                <a:cs typeface="Arial"/>
              </a:rPr>
              <a:t> </a:t>
            </a:r>
            <a:r>
              <a:rPr lang="pl-PL" sz="1200" spc="4" dirty="0">
                <a:latin typeface="Arial"/>
                <a:cs typeface="Arial"/>
              </a:rPr>
              <a:t>d</a:t>
            </a:r>
            <a:r>
              <a:rPr lang="pl-PL" sz="1200" spc="-9" dirty="0">
                <a:latin typeface="Arial"/>
                <a:cs typeface="Arial"/>
              </a:rPr>
              <a:t>z</a:t>
            </a:r>
            <a:r>
              <a:rPr lang="pl-PL" sz="1200" dirty="0">
                <a:latin typeface="Arial"/>
                <a:cs typeface="Arial"/>
              </a:rPr>
              <a:t>iał</a:t>
            </a:r>
            <a:r>
              <a:rPr lang="pl-PL" sz="1200" spc="4" dirty="0">
                <a:latin typeface="Arial"/>
                <a:cs typeface="Arial"/>
              </a:rPr>
              <a:t>a</a:t>
            </a:r>
            <a:r>
              <a:rPr lang="pl-PL" sz="1200" dirty="0">
                <a:latin typeface="Arial"/>
                <a:cs typeface="Arial"/>
              </a:rPr>
              <a:t>ln</a:t>
            </a:r>
            <a:r>
              <a:rPr lang="pl-PL" sz="1200" spc="4" dirty="0">
                <a:latin typeface="Arial"/>
                <a:cs typeface="Arial"/>
              </a:rPr>
              <a:t>o</a:t>
            </a:r>
            <a:r>
              <a:rPr lang="pl-PL" sz="1200" dirty="0">
                <a:latin typeface="Arial"/>
                <a:cs typeface="Arial"/>
              </a:rPr>
              <a:t>ści </a:t>
            </a:r>
            <a:r>
              <a:rPr lang="pl-PL" sz="1200" spc="-9" dirty="0">
                <a:latin typeface="Arial"/>
                <a:cs typeface="Arial"/>
              </a:rPr>
              <a:t>g</a:t>
            </a:r>
            <a:r>
              <a:rPr lang="pl-PL" sz="1200" dirty="0">
                <a:latin typeface="Arial"/>
                <a:cs typeface="Arial"/>
              </a:rPr>
              <a:t>os</a:t>
            </a:r>
            <a:r>
              <a:rPr lang="pl-PL" sz="1200" spc="4" dirty="0">
                <a:latin typeface="Arial"/>
                <a:cs typeface="Arial"/>
              </a:rPr>
              <a:t>p</a:t>
            </a:r>
            <a:r>
              <a:rPr lang="pl-PL" sz="1200" dirty="0">
                <a:latin typeface="Arial"/>
                <a:cs typeface="Arial"/>
              </a:rPr>
              <a:t>o</a:t>
            </a:r>
            <a:r>
              <a:rPr lang="pl-PL" sz="1200" spc="4" dirty="0">
                <a:latin typeface="Arial"/>
                <a:cs typeface="Arial"/>
              </a:rPr>
              <a:t>d</a:t>
            </a:r>
            <a:r>
              <a:rPr lang="pl-PL" sz="1200" spc="-9" dirty="0">
                <a:latin typeface="Arial"/>
                <a:cs typeface="Arial"/>
              </a:rPr>
              <a:t>a</a:t>
            </a:r>
            <a:r>
              <a:rPr lang="pl-PL" sz="1200" spc="-4" dirty="0">
                <a:latin typeface="Arial"/>
                <a:cs typeface="Arial"/>
              </a:rPr>
              <a:t>r</a:t>
            </a:r>
            <a:r>
              <a:rPr lang="pl-PL" sz="1200" dirty="0">
                <a:latin typeface="Arial"/>
                <a:cs typeface="Arial"/>
              </a:rPr>
              <a:t>c</a:t>
            </a:r>
            <a:r>
              <a:rPr lang="pl-PL" sz="1200" spc="-14" dirty="0">
                <a:latin typeface="Arial"/>
                <a:cs typeface="Arial"/>
              </a:rPr>
              <a:t>z</a:t>
            </a:r>
            <a:r>
              <a:rPr lang="pl-PL" sz="1200" dirty="0">
                <a:latin typeface="Arial"/>
                <a:cs typeface="Arial"/>
              </a:rPr>
              <a:t>e</a:t>
            </a:r>
            <a:r>
              <a:rPr lang="pl-PL" sz="1200" spc="4" dirty="0">
                <a:latin typeface="Arial"/>
                <a:cs typeface="Arial"/>
              </a:rPr>
              <a:t>j</a:t>
            </a:r>
            <a:r>
              <a:rPr lang="pl-PL" sz="1200" spc="-4" dirty="0">
                <a:latin typeface="Arial"/>
                <a:cs typeface="Arial"/>
              </a:rPr>
              <a:t>)</a:t>
            </a:r>
            <a:r>
              <a:rPr lang="pl-PL" sz="1200" dirty="0">
                <a:latin typeface="Arial"/>
                <a:cs typeface="Arial"/>
              </a:rPr>
              <a:t>,</a:t>
            </a:r>
            <a:r>
              <a:rPr lang="pl-PL" sz="1200" spc="-19" dirty="0">
                <a:latin typeface="Arial"/>
                <a:cs typeface="Arial"/>
              </a:rPr>
              <a:t> </a:t>
            </a:r>
            <a:r>
              <a:rPr lang="pl-PL" sz="1200" dirty="0">
                <a:latin typeface="Arial"/>
                <a:cs typeface="Arial"/>
              </a:rPr>
              <a:t>lub</a:t>
            </a:r>
            <a:r>
              <a:rPr lang="pl-PL" sz="1200" spc="-4" dirty="0">
                <a:latin typeface="Arial"/>
                <a:cs typeface="Arial"/>
              </a:rPr>
              <a:t> </a:t>
            </a:r>
            <a:r>
              <a:rPr lang="pl-PL" sz="1200" dirty="0">
                <a:latin typeface="Arial"/>
                <a:cs typeface="Arial"/>
              </a:rPr>
              <a:t>u</a:t>
            </a:r>
            <a:r>
              <a:rPr lang="pl-PL" sz="1200" spc="9" dirty="0">
                <a:latin typeface="Arial"/>
                <a:cs typeface="Arial"/>
              </a:rPr>
              <a:t>m</a:t>
            </a:r>
            <a:r>
              <a:rPr lang="pl-PL" sz="1200" dirty="0">
                <a:latin typeface="Arial"/>
                <a:cs typeface="Arial"/>
              </a:rPr>
              <a:t>o</a:t>
            </a:r>
            <a:r>
              <a:rPr lang="pl-PL" sz="1200" spc="-14" dirty="0">
                <a:latin typeface="Arial"/>
                <a:cs typeface="Arial"/>
              </a:rPr>
              <a:t>w</a:t>
            </a:r>
            <a:r>
              <a:rPr lang="pl-PL" sz="1200" dirty="0">
                <a:latin typeface="Arial"/>
                <a:cs typeface="Arial"/>
              </a:rPr>
              <a:t>y</a:t>
            </a:r>
            <a:r>
              <a:rPr lang="pl-PL" sz="1200" spc="-9" dirty="0">
                <a:latin typeface="Arial"/>
                <a:cs typeface="Arial"/>
              </a:rPr>
              <a:t> </a:t>
            </a:r>
            <a:r>
              <a:rPr lang="pl-PL" sz="1200" dirty="0">
                <a:latin typeface="Arial"/>
                <a:cs typeface="Arial"/>
              </a:rPr>
              <a:t>spółki</a:t>
            </a:r>
            <a:r>
              <a:rPr lang="pl-PL" sz="1200" spc="-24" dirty="0">
                <a:latin typeface="Arial"/>
                <a:cs typeface="Arial"/>
              </a:rPr>
              <a:t> </a:t>
            </a:r>
            <a:r>
              <a:rPr lang="pl-PL" sz="1200" dirty="0">
                <a:latin typeface="Arial"/>
                <a:cs typeface="Arial"/>
              </a:rPr>
              <a:t>w pr</a:t>
            </a:r>
            <a:r>
              <a:rPr lang="pl-PL" sz="1200" spc="-14" dirty="0">
                <a:latin typeface="Arial"/>
                <a:cs typeface="Arial"/>
              </a:rPr>
              <a:t>zy</a:t>
            </a:r>
            <a:r>
              <a:rPr lang="pl-PL" sz="1200" dirty="0">
                <a:latin typeface="Arial"/>
                <a:cs typeface="Arial"/>
              </a:rPr>
              <a:t>p</a:t>
            </a:r>
            <a:r>
              <a:rPr lang="pl-PL" sz="1200" spc="4" dirty="0">
                <a:latin typeface="Arial"/>
                <a:cs typeface="Arial"/>
              </a:rPr>
              <a:t>a</a:t>
            </a:r>
            <a:r>
              <a:rPr lang="pl-PL" sz="1200" dirty="0">
                <a:latin typeface="Arial"/>
                <a:cs typeface="Arial"/>
              </a:rPr>
              <a:t>dku</a:t>
            </a:r>
            <a:r>
              <a:rPr lang="pl-PL" sz="1200" spc="-14" dirty="0">
                <a:latin typeface="Arial"/>
                <a:cs typeface="Arial"/>
              </a:rPr>
              <a:t> </a:t>
            </a:r>
            <a:r>
              <a:rPr lang="pl-PL" sz="1200" dirty="0">
                <a:latin typeface="Arial"/>
                <a:cs typeface="Arial"/>
              </a:rPr>
              <a:t>sp</a:t>
            </a:r>
            <a:r>
              <a:rPr lang="pl-PL" sz="1200" spc="4" dirty="0">
                <a:latin typeface="Arial"/>
                <a:cs typeface="Arial"/>
              </a:rPr>
              <a:t>ó</a:t>
            </a:r>
            <a:r>
              <a:rPr lang="pl-PL" sz="1200" dirty="0">
                <a:latin typeface="Arial"/>
                <a:cs typeface="Arial"/>
              </a:rPr>
              <a:t>ł</a:t>
            </a:r>
            <a:r>
              <a:rPr lang="pl-PL" sz="1200" spc="-4" dirty="0">
                <a:latin typeface="Arial"/>
                <a:cs typeface="Arial"/>
              </a:rPr>
              <a:t>k</a:t>
            </a:r>
            <a:r>
              <a:rPr lang="pl-PL" sz="1200" dirty="0">
                <a:latin typeface="Arial"/>
                <a:cs typeface="Arial"/>
              </a:rPr>
              <a:t>i</a:t>
            </a:r>
            <a:r>
              <a:rPr lang="pl-PL" sz="1200" spc="-9" dirty="0">
                <a:latin typeface="Arial"/>
                <a:cs typeface="Arial"/>
              </a:rPr>
              <a:t> </a:t>
            </a:r>
            <a:r>
              <a:rPr lang="pl-PL" sz="1200" dirty="0">
                <a:latin typeface="Arial"/>
                <a:cs typeface="Arial"/>
              </a:rPr>
              <a:t>c</a:t>
            </a:r>
            <a:r>
              <a:rPr lang="pl-PL" sz="1200" spc="-14" dirty="0">
                <a:latin typeface="Arial"/>
                <a:cs typeface="Arial"/>
              </a:rPr>
              <a:t>yw</a:t>
            </a:r>
            <a:r>
              <a:rPr lang="pl-PL" sz="1200" dirty="0">
                <a:latin typeface="Arial"/>
                <a:cs typeface="Arial"/>
              </a:rPr>
              <a:t>i</a:t>
            </a:r>
            <a:r>
              <a:rPr lang="pl-PL" sz="1200" spc="-4" dirty="0">
                <a:latin typeface="Arial"/>
                <a:cs typeface="Arial"/>
              </a:rPr>
              <a:t>l</a:t>
            </a:r>
            <a:r>
              <a:rPr lang="pl-PL" sz="1200" dirty="0">
                <a:latin typeface="Arial"/>
                <a:cs typeface="Arial"/>
              </a:rPr>
              <a:t>n</a:t>
            </a:r>
            <a:r>
              <a:rPr lang="pl-PL" sz="1200" spc="4" dirty="0">
                <a:latin typeface="Arial"/>
                <a:cs typeface="Arial"/>
              </a:rPr>
              <a:t>e</a:t>
            </a:r>
            <a:r>
              <a:rPr lang="pl-PL" sz="1200" dirty="0">
                <a:latin typeface="Arial"/>
                <a:cs typeface="Arial"/>
              </a:rPr>
              <a:t>j </a:t>
            </a:r>
            <a:r>
              <a:rPr lang="pl-PL" sz="1200" spc="-4" dirty="0">
                <a:latin typeface="Arial"/>
                <a:cs typeface="Arial"/>
              </a:rPr>
              <a:t>l</a:t>
            </a:r>
            <a:r>
              <a:rPr lang="pl-PL" sz="1200" dirty="0">
                <a:latin typeface="Arial"/>
                <a:cs typeface="Arial"/>
              </a:rPr>
              <a:t>ub</a:t>
            </a:r>
            <a:r>
              <a:rPr lang="pl-PL" sz="1200" spc="-14" dirty="0">
                <a:latin typeface="Arial"/>
                <a:cs typeface="Arial"/>
              </a:rPr>
              <a:t> </a:t>
            </a:r>
            <a:r>
              <a:rPr lang="pl-PL" sz="1200" dirty="0">
                <a:latin typeface="Arial"/>
                <a:cs typeface="Arial"/>
              </a:rPr>
              <a:t>stat</a:t>
            </a:r>
            <a:r>
              <a:rPr lang="pl-PL" sz="1200" spc="4" dirty="0">
                <a:latin typeface="Arial"/>
                <a:cs typeface="Arial"/>
              </a:rPr>
              <a:t>u</a:t>
            </a:r>
            <a:r>
              <a:rPr lang="pl-PL" sz="1200" dirty="0">
                <a:latin typeface="Arial"/>
                <a:cs typeface="Arial"/>
              </a:rPr>
              <a:t>tu</a:t>
            </a:r>
            <a:r>
              <a:rPr lang="pl-PL" sz="1200" spc="-14" dirty="0">
                <a:latin typeface="Arial"/>
                <a:cs typeface="Arial"/>
              </a:rPr>
              <a:t> </a:t>
            </a:r>
            <a:r>
              <a:rPr lang="pl-PL" sz="1200" dirty="0">
                <a:latin typeface="Arial"/>
                <a:cs typeface="Arial"/>
              </a:rPr>
              <a:t>w </a:t>
            </a:r>
            <a:r>
              <a:rPr lang="pl-PL" sz="1200" spc="4" dirty="0">
                <a:latin typeface="Arial"/>
                <a:cs typeface="Arial"/>
              </a:rPr>
              <a:t>p</a:t>
            </a:r>
            <a:r>
              <a:rPr lang="pl-PL" sz="1200" dirty="0">
                <a:latin typeface="Arial"/>
                <a:cs typeface="Arial"/>
              </a:rPr>
              <a:t>r</a:t>
            </a:r>
            <a:r>
              <a:rPr lang="pl-PL" sz="1200" spc="-14" dirty="0">
                <a:latin typeface="Arial"/>
                <a:cs typeface="Arial"/>
              </a:rPr>
              <a:t>z</a:t>
            </a:r>
            <a:r>
              <a:rPr lang="pl-PL" sz="1200" spc="-9" dirty="0">
                <a:latin typeface="Arial"/>
                <a:cs typeface="Arial"/>
              </a:rPr>
              <a:t>y</a:t>
            </a:r>
            <a:r>
              <a:rPr lang="pl-PL" sz="1200" spc="4" dirty="0">
                <a:latin typeface="Arial"/>
                <a:cs typeface="Arial"/>
              </a:rPr>
              <a:t>pad</a:t>
            </a:r>
            <a:r>
              <a:rPr lang="pl-PL" sz="1200" dirty="0">
                <a:latin typeface="Arial"/>
                <a:cs typeface="Arial"/>
              </a:rPr>
              <a:t>ku </a:t>
            </a:r>
            <a:r>
              <a:rPr lang="pl-PL" sz="1200" spc="14" dirty="0">
                <a:latin typeface="Arial"/>
                <a:cs typeface="Arial"/>
              </a:rPr>
              <a:t>f</a:t>
            </a:r>
            <a:r>
              <a:rPr lang="pl-PL" sz="1200" spc="4" dirty="0">
                <a:latin typeface="Arial"/>
                <a:cs typeface="Arial"/>
              </a:rPr>
              <a:t>un</a:t>
            </a:r>
            <a:r>
              <a:rPr lang="pl-PL" sz="1200" spc="-4" dirty="0">
                <a:latin typeface="Arial"/>
                <a:cs typeface="Arial"/>
              </a:rPr>
              <a:t>d</a:t>
            </a:r>
            <a:r>
              <a:rPr lang="pl-PL" sz="1200" spc="4" dirty="0">
                <a:latin typeface="Arial"/>
                <a:cs typeface="Arial"/>
              </a:rPr>
              <a:t>a</a:t>
            </a:r>
            <a:r>
              <a:rPr lang="pl-PL" sz="1200" dirty="0">
                <a:latin typeface="Arial"/>
                <a:cs typeface="Arial"/>
              </a:rPr>
              <a:t>cj</a:t>
            </a:r>
            <a:r>
              <a:rPr lang="pl-PL" sz="1200" spc="-14" dirty="0">
                <a:latin typeface="Arial"/>
                <a:cs typeface="Arial"/>
              </a:rPr>
              <a:t>i</a:t>
            </a:r>
            <a:r>
              <a:rPr lang="pl-PL" sz="1200" dirty="0">
                <a:latin typeface="Arial"/>
                <a:cs typeface="Arial"/>
              </a:rPr>
              <a:t>,</a:t>
            </a:r>
            <a:r>
              <a:rPr lang="pl-PL" sz="1200" spc="-19" dirty="0">
                <a:latin typeface="Arial"/>
                <a:cs typeface="Arial"/>
              </a:rPr>
              <a:t> </a:t>
            </a:r>
            <a:r>
              <a:rPr lang="pl-PL" sz="1200" spc="4" dirty="0">
                <a:latin typeface="Arial"/>
                <a:cs typeface="Arial"/>
              </a:rPr>
              <a:t>u</a:t>
            </a:r>
            <a:r>
              <a:rPr lang="pl-PL" sz="1200" dirty="0">
                <a:latin typeface="Arial"/>
                <a:cs typeface="Arial"/>
              </a:rPr>
              <a:t>c</a:t>
            </a:r>
            <a:r>
              <a:rPr lang="pl-PL" sz="1200" spc="-9" dirty="0">
                <a:latin typeface="Arial"/>
                <a:cs typeface="Arial"/>
              </a:rPr>
              <a:t>z</a:t>
            </a:r>
            <a:r>
              <a:rPr lang="pl-PL" sz="1200" spc="4" dirty="0">
                <a:latin typeface="Arial"/>
                <a:cs typeface="Arial"/>
              </a:rPr>
              <a:t>e</a:t>
            </a:r>
            <a:r>
              <a:rPr lang="pl-PL" sz="1200" dirty="0">
                <a:latin typeface="Arial"/>
                <a:cs typeface="Arial"/>
              </a:rPr>
              <a:t>lni</a:t>
            </a:r>
            <a:r>
              <a:rPr lang="pl-PL" sz="1200" spc="-19" dirty="0">
                <a:latin typeface="Arial"/>
                <a:cs typeface="Arial"/>
              </a:rPr>
              <a:t> </a:t>
            </a:r>
            <a:r>
              <a:rPr lang="pl-PL" sz="1200" dirty="0">
                <a:latin typeface="Arial"/>
                <a:cs typeface="Arial"/>
              </a:rPr>
              <a:t>lub st</a:t>
            </a:r>
            <a:r>
              <a:rPr lang="pl-PL" sz="1200" spc="4" dirty="0">
                <a:latin typeface="Arial"/>
                <a:cs typeface="Arial"/>
              </a:rPr>
              <a:t>o</a:t>
            </a:r>
            <a:r>
              <a:rPr lang="pl-PL" sz="1200" spc="-14" dirty="0">
                <a:latin typeface="Arial"/>
                <a:cs typeface="Arial"/>
              </a:rPr>
              <a:t>w</a:t>
            </a:r>
            <a:r>
              <a:rPr lang="pl-PL" sz="1200" spc="4" dirty="0">
                <a:latin typeface="Arial"/>
                <a:cs typeface="Arial"/>
              </a:rPr>
              <a:t>a</a:t>
            </a:r>
            <a:r>
              <a:rPr lang="pl-PL" sz="1200" dirty="0">
                <a:latin typeface="Arial"/>
                <a:cs typeface="Arial"/>
              </a:rPr>
              <a:t>r</a:t>
            </a:r>
            <a:r>
              <a:rPr lang="pl-PL" sz="1200" spc="-14" dirty="0">
                <a:latin typeface="Arial"/>
                <a:cs typeface="Arial"/>
              </a:rPr>
              <a:t>z</a:t>
            </a:r>
            <a:r>
              <a:rPr lang="pl-PL" sz="1200" spc="-9" dirty="0">
                <a:latin typeface="Arial"/>
                <a:cs typeface="Arial"/>
              </a:rPr>
              <a:t>y</a:t>
            </a:r>
            <a:r>
              <a:rPr lang="pl-PL" sz="1200" dirty="0">
                <a:latin typeface="Arial"/>
                <a:cs typeface="Arial"/>
              </a:rPr>
              <a:t>s</a:t>
            </a:r>
            <a:r>
              <a:rPr lang="pl-PL" sz="1200" spc="-9" dirty="0">
                <a:latin typeface="Arial"/>
                <a:cs typeface="Arial"/>
              </a:rPr>
              <a:t>z</a:t>
            </a:r>
            <a:r>
              <a:rPr lang="pl-PL" sz="1200" spc="4" dirty="0">
                <a:latin typeface="Arial"/>
                <a:cs typeface="Arial"/>
              </a:rPr>
              <a:t>en</a:t>
            </a:r>
            <a:r>
              <a:rPr lang="pl-PL" sz="1200" dirty="0">
                <a:latin typeface="Arial"/>
                <a:cs typeface="Arial"/>
              </a:rPr>
              <a:t>ia</a:t>
            </a:r>
            <a:r>
              <a:rPr lang="pl-PL" sz="1200" spc="4" dirty="0">
                <a:latin typeface="Arial"/>
                <a:cs typeface="Arial"/>
              </a:rPr>
              <a:t> o</a:t>
            </a:r>
            <a:r>
              <a:rPr lang="pl-PL" sz="1200" dirty="0">
                <a:latin typeface="Arial"/>
                <a:cs typeface="Arial"/>
              </a:rPr>
              <a:t>raz</a:t>
            </a:r>
            <a:r>
              <a:rPr lang="pl-PL" sz="1200" spc="-9" dirty="0">
                <a:latin typeface="Arial"/>
                <a:cs typeface="Arial"/>
              </a:rPr>
              <a:t> </a:t>
            </a:r>
            <a:r>
              <a:rPr lang="pl-PL" sz="1200" spc="4" dirty="0">
                <a:latin typeface="Arial"/>
                <a:cs typeface="Arial"/>
              </a:rPr>
              <a:t>de</a:t>
            </a:r>
            <a:r>
              <a:rPr lang="pl-PL" sz="1200" dirty="0">
                <a:latin typeface="Arial"/>
                <a:cs typeface="Arial"/>
              </a:rPr>
              <a:t>c</a:t>
            </a:r>
            <a:r>
              <a:rPr lang="pl-PL" sz="1200" spc="-9" dirty="0">
                <a:latin typeface="Arial"/>
                <a:cs typeface="Arial"/>
              </a:rPr>
              <a:t>yz</a:t>
            </a:r>
            <a:r>
              <a:rPr lang="pl-PL" sz="1200" dirty="0">
                <a:latin typeface="Arial"/>
                <a:cs typeface="Arial"/>
              </a:rPr>
              <a:t>ji</a:t>
            </a:r>
            <a:r>
              <a:rPr lang="pl-PL" sz="1200" spc="-4" dirty="0">
                <a:latin typeface="Arial"/>
                <a:cs typeface="Arial"/>
              </a:rPr>
              <a:t> </a:t>
            </a:r>
            <a:r>
              <a:rPr lang="pl-PL" sz="1200" dirty="0">
                <a:latin typeface="Arial"/>
                <a:cs typeface="Arial"/>
              </a:rPr>
              <a:t>o</a:t>
            </a:r>
            <a:r>
              <a:rPr lang="pl-PL" sz="1200" spc="4" dirty="0">
                <a:latin typeface="Arial"/>
                <a:cs typeface="Arial"/>
              </a:rPr>
              <a:t> nad</a:t>
            </a:r>
            <a:r>
              <a:rPr lang="pl-PL" sz="1200" spc="-4" dirty="0">
                <a:latin typeface="Arial"/>
                <a:cs typeface="Arial"/>
              </a:rPr>
              <a:t>a</a:t>
            </a:r>
            <a:r>
              <a:rPr lang="pl-PL" sz="1200" spc="4" dirty="0">
                <a:latin typeface="Arial"/>
                <a:cs typeface="Arial"/>
              </a:rPr>
              <a:t>n</a:t>
            </a:r>
            <a:r>
              <a:rPr lang="pl-PL" sz="1200" spc="-14" dirty="0">
                <a:latin typeface="Arial"/>
                <a:cs typeface="Arial"/>
              </a:rPr>
              <a:t>i</a:t>
            </a:r>
            <a:r>
              <a:rPr lang="pl-PL" sz="1200" dirty="0">
                <a:latin typeface="Arial"/>
                <a:cs typeface="Arial"/>
              </a:rPr>
              <a:t>u REGON,</a:t>
            </a:r>
            <a:r>
              <a:rPr lang="pl-PL" sz="1200" spc="4" dirty="0">
                <a:latin typeface="Arial"/>
                <a:cs typeface="Arial"/>
              </a:rPr>
              <a:t> </a:t>
            </a:r>
            <a:r>
              <a:rPr lang="pl-PL" sz="1200" dirty="0">
                <a:latin typeface="Arial"/>
                <a:cs typeface="Arial"/>
              </a:rPr>
              <a:t>NI</a:t>
            </a:r>
            <a:r>
              <a:rPr lang="pl-PL" sz="1200" spc="-150" dirty="0">
                <a:latin typeface="Arial"/>
                <a:cs typeface="Arial"/>
              </a:rPr>
              <a:t>P</a:t>
            </a:r>
            <a:r>
              <a:rPr lang="pl-PL" sz="1200" dirty="0" smtClean="0">
                <a:latin typeface="Arial"/>
                <a:cs typeface="Arial"/>
              </a:rPr>
              <a:t>.</a:t>
            </a:r>
          </a:p>
          <a:p>
            <a:pPr marL="184150" indent="-171450">
              <a:lnSpc>
                <a:spcPct val="100041"/>
              </a:lnSpc>
              <a:buFont typeface="Arial" panose="020B0604020202020204" pitchFamily="34" charset="0"/>
              <a:buChar char="•"/>
            </a:pPr>
            <a:r>
              <a:rPr lang="pl-PL" sz="1200" spc="4" dirty="0">
                <a:latin typeface="Arial"/>
                <a:cs typeface="Arial"/>
              </a:rPr>
              <a:t>na</a:t>
            </a:r>
            <a:r>
              <a:rPr lang="pl-PL" sz="1200" dirty="0">
                <a:latin typeface="Arial"/>
                <a:cs typeface="Arial"/>
              </a:rPr>
              <a:t>le</a:t>
            </a:r>
            <a:r>
              <a:rPr lang="pl-PL" sz="1200" spc="-9" dirty="0">
                <a:latin typeface="Arial"/>
                <a:cs typeface="Arial"/>
              </a:rPr>
              <a:t>ż</a:t>
            </a:r>
            <a:r>
              <a:rPr lang="pl-PL" sz="1200" dirty="0">
                <a:latin typeface="Arial"/>
                <a:cs typeface="Arial"/>
              </a:rPr>
              <a:t>y</a:t>
            </a:r>
            <a:r>
              <a:rPr lang="pl-PL" sz="1200" spc="-19" dirty="0">
                <a:latin typeface="Arial"/>
                <a:cs typeface="Arial"/>
              </a:rPr>
              <a:t> </a:t>
            </a:r>
            <a:r>
              <a:rPr lang="pl-PL" sz="1200" spc="4" dirty="0">
                <a:latin typeface="Arial"/>
                <a:cs typeface="Arial"/>
              </a:rPr>
              <a:t>ode</a:t>
            </a:r>
            <a:r>
              <a:rPr lang="pl-PL" sz="1200" dirty="0">
                <a:latin typeface="Arial"/>
                <a:cs typeface="Arial"/>
              </a:rPr>
              <a:t>sł</a:t>
            </a:r>
            <a:r>
              <a:rPr lang="pl-PL" sz="1200" spc="4" dirty="0">
                <a:latin typeface="Arial"/>
                <a:cs typeface="Arial"/>
              </a:rPr>
              <a:t>a</a:t>
            </a:r>
            <a:r>
              <a:rPr lang="pl-PL" sz="1200" dirty="0">
                <a:latin typeface="Arial"/>
                <a:cs typeface="Arial"/>
              </a:rPr>
              <a:t>ć</a:t>
            </a:r>
            <a:r>
              <a:rPr lang="pl-PL" sz="1200" spc="-29" dirty="0">
                <a:latin typeface="Arial"/>
                <a:cs typeface="Arial"/>
              </a:rPr>
              <a:t> </a:t>
            </a:r>
            <a:r>
              <a:rPr lang="pl-PL" sz="1200" spc="-14" dirty="0" smtClean="0">
                <a:latin typeface="Arial"/>
                <a:cs typeface="Arial"/>
              </a:rPr>
              <a:t>w</a:t>
            </a:r>
            <a:r>
              <a:rPr lang="pl-PL" sz="1200" dirty="0" smtClean="0">
                <a:latin typeface="Arial"/>
                <a:cs typeface="Arial"/>
              </a:rPr>
              <a:t>raz</a:t>
            </a:r>
            <a:r>
              <a:rPr lang="pl-PL" sz="1200" spc="14" dirty="0" smtClean="0">
                <a:latin typeface="Arial"/>
                <a:cs typeface="Arial"/>
              </a:rPr>
              <a:t> </a:t>
            </a:r>
            <a:r>
              <a:rPr lang="pl-PL" sz="1200" dirty="0">
                <a:latin typeface="Arial"/>
                <a:cs typeface="Arial"/>
              </a:rPr>
              <a:t>z</a:t>
            </a:r>
            <a:r>
              <a:rPr lang="pl-PL" sz="1200" spc="4" dirty="0">
                <a:latin typeface="Arial"/>
                <a:cs typeface="Arial"/>
              </a:rPr>
              <a:t> </a:t>
            </a:r>
            <a:r>
              <a:rPr lang="pl-PL" sz="1200" spc="-9" dirty="0">
                <a:latin typeface="Arial"/>
                <a:cs typeface="Arial"/>
              </a:rPr>
              <a:t>z</a:t>
            </a:r>
            <a:r>
              <a:rPr lang="pl-PL" sz="1200" spc="4" dirty="0">
                <a:latin typeface="Arial"/>
                <a:cs typeface="Arial"/>
              </a:rPr>
              <a:t>a</a:t>
            </a:r>
            <a:r>
              <a:rPr lang="pl-PL" sz="1200" dirty="0">
                <a:latin typeface="Arial"/>
                <a:cs typeface="Arial"/>
              </a:rPr>
              <a:t>łąc</a:t>
            </a:r>
            <a:r>
              <a:rPr lang="pl-PL" sz="1200" spc="-9" dirty="0">
                <a:latin typeface="Arial"/>
                <a:cs typeface="Arial"/>
              </a:rPr>
              <a:t>z</a:t>
            </a:r>
            <a:r>
              <a:rPr lang="pl-PL" sz="1200" spc="4" dirty="0">
                <a:latin typeface="Arial"/>
                <a:cs typeface="Arial"/>
              </a:rPr>
              <a:t>n</a:t>
            </a:r>
            <a:r>
              <a:rPr lang="pl-PL" sz="1200" dirty="0">
                <a:latin typeface="Arial"/>
                <a:cs typeface="Arial"/>
              </a:rPr>
              <a:t>ika</a:t>
            </a:r>
            <a:r>
              <a:rPr lang="pl-PL" sz="1200" spc="9" dirty="0">
                <a:latin typeface="Arial"/>
                <a:cs typeface="Arial"/>
              </a:rPr>
              <a:t>m</a:t>
            </a:r>
            <a:r>
              <a:rPr lang="pl-PL" sz="1200" dirty="0">
                <a:latin typeface="Arial"/>
                <a:cs typeface="Arial"/>
              </a:rPr>
              <a:t>i</a:t>
            </a:r>
            <a:r>
              <a:rPr lang="pl-PL" sz="1200" spc="-14" dirty="0">
                <a:latin typeface="Arial"/>
                <a:cs typeface="Arial"/>
              </a:rPr>
              <a:t> </a:t>
            </a:r>
            <a:r>
              <a:rPr lang="pl-PL" sz="1200" spc="4" dirty="0">
                <a:latin typeface="Arial"/>
                <a:cs typeface="Arial"/>
              </a:rPr>
              <a:t>d</a:t>
            </a:r>
            <a:r>
              <a:rPr lang="pl-PL" sz="1200" dirty="0">
                <a:latin typeface="Arial"/>
                <a:cs typeface="Arial"/>
              </a:rPr>
              <a:t>o</a:t>
            </a:r>
            <a:r>
              <a:rPr lang="pl-PL" sz="1200" spc="-14" dirty="0">
                <a:latin typeface="Arial"/>
                <a:cs typeface="Arial"/>
              </a:rPr>
              <a:t> </a:t>
            </a:r>
            <a:r>
              <a:rPr lang="pl-PL" sz="1200" spc="4" dirty="0">
                <a:latin typeface="Arial"/>
                <a:cs typeface="Arial"/>
              </a:rPr>
              <a:t>do</a:t>
            </a:r>
            <a:r>
              <a:rPr lang="pl-PL" sz="1200" spc="-14" dirty="0">
                <a:latin typeface="Arial"/>
                <a:cs typeface="Arial"/>
              </a:rPr>
              <a:t>w</a:t>
            </a:r>
            <a:r>
              <a:rPr lang="pl-PL" sz="1200" spc="4" dirty="0">
                <a:latin typeface="Arial"/>
                <a:cs typeface="Arial"/>
              </a:rPr>
              <a:t>o</a:t>
            </a:r>
            <a:r>
              <a:rPr lang="pl-PL" sz="1200" dirty="0">
                <a:latin typeface="Arial"/>
                <a:cs typeface="Arial"/>
              </a:rPr>
              <a:t>ln</a:t>
            </a:r>
            <a:r>
              <a:rPr lang="pl-PL" sz="1200" spc="4" dirty="0">
                <a:latin typeface="Arial"/>
                <a:cs typeface="Arial"/>
              </a:rPr>
              <a:t>e</a:t>
            </a:r>
            <a:r>
              <a:rPr lang="pl-PL" sz="1200" dirty="0">
                <a:latin typeface="Arial"/>
                <a:cs typeface="Arial"/>
              </a:rPr>
              <a:t>j</a:t>
            </a:r>
            <a:r>
              <a:rPr lang="pl-PL" sz="1200" spc="-34" dirty="0">
                <a:latin typeface="Arial"/>
                <a:cs typeface="Arial"/>
              </a:rPr>
              <a:t> </a:t>
            </a:r>
            <a:r>
              <a:rPr lang="pl-PL" sz="1200" spc="4" dirty="0">
                <a:latin typeface="Arial"/>
                <a:cs typeface="Arial"/>
              </a:rPr>
              <a:t>a</a:t>
            </a:r>
            <a:r>
              <a:rPr lang="pl-PL" sz="1200" spc="-4" dirty="0">
                <a:latin typeface="Arial"/>
                <a:cs typeface="Arial"/>
              </a:rPr>
              <a:t>g</a:t>
            </a:r>
            <a:r>
              <a:rPr lang="pl-PL" sz="1200" spc="4" dirty="0">
                <a:latin typeface="Arial"/>
                <a:cs typeface="Arial"/>
              </a:rPr>
              <a:t>en</a:t>
            </a:r>
            <a:r>
              <a:rPr lang="pl-PL" sz="1200" dirty="0">
                <a:latin typeface="Arial"/>
                <a:cs typeface="Arial"/>
              </a:rPr>
              <a:t>cji</a:t>
            </a:r>
            <a:r>
              <a:rPr lang="pl-PL" sz="1200" spc="-24" dirty="0">
                <a:latin typeface="Arial"/>
                <a:cs typeface="Arial"/>
              </a:rPr>
              <a:t> </a:t>
            </a:r>
            <a:r>
              <a:rPr lang="pl-PL" sz="1200" dirty="0">
                <a:latin typeface="Arial"/>
                <a:cs typeface="Arial"/>
              </a:rPr>
              <a:t>c</a:t>
            </a:r>
            <a:r>
              <a:rPr lang="pl-PL" sz="1200" spc="4" dirty="0">
                <a:latin typeface="Arial"/>
                <a:cs typeface="Arial"/>
              </a:rPr>
              <a:t>e</a:t>
            </a:r>
            <a:r>
              <a:rPr lang="pl-PL" sz="1200" dirty="0">
                <a:latin typeface="Arial"/>
                <a:cs typeface="Arial"/>
              </a:rPr>
              <a:t>ln</a:t>
            </a:r>
            <a:r>
              <a:rPr lang="pl-PL" sz="1200" spc="4" dirty="0">
                <a:latin typeface="Arial"/>
                <a:cs typeface="Arial"/>
              </a:rPr>
              <a:t>e</a:t>
            </a:r>
            <a:r>
              <a:rPr lang="pl-PL" sz="1200" dirty="0">
                <a:latin typeface="Arial"/>
                <a:cs typeface="Arial"/>
              </a:rPr>
              <a:t>j</a:t>
            </a:r>
            <a:r>
              <a:rPr lang="pl-PL" sz="1200" spc="-59" dirty="0">
                <a:latin typeface="Arial"/>
                <a:cs typeface="Arial"/>
              </a:rPr>
              <a:t> </a:t>
            </a:r>
            <a:r>
              <a:rPr lang="pl-PL" sz="1200" spc="9" dirty="0">
                <a:latin typeface="Arial"/>
                <a:cs typeface="Arial"/>
              </a:rPr>
              <a:t>T</a:t>
            </a:r>
            <a:r>
              <a:rPr lang="pl-PL" sz="1200" dirty="0">
                <a:latin typeface="Arial"/>
                <a:cs typeface="Arial"/>
              </a:rPr>
              <a:t>N</a:t>
            </a:r>
            <a:r>
              <a:rPr lang="pl-PL" sz="1200" spc="-109" dirty="0">
                <a:latin typeface="Arial"/>
                <a:cs typeface="Arial"/>
              </a:rPr>
              <a:t>T</a:t>
            </a:r>
            <a:r>
              <a:rPr lang="pl-PL" sz="1200" dirty="0">
                <a:latin typeface="Arial"/>
                <a:cs typeface="Arial"/>
              </a:rPr>
              <a:t>. B</a:t>
            </a:r>
            <a:r>
              <a:rPr lang="pl-PL" sz="1200" spc="4" dirty="0">
                <a:latin typeface="Arial"/>
                <a:cs typeface="Arial"/>
              </a:rPr>
              <a:t>e</a:t>
            </a:r>
            <a:r>
              <a:rPr lang="pl-PL" sz="1200" spc="-9" dirty="0">
                <a:latin typeface="Arial"/>
                <a:cs typeface="Arial"/>
              </a:rPr>
              <a:t>z</a:t>
            </a:r>
            <a:r>
              <a:rPr lang="pl-PL" sz="1200" spc="4" dirty="0">
                <a:latin typeface="Arial"/>
                <a:cs typeface="Arial"/>
              </a:rPr>
              <a:t>p</a:t>
            </a:r>
            <a:r>
              <a:rPr lang="pl-PL" sz="1200" dirty="0">
                <a:latin typeface="Arial"/>
                <a:cs typeface="Arial"/>
              </a:rPr>
              <a:t>ła</a:t>
            </a:r>
            <a:r>
              <a:rPr lang="pl-PL" sz="1200" spc="4" dirty="0">
                <a:latin typeface="Arial"/>
                <a:cs typeface="Arial"/>
              </a:rPr>
              <a:t>tne</a:t>
            </a:r>
            <a:r>
              <a:rPr lang="pl-PL" sz="1200" spc="-4" dirty="0">
                <a:latin typeface="Arial"/>
                <a:cs typeface="Arial"/>
              </a:rPr>
              <a:t>g</a:t>
            </a:r>
            <a:r>
              <a:rPr lang="pl-PL" sz="1200" dirty="0">
                <a:latin typeface="Arial"/>
                <a:cs typeface="Arial"/>
              </a:rPr>
              <a:t>o</a:t>
            </a:r>
            <a:r>
              <a:rPr lang="pl-PL" sz="1200" spc="-29" dirty="0">
                <a:latin typeface="Arial"/>
                <a:cs typeface="Arial"/>
              </a:rPr>
              <a:t> </a:t>
            </a:r>
            <a:r>
              <a:rPr lang="pl-PL" sz="1200" dirty="0">
                <a:latin typeface="Arial"/>
                <a:cs typeface="Arial"/>
              </a:rPr>
              <a:t>k</a:t>
            </a:r>
            <a:r>
              <a:rPr lang="pl-PL" sz="1200" spc="4" dirty="0">
                <a:latin typeface="Arial"/>
                <a:cs typeface="Arial"/>
              </a:rPr>
              <a:t>u</a:t>
            </a:r>
            <a:r>
              <a:rPr lang="pl-PL" sz="1200" dirty="0">
                <a:latin typeface="Arial"/>
                <a:cs typeface="Arial"/>
              </a:rPr>
              <a:t>r</a:t>
            </a:r>
            <a:r>
              <a:rPr lang="pl-PL" sz="1200" spc="-4" dirty="0">
                <a:latin typeface="Arial"/>
                <a:cs typeface="Arial"/>
              </a:rPr>
              <a:t>i</a:t>
            </a:r>
            <a:r>
              <a:rPr lang="pl-PL" sz="1200" spc="4" dirty="0">
                <a:latin typeface="Arial"/>
                <a:cs typeface="Arial"/>
              </a:rPr>
              <a:t>e</a:t>
            </a:r>
            <a:r>
              <a:rPr lang="pl-PL" sz="1200" dirty="0">
                <a:latin typeface="Arial"/>
                <a:cs typeface="Arial"/>
              </a:rPr>
              <a:t>ra</a:t>
            </a:r>
            <a:r>
              <a:rPr lang="pl-PL" sz="1200" spc="-4" dirty="0">
                <a:latin typeface="Arial"/>
                <a:cs typeface="Arial"/>
              </a:rPr>
              <a:t> </a:t>
            </a:r>
            <a:r>
              <a:rPr lang="pl-PL" sz="1200" spc="4" dirty="0">
                <a:latin typeface="Arial"/>
                <a:cs typeface="Arial"/>
              </a:rPr>
              <a:t>umó</a:t>
            </a:r>
            <a:r>
              <a:rPr lang="pl-PL" sz="1200" spc="-14" dirty="0">
                <a:latin typeface="Arial"/>
                <a:cs typeface="Arial"/>
              </a:rPr>
              <a:t>w</a:t>
            </a:r>
            <a:r>
              <a:rPr lang="pl-PL" sz="1200" dirty="0">
                <a:latin typeface="Arial"/>
                <a:cs typeface="Arial"/>
              </a:rPr>
              <a:t>ić</a:t>
            </a:r>
            <a:r>
              <a:rPr lang="pl-PL" sz="1200" spc="-14" dirty="0">
                <a:latin typeface="Arial"/>
                <a:cs typeface="Arial"/>
              </a:rPr>
              <a:t> </a:t>
            </a:r>
            <a:r>
              <a:rPr lang="pl-PL" sz="1200" spc="4" dirty="0">
                <a:latin typeface="Arial"/>
                <a:cs typeface="Arial"/>
              </a:rPr>
              <a:t>mo</a:t>
            </a:r>
            <a:r>
              <a:rPr lang="pl-PL" sz="1200" spc="-4" dirty="0">
                <a:latin typeface="Arial"/>
                <a:cs typeface="Arial"/>
              </a:rPr>
              <a:t>g</a:t>
            </a:r>
            <a:r>
              <a:rPr lang="pl-PL" sz="1200" dirty="0">
                <a:latin typeface="Arial"/>
                <a:cs typeface="Arial"/>
              </a:rPr>
              <a:t>ą P</a:t>
            </a:r>
            <a:r>
              <a:rPr lang="pl-PL" sz="1200" spc="4" dirty="0">
                <a:latin typeface="Arial"/>
                <a:cs typeface="Arial"/>
              </a:rPr>
              <a:t>ań</a:t>
            </a:r>
            <a:r>
              <a:rPr lang="pl-PL" sz="1200" dirty="0">
                <a:latin typeface="Arial"/>
                <a:cs typeface="Arial"/>
              </a:rPr>
              <a:t>st</a:t>
            </a:r>
            <a:r>
              <a:rPr lang="pl-PL" sz="1200" spc="-9" dirty="0">
                <a:latin typeface="Arial"/>
                <a:cs typeface="Arial"/>
              </a:rPr>
              <a:t>w</a:t>
            </a:r>
            <a:r>
              <a:rPr lang="pl-PL" sz="1200" dirty="0">
                <a:latin typeface="Arial"/>
                <a:cs typeface="Arial"/>
              </a:rPr>
              <a:t>o</a:t>
            </a:r>
            <a:r>
              <a:rPr lang="pl-PL" sz="1200" spc="-9" dirty="0">
                <a:latin typeface="Arial"/>
                <a:cs typeface="Arial"/>
              </a:rPr>
              <a:t> </a:t>
            </a:r>
            <a:r>
              <a:rPr lang="pl-PL" sz="1200" dirty="0">
                <a:latin typeface="Arial"/>
                <a:cs typeface="Arial"/>
              </a:rPr>
              <a:t>k</a:t>
            </a:r>
            <a:r>
              <a:rPr lang="pl-PL" sz="1200" spc="4" dirty="0">
                <a:latin typeface="Arial"/>
                <a:cs typeface="Arial"/>
              </a:rPr>
              <a:t>on</a:t>
            </a:r>
            <a:r>
              <a:rPr lang="pl-PL" sz="1200" dirty="0">
                <a:latin typeface="Arial"/>
                <a:cs typeface="Arial"/>
              </a:rPr>
              <a:t>t</a:t>
            </a:r>
            <a:r>
              <a:rPr lang="pl-PL" sz="1200" spc="4" dirty="0">
                <a:latin typeface="Arial"/>
                <a:cs typeface="Arial"/>
              </a:rPr>
              <a:t>a</a:t>
            </a:r>
            <a:r>
              <a:rPr lang="pl-PL" sz="1200" dirty="0">
                <a:latin typeface="Arial"/>
                <a:cs typeface="Arial"/>
              </a:rPr>
              <a:t>kt</a:t>
            </a:r>
            <a:r>
              <a:rPr lang="pl-PL" sz="1200" spc="4" dirty="0">
                <a:latin typeface="Arial"/>
                <a:cs typeface="Arial"/>
              </a:rPr>
              <a:t>u</a:t>
            </a:r>
            <a:r>
              <a:rPr lang="pl-PL" sz="1200" dirty="0">
                <a:latin typeface="Arial"/>
                <a:cs typeface="Arial"/>
              </a:rPr>
              <a:t>j</a:t>
            </a:r>
            <a:r>
              <a:rPr lang="pl-PL" sz="1200" spc="-9" dirty="0">
                <a:latin typeface="Arial"/>
                <a:cs typeface="Arial"/>
              </a:rPr>
              <a:t>ą</a:t>
            </a:r>
            <a:r>
              <a:rPr lang="pl-PL" sz="1200" dirty="0">
                <a:latin typeface="Arial"/>
                <a:cs typeface="Arial"/>
              </a:rPr>
              <a:t>c</a:t>
            </a:r>
            <a:r>
              <a:rPr lang="pl-PL" sz="1200" spc="-29" dirty="0">
                <a:latin typeface="Arial"/>
                <a:cs typeface="Arial"/>
              </a:rPr>
              <a:t> </a:t>
            </a:r>
            <a:r>
              <a:rPr lang="pl-PL" sz="1200" dirty="0">
                <a:latin typeface="Arial"/>
                <a:cs typeface="Arial"/>
              </a:rPr>
              <a:t>się</a:t>
            </a:r>
            <a:r>
              <a:rPr lang="pl-PL" sz="1200" spc="-4" dirty="0">
                <a:latin typeface="Arial"/>
                <a:cs typeface="Arial"/>
              </a:rPr>
              <a:t> </a:t>
            </a:r>
            <a:r>
              <a:rPr lang="pl-PL" sz="1200" dirty="0">
                <a:latin typeface="Arial"/>
                <a:cs typeface="Arial"/>
              </a:rPr>
              <a:t>z</a:t>
            </a:r>
            <a:r>
              <a:rPr lang="pl-PL" sz="1200" spc="14" dirty="0">
                <a:latin typeface="Arial"/>
                <a:cs typeface="Arial"/>
              </a:rPr>
              <a:t> </a:t>
            </a:r>
            <a:r>
              <a:rPr lang="pl-PL" sz="1200" b="1" dirty="0">
                <a:latin typeface="Arial"/>
                <a:cs typeface="Arial"/>
              </a:rPr>
              <a:t>D</a:t>
            </a:r>
            <a:r>
              <a:rPr lang="pl-PL" sz="1200" b="1" spc="-14" dirty="0">
                <a:latin typeface="Arial"/>
                <a:cs typeface="Arial"/>
              </a:rPr>
              <a:t>z</a:t>
            </a:r>
            <a:r>
              <a:rPr lang="pl-PL" sz="1200" b="1" dirty="0">
                <a:latin typeface="Arial"/>
                <a:cs typeface="Arial"/>
              </a:rPr>
              <a:t>iał</a:t>
            </a:r>
            <a:r>
              <a:rPr lang="pl-PL" sz="1200" b="1" spc="4" dirty="0">
                <a:latin typeface="Arial"/>
                <a:cs typeface="Arial"/>
              </a:rPr>
              <a:t>e</a:t>
            </a:r>
            <a:r>
              <a:rPr lang="pl-PL" sz="1200" b="1" dirty="0">
                <a:latin typeface="Arial"/>
                <a:cs typeface="Arial"/>
              </a:rPr>
              <a:t>m O</a:t>
            </a:r>
            <a:r>
              <a:rPr lang="pl-PL" sz="1200" b="1" spc="4" dirty="0">
                <a:latin typeface="Arial"/>
                <a:cs typeface="Arial"/>
              </a:rPr>
              <a:t>b</a:t>
            </a:r>
            <a:r>
              <a:rPr lang="pl-PL" sz="1200" b="1" dirty="0">
                <a:latin typeface="Arial"/>
                <a:cs typeface="Arial"/>
              </a:rPr>
              <a:t>słu</a:t>
            </a:r>
            <a:r>
              <a:rPr lang="pl-PL" sz="1200" b="1" spc="-4" dirty="0">
                <a:latin typeface="Arial"/>
                <a:cs typeface="Arial"/>
              </a:rPr>
              <a:t>g</a:t>
            </a:r>
            <a:r>
              <a:rPr lang="pl-PL" sz="1200" b="1" dirty="0">
                <a:latin typeface="Arial"/>
                <a:cs typeface="Arial"/>
              </a:rPr>
              <a:t>i</a:t>
            </a:r>
            <a:r>
              <a:rPr lang="pl-PL" sz="1200" b="1" spc="-19" dirty="0">
                <a:latin typeface="Arial"/>
                <a:cs typeface="Arial"/>
              </a:rPr>
              <a:t> </a:t>
            </a:r>
            <a:r>
              <a:rPr lang="pl-PL" sz="1200" b="1" dirty="0">
                <a:latin typeface="Arial"/>
                <a:cs typeface="Arial"/>
              </a:rPr>
              <a:t>Kl</a:t>
            </a:r>
            <a:r>
              <a:rPr lang="pl-PL" sz="1200" b="1" spc="-4" dirty="0">
                <a:latin typeface="Arial"/>
                <a:cs typeface="Arial"/>
              </a:rPr>
              <a:t>i</a:t>
            </a:r>
            <a:r>
              <a:rPr lang="pl-PL" sz="1200" b="1" spc="4" dirty="0">
                <a:latin typeface="Arial"/>
                <a:cs typeface="Arial"/>
              </a:rPr>
              <a:t>en</a:t>
            </a:r>
            <a:r>
              <a:rPr lang="pl-PL" sz="1200" b="1" dirty="0">
                <a:latin typeface="Arial"/>
                <a:cs typeface="Arial"/>
              </a:rPr>
              <a:t>ta</a:t>
            </a:r>
            <a:r>
              <a:rPr lang="pl-PL" sz="1200" b="1" spc="-9" dirty="0">
                <a:latin typeface="Arial"/>
                <a:cs typeface="Arial"/>
              </a:rPr>
              <a:t> </a:t>
            </a:r>
            <a:r>
              <a:rPr lang="pl-PL" sz="1200" b="1" spc="4" dirty="0">
                <a:solidFill>
                  <a:srgbClr val="449BBE"/>
                </a:solidFill>
                <a:latin typeface="Arial"/>
                <a:cs typeface="Arial"/>
              </a:rPr>
              <a:t>80</a:t>
            </a:r>
            <a:r>
              <a:rPr lang="pl-PL" sz="1200" b="1" dirty="0">
                <a:solidFill>
                  <a:srgbClr val="449BBE"/>
                </a:solidFill>
                <a:latin typeface="Arial"/>
                <a:cs typeface="Arial"/>
              </a:rPr>
              <a:t>1</a:t>
            </a:r>
            <a:r>
              <a:rPr lang="pl-PL" sz="1200" b="1" spc="-29" dirty="0">
                <a:solidFill>
                  <a:srgbClr val="449BBE"/>
                </a:solidFill>
                <a:latin typeface="Arial"/>
                <a:cs typeface="Arial"/>
              </a:rPr>
              <a:t> </a:t>
            </a:r>
            <a:r>
              <a:rPr lang="pl-PL" sz="1200" b="1" spc="4" dirty="0">
                <a:solidFill>
                  <a:srgbClr val="449BBE"/>
                </a:solidFill>
                <a:latin typeface="Arial"/>
                <a:cs typeface="Arial"/>
              </a:rPr>
              <a:t>3</a:t>
            </a:r>
            <a:r>
              <a:rPr lang="pl-PL" sz="1200" b="1" dirty="0">
                <a:solidFill>
                  <a:srgbClr val="449BBE"/>
                </a:solidFill>
                <a:latin typeface="Arial"/>
                <a:cs typeface="Arial"/>
              </a:rPr>
              <a:t>1</a:t>
            </a:r>
            <a:r>
              <a:rPr lang="pl-PL" sz="1200" b="1" spc="-4" dirty="0">
                <a:solidFill>
                  <a:srgbClr val="449BBE"/>
                </a:solidFill>
                <a:latin typeface="Arial"/>
                <a:cs typeface="Arial"/>
              </a:rPr>
              <a:t> </a:t>
            </a:r>
            <a:r>
              <a:rPr lang="pl-PL" sz="1200" b="1" spc="4" dirty="0">
                <a:solidFill>
                  <a:srgbClr val="449BBE"/>
                </a:solidFill>
                <a:latin typeface="Arial"/>
                <a:cs typeface="Arial"/>
              </a:rPr>
              <a:t>0</a:t>
            </a:r>
            <a:r>
              <a:rPr lang="pl-PL" sz="1200" b="1" dirty="0">
                <a:solidFill>
                  <a:srgbClr val="449BBE"/>
                </a:solidFill>
                <a:latin typeface="Arial"/>
                <a:cs typeface="Arial"/>
              </a:rPr>
              <a:t>0</a:t>
            </a:r>
            <a:r>
              <a:rPr lang="pl-PL" sz="1200" b="1" spc="-4" dirty="0">
                <a:solidFill>
                  <a:srgbClr val="449BBE"/>
                </a:solidFill>
                <a:latin typeface="Arial"/>
                <a:cs typeface="Arial"/>
              </a:rPr>
              <a:t> </a:t>
            </a:r>
            <a:r>
              <a:rPr lang="pl-PL" sz="1200" b="1" spc="4" dirty="0">
                <a:solidFill>
                  <a:srgbClr val="449BBE"/>
                </a:solidFill>
                <a:latin typeface="Arial"/>
                <a:cs typeface="Arial"/>
              </a:rPr>
              <a:t>0</a:t>
            </a:r>
            <a:r>
              <a:rPr lang="pl-PL" sz="1200" b="1" dirty="0">
                <a:solidFill>
                  <a:srgbClr val="449BBE"/>
                </a:solidFill>
                <a:latin typeface="Arial"/>
                <a:cs typeface="Arial"/>
              </a:rPr>
              <a:t>0</a:t>
            </a:r>
            <a:r>
              <a:rPr lang="pl-PL" sz="1200" b="1" dirty="0">
                <a:solidFill>
                  <a:srgbClr val="4471C4"/>
                </a:solidFill>
                <a:latin typeface="Arial"/>
                <a:cs typeface="Arial"/>
              </a:rPr>
              <a:t> </a:t>
            </a:r>
            <a:r>
              <a:rPr lang="pl-PL" sz="1200" b="1" dirty="0">
                <a:latin typeface="Arial"/>
                <a:cs typeface="Arial"/>
              </a:rPr>
              <a:t>lub</a:t>
            </a:r>
            <a:r>
              <a:rPr lang="pl-PL" sz="1200" b="1" spc="-14" dirty="0">
                <a:latin typeface="Arial"/>
                <a:cs typeface="Arial"/>
              </a:rPr>
              <a:t> </a:t>
            </a:r>
            <a:r>
              <a:rPr lang="pl-PL" sz="1200" b="1" spc="-4" dirty="0">
                <a:solidFill>
                  <a:srgbClr val="449BBE"/>
                </a:solidFill>
                <a:latin typeface="Arial"/>
                <a:cs typeface="Arial"/>
              </a:rPr>
              <a:t>(</a:t>
            </a:r>
            <a:r>
              <a:rPr lang="pl-PL" sz="1200" b="1" spc="4" dirty="0">
                <a:solidFill>
                  <a:srgbClr val="449BBE"/>
                </a:solidFill>
                <a:latin typeface="Arial"/>
                <a:cs typeface="Arial"/>
              </a:rPr>
              <a:t>22</a:t>
            </a:r>
            <a:r>
              <a:rPr lang="pl-PL" sz="1200" b="1" dirty="0">
                <a:solidFill>
                  <a:srgbClr val="449BBE"/>
                </a:solidFill>
                <a:latin typeface="Arial"/>
                <a:cs typeface="Arial"/>
              </a:rPr>
              <a:t>) 7</a:t>
            </a:r>
            <a:r>
              <a:rPr lang="pl-PL" sz="1200" b="1" spc="4" dirty="0">
                <a:solidFill>
                  <a:srgbClr val="449BBE"/>
                </a:solidFill>
                <a:latin typeface="Arial"/>
                <a:cs typeface="Arial"/>
              </a:rPr>
              <a:t>7</a:t>
            </a:r>
            <a:r>
              <a:rPr lang="pl-PL" sz="1200" b="1" dirty="0">
                <a:solidFill>
                  <a:srgbClr val="449BBE"/>
                </a:solidFill>
                <a:latin typeface="Arial"/>
                <a:cs typeface="Arial"/>
              </a:rPr>
              <a:t>1</a:t>
            </a:r>
            <a:r>
              <a:rPr lang="pl-PL" sz="1200" b="1" spc="-29" dirty="0">
                <a:solidFill>
                  <a:srgbClr val="449BBE"/>
                </a:solidFill>
                <a:latin typeface="Arial"/>
                <a:cs typeface="Arial"/>
              </a:rPr>
              <a:t> </a:t>
            </a:r>
            <a:r>
              <a:rPr lang="pl-PL" sz="1200" b="1" spc="4" dirty="0">
                <a:solidFill>
                  <a:srgbClr val="449BBE"/>
                </a:solidFill>
                <a:latin typeface="Arial"/>
                <a:cs typeface="Arial"/>
              </a:rPr>
              <a:t>7</a:t>
            </a:r>
            <a:r>
              <a:rPr lang="pl-PL" sz="1200" b="1" dirty="0">
                <a:solidFill>
                  <a:srgbClr val="449BBE"/>
                </a:solidFill>
                <a:latin typeface="Arial"/>
                <a:cs typeface="Arial"/>
              </a:rPr>
              <a:t>1</a:t>
            </a:r>
            <a:r>
              <a:rPr lang="pl-PL" sz="1200" b="1" spc="4" dirty="0">
                <a:solidFill>
                  <a:srgbClr val="449BBE"/>
                </a:solidFill>
                <a:latin typeface="Arial"/>
                <a:cs typeface="Arial"/>
              </a:rPr>
              <a:t> 71</a:t>
            </a:r>
          </a:p>
          <a:p>
            <a:pPr marL="184150" indent="-171450">
              <a:lnSpc>
                <a:spcPct val="100041"/>
              </a:lnSpc>
              <a:buFont typeface="Arial" panose="020B0604020202020204" pitchFamily="34" charset="0"/>
              <a:buChar char="•"/>
            </a:pPr>
            <a:endParaRPr lang="pl-PL" sz="1200" dirty="0">
              <a:latin typeface="Arial"/>
              <a:cs typeface="Arial"/>
            </a:endParaRPr>
          </a:p>
          <a:p>
            <a:pPr marL="184150" indent="-171450">
              <a:lnSpc>
                <a:spcPct val="100041"/>
              </a:lnSpc>
              <a:buFont typeface="Arial" panose="020B0604020202020204" pitchFamily="34" charset="0"/>
              <a:buChar char="•"/>
            </a:pPr>
            <a:endParaRPr lang="pl-PL" sz="1200" dirty="0">
              <a:latin typeface="Arial"/>
              <a:cs typeface="Arial"/>
            </a:endParaRPr>
          </a:p>
          <a:p>
            <a:pPr marL="184150" indent="-171450">
              <a:lnSpc>
                <a:spcPct val="100041"/>
              </a:lnSpc>
              <a:buFont typeface="Arial" panose="020B0604020202020204" pitchFamily="34" charset="0"/>
              <a:buChar char="•"/>
            </a:pPr>
            <a:endParaRPr lang="pl-PL" sz="1200" dirty="0">
              <a:latin typeface="Arial"/>
              <a:cs typeface="Arial"/>
            </a:endParaRPr>
          </a:p>
          <a:p>
            <a:pPr marL="12700" marR="22859">
              <a:lnSpc>
                <a:spcPct val="95825"/>
              </a:lnSpc>
            </a:pPr>
            <a:endParaRPr lang="pl-PL" sz="1200" dirty="0">
              <a:latin typeface="Arial"/>
              <a:cs typeface="Arial"/>
            </a:endParaRPr>
          </a:p>
          <a:p>
            <a:pPr marL="12700">
              <a:lnSpc>
                <a:spcPct val="100041"/>
              </a:lnSpc>
            </a:pPr>
            <a:endParaRPr sz="1200" dirty="0">
              <a:latin typeface="Arial"/>
              <a:cs typeface="Arial"/>
            </a:endParaRPr>
          </a:p>
        </p:txBody>
      </p:sp>
      <p:sp>
        <p:nvSpPr>
          <p:cNvPr id="16" name="object 16"/>
          <p:cNvSpPr txBox="1"/>
          <p:nvPr/>
        </p:nvSpPr>
        <p:spPr>
          <a:xfrm>
            <a:off x="3712210" y="2489660"/>
            <a:ext cx="1116584"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Or</a:t>
            </a:r>
            <a:r>
              <a:rPr sz="1200" spc="-14" dirty="0" smtClean="0">
                <a:solidFill>
                  <a:srgbClr val="FFFFFF"/>
                </a:solidFill>
                <a:latin typeface="Arial"/>
                <a:cs typeface="Arial"/>
              </a:rPr>
              <a:t>y</a:t>
            </a:r>
            <a:r>
              <a:rPr sz="1200" spc="-4" dirty="0" smtClean="0">
                <a:solidFill>
                  <a:srgbClr val="FFFFFF"/>
                </a:solidFill>
                <a:latin typeface="Arial"/>
                <a:cs typeface="Arial"/>
              </a:rPr>
              <a:t>g</a:t>
            </a:r>
            <a:r>
              <a:rPr sz="1200" spc="0" dirty="0" smtClean="0">
                <a:solidFill>
                  <a:srgbClr val="FFFFFF"/>
                </a:solidFill>
                <a:latin typeface="Arial"/>
                <a:cs typeface="Arial"/>
              </a:rPr>
              <a:t>in</a:t>
            </a:r>
            <a:r>
              <a:rPr sz="1200" spc="4" dirty="0" smtClean="0">
                <a:solidFill>
                  <a:srgbClr val="FFFFFF"/>
                </a:solidFill>
                <a:latin typeface="Arial"/>
                <a:cs typeface="Arial"/>
              </a:rPr>
              <a:t>a</a:t>
            </a:r>
            <a:r>
              <a:rPr sz="1200" spc="0" dirty="0" smtClean="0">
                <a:solidFill>
                  <a:srgbClr val="FFFFFF"/>
                </a:solidFill>
                <a:latin typeface="Arial"/>
                <a:cs typeface="Arial"/>
              </a:rPr>
              <a:t>ł </a:t>
            </a:r>
            <a:r>
              <a:rPr sz="1200" spc="14" dirty="0" smtClean="0">
                <a:solidFill>
                  <a:srgbClr val="FFFFFF"/>
                </a:solidFill>
                <a:latin typeface="Arial"/>
                <a:cs typeface="Arial"/>
              </a:rPr>
              <a:t>f</a:t>
            </a:r>
            <a:r>
              <a:rPr sz="1200" spc="4" dirty="0" smtClean="0">
                <a:solidFill>
                  <a:srgbClr val="FFFFFF"/>
                </a:solidFill>
                <a:latin typeface="Arial"/>
                <a:cs typeface="Arial"/>
              </a:rPr>
              <a:t>a</a:t>
            </a:r>
            <a:r>
              <a:rPr sz="1200" spc="0" dirty="0" smtClean="0">
                <a:solidFill>
                  <a:srgbClr val="FFFFFF"/>
                </a:solidFill>
                <a:latin typeface="Arial"/>
                <a:cs typeface="Arial"/>
              </a:rPr>
              <a:t>kt</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p:txBody>
      </p:sp>
      <p:sp>
        <p:nvSpPr>
          <p:cNvPr id="15" name="object 15"/>
          <p:cNvSpPr txBox="1"/>
          <p:nvPr/>
        </p:nvSpPr>
        <p:spPr>
          <a:xfrm>
            <a:off x="5468493" y="2503376"/>
            <a:ext cx="5284342" cy="360680"/>
          </a:xfrm>
          <a:prstGeom prst="rect">
            <a:avLst/>
          </a:prstGeom>
        </p:spPr>
        <p:txBody>
          <a:bodyPr wrap="square" lIns="0" tIns="0" rIns="0" bIns="0" rtlCol="0">
            <a:noAutofit/>
          </a:bodyPr>
          <a:lstStyle/>
          <a:p>
            <a:pPr marL="12700">
              <a:lnSpc>
                <a:spcPts val="1325"/>
              </a:lnSpc>
              <a:spcBef>
                <a:spcPts val="66"/>
              </a:spcBef>
            </a:pPr>
            <a:endParaRPr sz="1200" dirty="0">
              <a:latin typeface="Arial"/>
              <a:cs typeface="Arial"/>
            </a:endParaRPr>
          </a:p>
        </p:txBody>
      </p:sp>
      <p:sp>
        <p:nvSpPr>
          <p:cNvPr id="14" name="object 14"/>
          <p:cNvSpPr txBox="1"/>
          <p:nvPr/>
        </p:nvSpPr>
        <p:spPr>
          <a:xfrm>
            <a:off x="743813" y="2722578"/>
            <a:ext cx="158843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O</a:t>
            </a:r>
            <a:r>
              <a:rPr sz="1200" spc="4" dirty="0" smtClean="0">
                <a:latin typeface="Arial"/>
                <a:cs typeface="Arial"/>
              </a:rPr>
              <a:t>dp</a:t>
            </a:r>
            <a:r>
              <a:rPr sz="1200" spc="0" dirty="0" smtClean="0">
                <a:latin typeface="Arial"/>
                <a:cs typeface="Arial"/>
              </a:rPr>
              <a:t>ra</a:t>
            </a:r>
            <a:r>
              <a:rPr sz="1200" spc="-14" dirty="0" smtClean="0">
                <a:latin typeface="Arial"/>
                <a:cs typeface="Arial"/>
              </a:rPr>
              <a:t>w</a:t>
            </a:r>
            <a:r>
              <a:rPr sz="1200" spc="0" dirty="0" smtClean="0">
                <a:latin typeface="Arial"/>
                <a:cs typeface="Arial"/>
              </a:rPr>
              <a:t>a</a:t>
            </a:r>
            <a:r>
              <a:rPr sz="1200" spc="-14" dirty="0" smtClean="0">
                <a:latin typeface="Arial"/>
                <a:cs typeface="Arial"/>
              </a:rPr>
              <a:t> </a:t>
            </a:r>
            <a:r>
              <a:rPr sz="1200" spc="0" dirty="0" smtClean="0">
                <a:latin typeface="Arial"/>
                <a:cs typeface="Arial"/>
              </a:rPr>
              <a:t>i</a:t>
            </a:r>
            <a:r>
              <a:rPr sz="1200" spc="4" dirty="0" smtClean="0">
                <a:latin typeface="Arial"/>
                <a:cs typeface="Arial"/>
              </a:rPr>
              <a:t>nd</a:t>
            </a:r>
            <a:r>
              <a:rPr sz="1200" spc="-9" dirty="0" smtClean="0">
                <a:latin typeface="Arial"/>
                <a:cs typeface="Arial"/>
              </a:rPr>
              <a:t>yw</a:t>
            </a:r>
            <a:r>
              <a:rPr sz="1200" spc="0" dirty="0" smtClean="0">
                <a:latin typeface="Arial"/>
                <a:cs typeface="Arial"/>
              </a:rPr>
              <a:t>i</a:t>
            </a:r>
            <a:r>
              <a:rPr sz="1200" spc="4" dirty="0" smtClean="0">
                <a:latin typeface="Arial"/>
                <a:cs typeface="Arial"/>
              </a:rPr>
              <a:t>dua</a:t>
            </a:r>
            <a:r>
              <a:rPr sz="1200" spc="0" dirty="0" smtClean="0">
                <a:latin typeface="Arial"/>
                <a:cs typeface="Arial"/>
              </a:rPr>
              <a:t>l</a:t>
            </a:r>
            <a:r>
              <a:rPr sz="1200" spc="4" dirty="0" smtClean="0">
                <a:latin typeface="Arial"/>
                <a:cs typeface="Arial"/>
              </a:rPr>
              <a:t>n</a:t>
            </a:r>
            <a:r>
              <a:rPr sz="1200" spc="0" dirty="0" smtClean="0">
                <a:latin typeface="Arial"/>
                <a:cs typeface="Arial"/>
              </a:rPr>
              <a:t>a</a:t>
            </a:r>
            <a:endParaRPr sz="1200">
              <a:latin typeface="Arial"/>
              <a:cs typeface="Arial"/>
            </a:endParaRPr>
          </a:p>
        </p:txBody>
      </p:sp>
      <p:sp>
        <p:nvSpPr>
          <p:cNvPr id="13" name="object 13"/>
          <p:cNvSpPr txBox="1"/>
          <p:nvPr/>
        </p:nvSpPr>
        <p:spPr>
          <a:xfrm>
            <a:off x="3564382" y="3002359"/>
            <a:ext cx="1412239" cy="177800"/>
          </a:xfrm>
          <a:prstGeom prst="rect">
            <a:avLst/>
          </a:prstGeom>
        </p:spPr>
        <p:txBody>
          <a:bodyPr wrap="square" lIns="0" tIns="0" rIns="0" bIns="0" rtlCol="0">
            <a:noAutofit/>
          </a:bodyPr>
          <a:lstStyle/>
          <a:p>
            <a:pPr marL="12700">
              <a:lnSpc>
                <a:spcPts val="1325"/>
              </a:lnSpc>
              <a:spcBef>
                <a:spcPts val="66"/>
              </a:spcBef>
            </a:pPr>
            <a:r>
              <a:rPr sz="1200" spc="9" dirty="0" smtClean="0">
                <a:solidFill>
                  <a:srgbClr val="FFFFFF"/>
                </a:solidFill>
                <a:latin typeface="Arial"/>
                <a:cs typeface="Arial"/>
              </a:rPr>
              <a:t>T</a:t>
            </a:r>
            <a:r>
              <a:rPr sz="1200" spc="0" dirty="0" smtClean="0">
                <a:solidFill>
                  <a:srgbClr val="FFFFFF"/>
                </a:solidFill>
                <a:latin typeface="Arial"/>
                <a:cs typeface="Arial"/>
              </a:rPr>
              <a:t>łu</a:t>
            </a:r>
            <a:r>
              <a:rPr sz="1200" spc="9" dirty="0" smtClean="0">
                <a:solidFill>
                  <a:srgbClr val="FFFFFF"/>
                </a:solidFill>
                <a:latin typeface="Arial"/>
                <a:cs typeface="Arial"/>
              </a:rPr>
              <a:t>m</a:t>
            </a:r>
            <a:r>
              <a:rPr sz="1200" spc="4" dirty="0" smtClean="0">
                <a:solidFill>
                  <a:srgbClr val="FFFFFF"/>
                </a:solidFill>
                <a:latin typeface="Arial"/>
                <a:cs typeface="Arial"/>
              </a:rPr>
              <a:t>a</a:t>
            </a:r>
            <a:r>
              <a:rPr sz="1200" spc="0" dirty="0" smtClean="0">
                <a:solidFill>
                  <a:srgbClr val="FFFFFF"/>
                </a:solidFill>
                <a:latin typeface="Arial"/>
                <a:cs typeface="Arial"/>
              </a:rPr>
              <a:t>c</a:t>
            </a:r>
            <a:r>
              <a:rPr sz="1200" spc="-9" dirty="0" smtClean="0">
                <a:solidFill>
                  <a:srgbClr val="FFFFFF"/>
                </a:solidFill>
                <a:latin typeface="Arial"/>
                <a:cs typeface="Arial"/>
              </a:rPr>
              <a:t>z</a:t>
            </a:r>
            <a:r>
              <a:rPr sz="1200" spc="4"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ie</a:t>
            </a:r>
            <a:r>
              <a:rPr sz="1200" spc="-25" dirty="0" smtClean="0">
                <a:solidFill>
                  <a:srgbClr val="FFFFFF"/>
                </a:solidFill>
                <a:latin typeface="Arial"/>
                <a:cs typeface="Arial"/>
              </a:rPr>
              <a:t> </a:t>
            </a:r>
            <a:r>
              <a:rPr sz="1200" spc="14" dirty="0" smtClean="0">
                <a:solidFill>
                  <a:srgbClr val="FFFFFF"/>
                </a:solidFill>
                <a:latin typeface="Arial"/>
                <a:cs typeface="Arial"/>
              </a:rPr>
              <a:t>f</a:t>
            </a:r>
            <a:r>
              <a:rPr sz="1200" spc="4" dirty="0" smtClean="0">
                <a:solidFill>
                  <a:srgbClr val="FFFFFF"/>
                </a:solidFill>
                <a:latin typeface="Arial"/>
                <a:cs typeface="Arial"/>
              </a:rPr>
              <a:t>a</a:t>
            </a:r>
            <a:r>
              <a:rPr sz="1200" spc="0" dirty="0" smtClean="0">
                <a:solidFill>
                  <a:srgbClr val="FFFFFF"/>
                </a:solidFill>
                <a:latin typeface="Arial"/>
                <a:cs typeface="Arial"/>
              </a:rPr>
              <a:t>kt</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p:txBody>
      </p:sp>
      <p:sp>
        <p:nvSpPr>
          <p:cNvPr id="11" name="object 11"/>
          <p:cNvSpPr txBox="1"/>
          <p:nvPr/>
        </p:nvSpPr>
        <p:spPr>
          <a:xfrm>
            <a:off x="3291586" y="3515058"/>
            <a:ext cx="1956765"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Up</a:t>
            </a:r>
            <a:r>
              <a:rPr sz="1200" spc="4" dirty="0" smtClean="0">
                <a:latin typeface="Arial"/>
                <a:cs typeface="Arial"/>
              </a:rPr>
              <a:t>o</a:t>
            </a:r>
            <a:r>
              <a:rPr sz="1200" spc="-14" dirty="0" smtClean="0">
                <a:latin typeface="Arial"/>
                <a:cs typeface="Arial"/>
              </a:rPr>
              <a:t>w</a:t>
            </a:r>
            <a:r>
              <a:rPr sz="1200" spc="4" dirty="0" smtClean="0">
                <a:latin typeface="Arial"/>
                <a:cs typeface="Arial"/>
              </a:rPr>
              <a:t>a</a:t>
            </a:r>
            <a:r>
              <a:rPr sz="1200" spc="-9" dirty="0" smtClean="0">
                <a:latin typeface="Arial"/>
                <a:cs typeface="Arial"/>
              </a:rPr>
              <a:t>ż</a:t>
            </a:r>
            <a:r>
              <a:rPr sz="1200" spc="4" dirty="0" smtClean="0">
                <a:latin typeface="Arial"/>
                <a:cs typeface="Arial"/>
              </a:rPr>
              <a:t>n</a:t>
            </a:r>
            <a:r>
              <a:rPr sz="1200" spc="0" dirty="0" smtClean="0">
                <a:latin typeface="Arial"/>
                <a:cs typeface="Arial"/>
              </a:rPr>
              <a:t>ie</a:t>
            </a:r>
            <a:r>
              <a:rPr sz="1200" spc="4" dirty="0" smtClean="0">
                <a:latin typeface="Arial"/>
                <a:cs typeface="Arial"/>
              </a:rPr>
              <a:t>n</a:t>
            </a:r>
            <a:r>
              <a:rPr sz="1200" spc="0" dirty="0" smtClean="0">
                <a:latin typeface="Arial"/>
                <a:cs typeface="Arial"/>
              </a:rPr>
              <a:t>ie</a:t>
            </a:r>
            <a:r>
              <a:rPr sz="1200" spc="-34" dirty="0" smtClean="0">
                <a:latin typeface="Arial"/>
                <a:cs typeface="Arial"/>
              </a:rPr>
              <a:t> </a:t>
            </a:r>
            <a:r>
              <a:rPr sz="1200" spc="4" dirty="0" smtClean="0">
                <a:latin typeface="Arial"/>
                <a:cs typeface="Arial"/>
              </a:rPr>
              <a:t>be</a:t>
            </a:r>
            <a:r>
              <a:rPr sz="1200" spc="-9" dirty="0" smtClean="0">
                <a:latin typeface="Arial"/>
                <a:cs typeface="Arial"/>
              </a:rPr>
              <a:t>z</a:t>
            </a:r>
            <a:r>
              <a:rPr sz="1200" spc="4" dirty="0" smtClean="0">
                <a:latin typeface="Arial"/>
                <a:cs typeface="Arial"/>
              </a:rPr>
              <a:t>po</a:t>
            </a:r>
            <a:r>
              <a:rPr sz="1200" spc="0" dirty="0" smtClean="0">
                <a:latin typeface="Arial"/>
                <a:cs typeface="Arial"/>
              </a:rPr>
              <a:t>śre</a:t>
            </a:r>
            <a:r>
              <a:rPr sz="1200" spc="4" dirty="0" smtClean="0">
                <a:latin typeface="Arial"/>
                <a:cs typeface="Arial"/>
              </a:rPr>
              <a:t>d</a:t>
            </a:r>
            <a:r>
              <a:rPr sz="1200" spc="-4" dirty="0" smtClean="0">
                <a:latin typeface="Arial"/>
                <a:cs typeface="Arial"/>
              </a:rPr>
              <a:t>n</a:t>
            </a:r>
            <a:r>
              <a:rPr sz="1200" spc="0" dirty="0" smtClean="0">
                <a:latin typeface="Arial"/>
                <a:cs typeface="Arial"/>
              </a:rPr>
              <a:t>ie</a:t>
            </a:r>
            <a:endParaRPr sz="1200">
              <a:latin typeface="Arial"/>
              <a:cs typeface="Arial"/>
            </a:endParaRPr>
          </a:p>
        </p:txBody>
      </p:sp>
      <p:sp>
        <p:nvSpPr>
          <p:cNvPr id="10" name="object 10"/>
          <p:cNvSpPr txBox="1"/>
          <p:nvPr/>
        </p:nvSpPr>
        <p:spPr>
          <a:xfrm>
            <a:off x="903528" y="3687778"/>
            <a:ext cx="1272590"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b</a:t>
            </a:r>
            <a:r>
              <a:rPr sz="1200" spc="0" dirty="0" smtClean="0">
                <a:solidFill>
                  <a:srgbClr val="FFFFFF"/>
                </a:solidFill>
                <a:latin typeface="Arial"/>
                <a:cs typeface="Arial"/>
              </a:rPr>
              <a:t>i</a:t>
            </a:r>
            <a:r>
              <a:rPr sz="1200" spc="4" dirty="0" smtClean="0">
                <a:solidFill>
                  <a:srgbClr val="FFFFFF"/>
                </a:solidFill>
                <a:latin typeface="Arial"/>
                <a:cs typeface="Arial"/>
              </a:rPr>
              <a:t>o</a:t>
            </a:r>
            <a:r>
              <a:rPr sz="1200" spc="0" dirty="0" smtClean="0">
                <a:solidFill>
                  <a:srgbClr val="FFFFFF"/>
                </a:solidFill>
                <a:latin typeface="Arial"/>
                <a:cs typeface="Arial"/>
              </a:rPr>
              <a:t>rc</a:t>
            </a:r>
            <a:r>
              <a:rPr sz="1200" spc="-9" dirty="0" smtClean="0">
                <a:solidFill>
                  <a:srgbClr val="FFFFFF"/>
                </a:solidFill>
                <a:latin typeface="Arial"/>
                <a:cs typeface="Arial"/>
              </a:rPr>
              <a:t>z</a:t>
            </a:r>
            <a:r>
              <a:rPr sz="1200" spc="0" dirty="0" smtClean="0">
                <a:solidFill>
                  <a:srgbClr val="FFFFFF"/>
                </a:solidFill>
                <a:latin typeface="Arial"/>
                <a:cs typeface="Arial"/>
              </a:rPr>
              <a:t>a</a:t>
            </a:r>
            <a:endParaRPr sz="1200">
              <a:latin typeface="Arial"/>
              <a:cs typeface="Arial"/>
            </a:endParaRPr>
          </a:p>
        </p:txBody>
      </p:sp>
      <p:sp>
        <p:nvSpPr>
          <p:cNvPr id="9" name="object 9"/>
          <p:cNvSpPr txBox="1"/>
          <p:nvPr/>
        </p:nvSpPr>
        <p:spPr>
          <a:xfrm>
            <a:off x="3390646" y="4027630"/>
            <a:ext cx="1757426"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Oś</a:t>
            </a:r>
            <a:r>
              <a:rPr sz="1200" spc="-9" dirty="0" smtClean="0">
                <a:solidFill>
                  <a:srgbClr val="FFFFFF"/>
                </a:solidFill>
                <a:latin typeface="Arial"/>
                <a:cs typeface="Arial"/>
              </a:rPr>
              <a:t>w</a:t>
            </a:r>
            <a:r>
              <a:rPr sz="1200" spc="0" dirty="0" smtClean="0">
                <a:solidFill>
                  <a:srgbClr val="FFFFFF"/>
                </a:solidFill>
                <a:latin typeface="Arial"/>
                <a:cs typeface="Arial"/>
              </a:rPr>
              <a:t>ia</a:t>
            </a:r>
            <a:r>
              <a:rPr sz="1200" spc="4" dirty="0" smtClean="0">
                <a:solidFill>
                  <a:srgbClr val="FFFFFF"/>
                </a:solidFill>
                <a:latin typeface="Arial"/>
                <a:cs typeface="Arial"/>
              </a:rPr>
              <a:t>d</a:t>
            </a:r>
            <a:r>
              <a:rPr sz="1200" spc="0" dirty="0" smtClean="0">
                <a:solidFill>
                  <a:srgbClr val="FFFFFF"/>
                </a:solidFill>
                <a:latin typeface="Arial"/>
                <a:cs typeface="Arial"/>
              </a:rPr>
              <a:t>c</a:t>
            </a:r>
            <a:r>
              <a:rPr sz="1200" spc="-9" dirty="0" smtClean="0">
                <a:solidFill>
                  <a:srgbClr val="FFFFFF"/>
                </a:solidFill>
                <a:latin typeface="Arial"/>
                <a:cs typeface="Arial"/>
              </a:rPr>
              <a:t>z</a:t>
            </a:r>
            <a:r>
              <a:rPr sz="1200" spc="4" dirty="0" smtClean="0">
                <a:solidFill>
                  <a:srgbClr val="FFFFFF"/>
                </a:solidFill>
                <a:latin typeface="Arial"/>
                <a:cs typeface="Arial"/>
              </a:rPr>
              <a:t>en</a:t>
            </a:r>
            <a:r>
              <a:rPr sz="1200" spc="0" dirty="0" smtClean="0">
                <a:solidFill>
                  <a:srgbClr val="FFFFFF"/>
                </a:solidFill>
                <a:latin typeface="Arial"/>
                <a:cs typeface="Arial"/>
              </a:rPr>
              <a:t>ie</a:t>
            </a:r>
            <a:r>
              <a:rPr sz="1200" spc="-14" dirty="0" smtClean="0">
                <a:solidFill>
                  <a:srgbClr val="FFFFFF"/>
                </a:solidFill>
                <a:latin typeface="Arial"/>
                <a:cs typeface="Arial"/>
              </a:rPr>
              <a:t> </a:t>
            </a:r>
            <a:r>
              <a:rPr sz="1200" spc="4" dirty="0" smtClean="0">
                <a:solidFill>
                  <a:srgbClr val="FFFFFF"/>
                </a:solidFill>
                <a:latin typeface="Arial"/>
                <a:cs typeface="Arial"/>
              </a:rPr>
              <a:t>e</a:t>
            </a:r>
            <a:r>
              <a:rPr sz="1200" spc="0" dirty="0" smtClean="0">
                <a:solidFill>
                  <a:srgbClr val="FFFFFF"/>
                </a:solidFill>
                <a:latin typeface="Arial"/>
                <a:cs typeface="Arial"/>
              </a:rPr>
              <a:t>ks</a:t>
            </a:r>
            <a:r>
              <a:rPr sz="1200" spc="4" dirty="0" smtClean="0">
                <a:solidFill>
                  <a:srgbClr val="FFFFFF"/>
                </a:solidFill>
                <a:latin typeface="Arial"/>
                <a:cs typeface="Arial"/>
              </a:rPr>
              <a:t>po</a:t>
            </a:r>
            <a:r>
              <a:rPr sz="1200" spc="0" dirty="0" smtClean="0">
                <a:solidFill>
                  <a:srgbClr val="FFFFFF"/>
                </a:solidFill>
                <a:latin typeface="Arial"/>
                <a:cs typeface="Arial"/>
              </a:rPr>
              <a:t>rtera</a:t>
            </a:r>
            <a:endParaRPr sz="1200">
              <a:latin typeface="Arial"/>
              <a:cs typeface="Arial"/>
            </a:endParaRPr>
          </a:p>
        </p:txBody>
      </p:sp>
      <p:sp>
        <p:nvSpPr>
          <p:cNvPr id="8" name="object 8"/>
          <p:cNvSpPr txBox="1"/>
          <p:nvPr/>
        </p:nvSpPr>
        <p:spPr>
          <a:xfrm>
            <a:off x="5468493" y="4403725"/>
            <a:ext cx="5112149" cy="726820"/>
          </a:xfrm>
          <a:prstGeom prst="rect">
            <a:avLst/>
          </a:prstGeom>
        </p:spPr>
        <p:txBody>
          <a:bodyPr wrap="square" lIns="0" tIns="0" rIns="0" bIns="0" rtlCol="0">
            <a:noAutofit/>
          </a:bodyPr>
          <a:lstStyle/>
          <a:p>
            <a:pPr marL="184150" marR="13586" indent="-171450">
              <a:lnSpc>
                <a:spcPts val="1325"/>
              </a:lnSpc>
              <a:spcBef>
                <a:spcPts val="66"/>
              </a:spcBef>
              <a:buFont typeface="Arial" panose="020B0604020202020204" pitchFamily="34" charset="0"/>
              <a:buChar char="•"/>
            </a:pPr>
            <a:endParaRPr sz="1200" dirty="0">
              <a:latin typeface="Arial"/>
              <a:cs typeface="Arial"/>
            </a:endParaRPr>
          </a:p>
        </p:txBody>
      </p:sp>
      <p:sp>
        <p:nvSpPr>
          <p:cNvPr id="7" name="object 7"/>
          <p:cNvSpPr txBox="1"/>
          <p:nvPr/>
        </p:nvSpPr>
        <p:spPr>
          <a:xfrm>
            <a:off x="287832" y="4514802"/>
            <a:ext cx="2481032" cy="543560"/>
          </a:xfrm>
          <a:prstGeom prst="rect">
            <a:avLst/>
          </a:prstGeom>
        </p:spPr>
        <p:txBody>
          <a:bodyPr wrap="square" lIns="0" tIns="0" rIns="0" bIns="0" rtlCol="0">
            <a:noAutofit/>
          </a:bodyPr>
          <a:lstStyle/>
          <a:p>
            <a:pPr marL="285749" marR="285431"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doda</a:t>
            </a:r>
            <a:r>
              <a:rPr sz="1200" spc="0" dirty="0" smtClean="0">
                <a:solidFill>
                  <a:srgbClr val="FFFFFF"/>
                </a:solidFill>
                <a:latin typeface="Arial"/>
                <a:cs typeface="Arial"/>
              </a:rPr>
              <a:t>tk</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0" dirty="0" smtClean="0">
                <a:solidFill>
                  <a:srgbClr val="FFFFFF"/>
                </a:solidFill>
                <a:latin typeface="Arial"/>
                <a:cs typeface="Arial"/>
              </a:rPr>
              <a:t>e</a:t>
            </a:r>
            <a:r>
              <a:rPr sz="1200" spc="-19" dirty="0" smtClean="0">
                <a:solidFill>
                  <a:srgbClr val="FFFFFF"/>
                </a:solidFill>
                <a:latin typeface="Arial"/>
                <a:cs typeface="Arial"/>
              </a:rPr>
              <a:t> </a:t>
            </a: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ty</a:t>
            </a:r>
            <a:endParaRPr sz="1200">
              <a:latin typeface="Arial"/>
              <a:cs typeface="Arial"/>
            </a:endParaRPr>
          </a:p>
          <a:p>
            <a:pPr indent="0" algn="ctr">
              <a:lnSpc>
                <a:spcPct val="100041"/>
              </a:lnSpc>
            </a:pPr>
            <a:r>
              <a:rPr sz="1200" spc="4" dirty="0" smtClean="0">
                <a:solidFill>
                  <a:srgbClr val="FFFFFF"/>
                </a:solidFill>
                <a:latin typeface="Arial"/>
                <a:cs typeface="Arial"/>
              </a:rPr>
              <a:t>u</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le</a:t>
            </a:r>
            <a:r>
              <a:rPr sz="1200" spc="-9" dirty="0" smtClean="0">
                <a:solidFill>
                  <a:srgbClr val="FFFFFF"/>
                </a:solidFill>
                <a:latin typeface="Arial"/>
                <a:cs typeface="Arial"/>
              </a:rPr>
              <a:t>ż</a:t>
            </a:r>
            <a:r>
              <a:rPr sz="1200" spc="4" dirty="0" smtClean="0">
                <a:solidFill>
                  <a:srgbClr val="FFFFFF"/>
                </a:solidFill>
                <a:latin typeface="Arial"/>
                <a:cs typeface="Arial"/>
              </a:rPr>
              <a:t>n</a:t>
            </a:r>
            <a:r>
              <a:rPr sz="1200" spc="0" dirty="0" smtClean="0">
                <a:solidFill>
                  <a:srgbClr val="FFFFFF"/>
                </a:solidFill>
                <a:latin typeface="Arial"/>
                <a:cs typeface="Arial"/>
              </a:rPr>
              <a:t>io</a:t>
            </a:r>
            <a:r>
              <a:rPr sz="1200" spc="4" dirty="0" smtClean="0">
                <a:solidFill>
                  <a:srgbClr val="FFFFFF"/>
                </a:solidFill>
                <a:latin typeface="Arial"/>
                <a:cs typeface="Arial"/>
              </a:rPr>
              <a:t>n</a:t>
            </a:r>
            <a:r>
              <a:rPr sz="1200" spc="0" dirty="0" smtClean="0">
                <a:solidFill>
                  <a:srgbClr val="FFFFFF"/>
                </a:solidFill>
                <a:latin typeface="Arial"/>
                <a:cs typeface="Arial"/>
              </a:rPr>
              <a:t>e</a:t>
            </a:r>
            <a:r>
              <a:rPr sz="1200" spc="-34" dirty="0" smtClean="0">
                <a:solidFill>
                  <a:srgbClr val="FFFFFF"/>
                </a:solidFill>
                <a:latin typeface="Arial"/>
                <a:cs typeface="Arial"/>
              </a:rPr>
              <a:t> </a:t>
            </a:r>
            <a:r>
              <a:rPr sz="1200" spc="4" dirty="0" smtClean="0">
                <a:solidFill>
                  <a:srgbClr val="FFFFFF"/>
                </a:solidFill>
                <a:latin typeface="Arial"/>
                <a:cs typeface="Arial"/>
              </a:rPr>
              <a:t>o</a:t>
            </a:r>
            <a:r>
              <a:rPr sz="1200" spc="0" dirty="0" smtClean="0">
                <a:solidFill>
                  <a:srgbClr val="FFFFFF"/>
                </a:solidFill>
                <a:latin typeface="Arial"/>
                <a:cs typeface="Arial"/>
              </a:rPr>
              <a:t>d</a:t>
            </a:r>
            <a:r>
              <a:rPr sz="1200" spc="-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rtości</a:t>
            </a:r>
            <a:r>
              <a:rPr sz="1200" spc="9"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 kraju</a:t>
            </a:r>
            <a:r>
              <a:rPr sz="1200" spc="-4" dirty="0" smtClean="0">
                <a:solidFill>
                  <a:srgbClr val="FFFFFF"/>
                </a:solidFill>
                <a:latin typeface="Arial"/>
                <a:cs typeface="Arial"/>
              </a:rPr>
              <a:t> </a:t>
            </a:r>
            <a:r>
              <a:rPr sz="1200" spc="4" dirty="0" smtClean="0">
                <a:solidFill>
                  <a:srgbClr val="FFFFFF"/>
                </a:solidFill>
                <a:latin typeface="Arial"/>
                <a:cs typeface="Arial"/>
              </a:rPr>
              <a:t>do</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a:t>
            </a:r>
            <a:r>
              <a:rPr sz="1200" spc="-9" dirty="0" smtClean="0">
                <a:solidFill>
                  <a:srgbClr val="FFFFFF"/>
                </a:solidFill>
                <a:latin typeface="Arial"/>
                <a:cs typeface="Arial"/>
              </a:rPr>
              <a:t>o</a:t>
            </a:r>
            <a:r>
              <a:rPr sz="1200" spc="-14" dirty="0" smtClean="0">
                <a:solidFill>
                  <a:srgbClr val="FFFFFF"/>
                </a:solidFill>
                <a:latin typeface="Arial"/>
                <a:cs typeface="Arial"/>
              </a:rPr>
              <a:t>w</a:t>
            </a:r>
            <a:r>
              <a:rPr sz="1200" spc="4" dirty="0" smtClean="0">
                <a:solidFill>
                  <a:srgbClr val="FFFFFF"/>
                </a:solidFill>
                <a:latin typeface="Arial"/>
                <a:cs typeface="Arial"/>
              </a:rPr>
              <a:t>e</a:t>
            </a:r>
            <a:r>
              <a:rPr sz="1200" spc="-4" dirty="0" smtClean="0">
                <a:solidFill>
                  <a:srgbClr val="FFFFFF"/>
                </a:solidFill>
                <a:latin typeface="Arial"/>
                <a:cs typeface="Arial"/>
              </a:rPr>
              <a:t>g</a:t>
            </a:r>
            <a:r>
              <a:rPr sz="1200" spc="0" dirty="0" smtClean="0">
                <a:solidFill>
                  <a:srgbClr val="FFFFFF"/>
                </a:solidFill>
                <a:latin typeface="Arial"/>
                <a:cs typeface="Arial"/>
              </a:rPr>
              <a:t>o</a:t>
            </a:r>
            <a:r>
              <a:rPr sz="1200" spc="-25" dirty="0" smtClean="0">
                <a:solidFill>
                  <a:srgbClr val="FFFFFF"/>
                </a:solidFill>
                <a:latin typeface="Arial"/>
                <a:cs typeface="Arial"/>
              </a:rPr>
              <a:t> </a:t>
            </a:r>
            <a:r>
              <a:rPr sz="1200" spc="0" dirty="0" smtClean="0">
                <a:solidFill>
                  <a:srgbClr val="FFFFFF"/>
                </a:solidFill>
                <a:latin typeface="Arial"/>
                <a:cs typeface="Arial"/>
              </a:rPr>
              <a:t>l</a:t>
            </a:r>
            <a:r>
              <a:rPr sz="1200" spc="4" dirty="0" smtClean="0">
                <a:solidFill>
                  <a:srgbClr val="FFFFFF"/>
                </a:solidFill>
                <a:latin typeface="Arial"/>
                <a:cs typeface="Arial"/>
              </a:rPr>
              <a:t>u</a:t>
            </a:r>
            <a:r>
              <a:rPr sz="1200" spc="0" dirty="0" smtClean="0">
                <a:solidFill>
                  <a:srgbClr val="FFFFFF"/>
                </a:solidFill>
                <a:latin typeface="Arial"/>
                <a:cs typeface="Arial"/>
              </a:rPr>
              <a:t>b</a:t>
            </a:r>
            <a:r>
              <a:rPr sz="1200" spc="-14" dirty="0" smtClean="0">
                <a:solidFill>
                  <a:srgbClr val="FFFFFF"/>
                </a:solidFill>
                <a:latin typeface="Arial"/>
                <a:cs typeface="Arial"/>
              </a:rPr>
              <a:t> </a:t>
            </a: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lu</a:t>
            </a:r>
            <a:r>
              <a:rPr sz="1200" spc="-4" dirty="0" smtClean="0">
                <a:solidFill>
                  <a:srgbClr val="FFFFFF"/>
                </a:solidFill>
                <a:latin typeface="Arial"/>
                <a:cs typeface="Arial"/>
              </a:rPr>
              <a:t> </a:t>
            </a:r>
            <a:r>
              <a:rPr sz="1200" spc="-14" dirty="0" smtClean="0">
                <a:solidFill>
                  <a:srgbClr val="FFFFFF"/>
                </a:solidFill>
                <a:latin typeface="Arial"/>
                <a:cs typeface="Arial"/>
              </a:rPr>
              <a:t>w</a:t>
            </a:r>
            <a:r>
              <a:rPr sz="1200" spc="-9" dirty="0" smtClean="0">
                <a:solidFill>
                  <a:srgbClr val="FFFFFF"/>
                </a:solidFill>
                <a:latin typeface="Arial"/>
                <a:cs typeface="Arial"/>
              </a:rPr>
              <a:t>y</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a:t>
            </a:r>
            <a:endParaRPr sz="1200">
              <a:latin typeface="Arial"/>
              <a:cs typeface="Arial"/>
            </a:endParaRPr>
          </a:p>
        </p:txBody>
      </p:sp>
      <p:sp>
        <p:nvSpPr>
          <p:cNvPr id="6" name="object 6"/>
          <p:cNvSpPr txBox="1"/>
          <p:nvPr/>
        </p:nvSpPr>
        <p:spPr>
          <a:xfrm>
            <a:off x="4059682" y="4540329"/>
            <a:ext cx="421182"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EORI</a:t>
            </a:r>
            <a:endParaRPr sz="1200">
              <a:latin typeface="Arial"/>
              <a:cs typeface="Arial"/>
            </a:endParaRPr>
          </a:p>
        </p:txBody>
      </p:sp>
      <p:sp>
        <p:nvSpPr>
          <p:cNvPr id="5" name="object 5"/>
          <p:cNvSpPr txBox="1"/>
          <p:nvPr/>
        </p:nvSpPr>
        <p:spPr>
          <a:xfrm>
            <a:off x="3488563" y="5051504"/>
            <a:ext cx="1557782"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Wa</a:t>
            </a:r>
            <a:r>
              <a:rPr sz="1200" spc="0" dirty="0" smtClean="0">
                <a:solidFill>
                  <a:srgbClr val="FFFFFF"/>
                </a:solidFill>
                <a:latin typeface="Arial"/>
                <a:cs typeface="Arial"/>
              </a:rPr>
              <a:t>ru</a:t>
            </a:r>
            <a:r>
              <a:rPr sz="1200" spc="-4" dirty="0" smtClean="0">
                <a:solidFill>
                  <a:srgbClr val="FFFFFF"/>
                </a:solidFill>
                <a:latin typeface="Arial"/>
                <a:cs typeface="Arial"/>
              </a:rPr>
              <a:t>n</a:t>
            </a:r>
            <a:r>
              <a:rPr sz="1200" spc="0" dirty="0" smtClean="0">
                <a:solidFill>
                  <a:srgbClr val="FFFFFF"/>
                </a:solidFill>
                <a:latin typeface="Arial"/>
                <a:cs typeface="Arial"/>
              </a:rPr>
              <a:t>ki</a:t>
            </a:r>
            <a:r>
              <a:rPr sz="1200" spc="-34" dirty="0" smtClean="0">
                <a:solidFill>
                  <a:srgbClr val="FFFFFF"/>
                </a:solidFill>
                <a:latin typeface="Arial"/>
                <a:cs typeface="Arial"/>
              </a:rPr>
              <a:t> </a:t>
            </a:r>
            <a:r>
              <a:rPr sz="1200" spc="0" dirty="0" smtClean="0">
                <a:solidFill>
                  <a:srgbClr val="FFFFFF"/>
                </a:solidFill>
                <a:latin typeface="Arial"/>
                <a:cs typeface="Arial"/>
              </a:rPr>
              <a:t>INCO</a:t>
            </a:r>
            <a:r>
              <a:rPr sz="1200" spc="9" dirty="0" smtClean="0">
                <a:solidFill>
                  <a:srgbClr val="FFFFFF"/>
                </a:solidFill>
                <a:latin typeface="Arial"/>
                <a:cs typeface="Arial"/>
              </a:rPr>
              <a:t>T</a:t>
            </a:r>
            <a:r>
              <a:rPr sz="1200" spc="0" dirty="0" smtClean="0">
                <a:solidFill>
                  <a:srgbClr val="FFFFFF"/>
                </a:solidFill>
                <a:latin typeface="Arial"/>
                <a:cs typeface="Arial"/>
              </a:rPr>
              <a:t>ER</a:t>
            </a:r>
            <a:r>
              <a:rPr sz="1200" spc="-4" dirty="0" smtClean="0">
                <a:solidFill>
                  <a:srgbClr val="FFFFFF"/>
                </a:solidFill>
                <a:latin typeface="Arial"/>
                <a:cs typeface="Arial"/>
              </a:rPr>
              <a:t>M</a:t>
            </a:r>
            <a:r>
              <a:rPr sz="1200" spc="0" dirty="0" smtClean="0">
                <a:solidFill>
                  <a:srgbClr val="FFFFFF"/>
                </a:solidFill>
                <a:latin typeface="Arial"/>
                <a:cs typeface="Arial"/>
              </a:rPr>
              <a:t>S</a:t>
            </a:r>
            <a:endParaRPr sz="1200">
              <a:latin typeface="Arial"/>
              <a:cs typeface="Arial"/>
            </a:endParaRPr>
          </a:p>
        </p:txBody>
      </p:sp>
      <p:sp>
        <p:nvSpPr>
          <p:cNvPr id="3" name="object 3">
            <a:hlinkClick r:id="rId33"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26911" marR="126033" algn="ctr">
              <a:lnSpc>
                <a:spcPct val="101725"/>
              </a:lnSpc>
              <a:spcBef>
                <a:spcPts val="434"/>
              </a:spcBef>
            </a:pPr>
            <a:r>
              <a:rPr sz="1600" spc="0" dirty="0" smtClean="0">
                <a:latin typeface="Calibri"/>
                <a:cs typeface="Calibri"/>
              </a:rPr>
              <a:t>8</a:t>
            </a:r>
            <a:endParaRPr sz="1600">
              <a:latin typeface="Calibri"/>
              <a:cs typeface="Calibri"/>
            </a:endParaRPr>
          </a:p>
        </p:txBody>
      </p:sp>
      <p:sp>
        <p:nvSpPr>
          <p:cNvPr id="65" name="object 19"/>
          <p:cNvSpPr txBox="1"/>
          <p:nvPr/>
        </p:nvSpPr>
        <p:spPr>
          <a:xfrm>
            <a:off x="2091308" y="690705"/>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latin typeface="Arial"/>
                <a:cs typeface="Arial"/>
              </a:rPr>
              <a:t>Pr</a:t>
            </a:r>
            <a:r>
              <a:rPr sz="1200" spc="-14" dirty="0" err="1" smtClean="0">
                <a:latin typeface="Arial"/>
                <a:cs typeface="Arial"/>
              </a:rPr>
              <a:t>z</a:t>
            </a:r>
            <a:r>
              <a:rPr sz="1200" spc="-9" dirty="0" err="1" smtClean="0">
                <a:latin typeface="Arial"/>
                <a:cs typeface="Arial"/>
              </a:rPr>
              <a:t>y</a:t>
            </a:r>
            <a:r>
              <a:rPr sz="1200" spc="-4" dirty="0" err="1" smtClean="0">
                <a:latin typeface="Arial"/>
                <a:cs typeface="Arial"/>
              </a:rPr>
              <a:t>g</a:t>
            </a:r>
            <a:r>
              <a:rPr sz="1200" spc="4" dirty="0" err="1" smtClean="0">
                <a:latin typeface="Arial"/>
                <a:cs typeface="Arial"/>
              </a:rPr>
              <a:t>o</a:t>
            </a:r>
            <a:r>
              <a:rPr sz="1200" spc="0" dirty="0" err="1" smtClean="0">
                <a:latin typeface="Arial"/>
                <a:cs typeface="Arial"/>
              </a:rPr>
              <a:t>t</a:t>
            </a:r>
            <a:r>
              <a:rPr sz="1200" spc="4" dirty="0" err="1" smtClean="0">
                <a:latin typeface="Arial"/>
                <a:cs typeface="Arial"/>
              </a:rPr>
              <a:t>o</a:t>
            </a:r>
            <a:r>
              <a:rPr sz="1200" spc="-14" dirty="0" err="1" smtClean="0">
                <a:latin typeface="Arial"/>
                <a:cs typeface="Arial"/>
              </a:rPr>
              <a:t>w</a:t>
            </a:r>
            <a:r>
              <a:rPr sz="1200" spc="4" dirty="0" err="1" smtClean="0">
                <a:latin typeface="Arial"/>
                <a:cs typeface="Arial"/>
              </a:rPr>
              <a:t>an</a:t>
            </a:r>
            <a:r>
              <a:rPr sz="1200" spc="0" dirty="0" err="1" smtClean="0">
                <a:latin typeface="Arial"/>
                <a:cs typeface="Arial"/>
              </a:rPr>
              <a:t>ie</a:t>
            </a:r>
            <a:r>
              <a:rPr lang="pl-PL" sz="1200" spc="0" dirty="0" smtClean="0">
                <a:latin typeface="Arial"/>
                <a:cs typeface="Arial"/>
              </a:rPr>
              <a:t> dokumentów do odprawy </a:t>
            </a:r>
            <a:endParaRPr sz="1200" dirty="0">
              <a:latin typeface="Arial"/>
              <a:cs typeface="Arial"/>
            </a:endParaRPr>
          </a:p>
        </p:txBody>
      </p:sp>
      <p:sp>
        <p:nvSpPr>
          <p:cNvPr id="66" name="object 16">
            <a:hlinkClick r:id="rId3" action="ppaction://hlinksldjump"/>
          </p:cNvPr>
          <p:cNvSpPr txBox="1"/>
          <p:nvPr/>
        </p:nvSpPr>
        <p:spPr>
          <a:xfrm>
            <a:off x="239979" y="782145"/>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bject 59"/>
          <p:cNvSpPr txBox="1"/>
          <p:nvPr/>
        </p:nvSpPr>
        <p:spPr>
          <a:xfrm>
            <a:off x="1525524" y="336803"/>
            <a:ext cx="2153412" cy="1232916"/>
          </a:xfrm>
          <a:prstGeom prst="rect">
            <a:avLst/>
          </a:prstGeom>
        </p:spPr>
        <p:txBody>
          <a:bodyPr wrap="square" lIns="0" tIns="0" rIns="0" bIns="0" rtlCol="0">
            <a:noAutofit/>
          </a:bodyPr>
          <a:lstStyle/>
          <a:p>
            <a:pPr>
              <a:lnSpc>
                <a:spcPts val="1000"/>
              </a:lnSpc>
            </a:pPr>
            <a:endParaRPr sz="1000"/>
          </a:p>
          <a:p>
            <a:pPr marL="29718">
              <a:lnSpc>
                <a:spcPct val="95825"/>
              </a:lnSpc>
              <a:spcBef>
                <a:spcPts val="2453"/>
              </a:spcBef>
            </a:pPr>
            <a:r>
              <a:rPr sz="1200" spc="0" dirty="0" smtClean="0">
                <a:solidFill>
                  <a:srgbClr val="FFFFFF"/>
                </a:solidFill>
                <a:latin typeface="Arial"/>
                <a:cs typeface="Arial"/>
              </a:rPr>
              <a:t>ji</a:t>
            </a:r>
            <a:endParaRPr sz="1200">
              <a:latin typeface="Arial"/>
              <a:cs typeface="Arial"/>
            </a:endParaRPr>
          </a:p>
        </p:txBody>
      </p:sp>
      <p:sp>
        <p:nvSpPr>
          <p:cNvPr id="58" name="object 58"/>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F6600"/>
          </a:solidFill>
        </p:spPr>
        <p:txBody>
          <a:bodyPr wrap="square" lIns="0" tIns="0" rIns="0" bIns="0" rtlCol="0">
            <a:noAutofit/>
          </a:bodyPr>
          <a:lstStyle/>
          <a:p>
            <a:endParaRPr/>
          </a:p>
        </p:txBody>
      </p:sp>
      <p:sp>
        <p:nvSpPr>
          <p:cNvPr id="33" name="object 33"/>
          <p:cNvSpPr/>
          <p:nvPr/>
        </p:nvSpPr>
        <p:spPr>
          <a:xfrm>
            <a:off x="7399020" y="5922264"/>
            <a:ext cx="1627631" cy="228600"/>
          </a:xfrm>
          <a:custGeom>
            <a:avLst/>
            <a:gdLst/>
            <a:ahLst/>
            <a:cxnLst/>
            <a:rect l="l" t="t" r="r" b="b"/>
            <a:pathLst>
              <a:path w="1627631" h="228600">
                <a:moveTo>
                  <a:pt x="1215163" y="225285"/>
                </a:moveTo>
                <a:lnTo>
                  <a:pt x="1377569" y="225285"/>
                </a:lnTo>
                <a:lnTo>
                  <a:pt x="1382013" y="221970"/>
                </a:lnTo>
                <a:lnTo>
                  <a:pt x="1382013" y="185534"/>
                </a:lnTo>
                <a:lnTo>
                  <a:pt x="1377569" y="182219"/>
                </a:lnTo>
                <a:lnTo>
                  <a:pt x="1259077" y="182219"/>
                </a:lnTo>
                <a:lnTo>
                  <a:pt x="1259077" y="3314"/>
                </a:lnTo>
                <a:lnTo>
                  <a:pt x="1254759" y="0"/>
                </a:lnTo>
                <a:lnTo>
                  <a:pt x="1197736" y="0"/>
                </a:lnTo>
                <a:lnTo>
                  <a:pt x="1197736" y="225285"/>
                </a:lnTo>
                <a:lnTo>
                  <a:pt x="1215163" y="225285"/>
                </a:lnTo>
                <a:close/>
              </a:path>
              <a:path w="1627631" h="228600">
                <a:moveTo>
                  <a:pt x="1026090" y="122580"/>
                </a:moveTo>
                <a:lnTo>
                  <a:pt x="1007234" y="122580"/>
                </a:lnTo>
                <a:lnTo>
                  <a:pt x="983410" y="162344"/>
                </a:lnTo>
                <a:lnTo>
                  <a:pt x="1026540" y="162344"/>
                </a:lnTo>
                <a:lnTo>
                  <a:pt x="1033826" y="162192"/>
                </a:lnTo>
                <a:lnTo>
                  <a:pt x="1051519" y="160461"/>
                </a:lnTo>
                <a:lnTo>
                  <a:pt x="1067641" y="156925"/>
                </a:lnTo>
                <a:lnTo>
                  <a:pt x="1064174" y="103212"/>
                </a:lnTo>
                <a:lnTo>
                  <a:pt x="1054930" y="113189"/>
                </a:lnTo>
                <a:lnTo>
                  <a:pt x="1042216" y="120036"/>
                </a:lnTo>
                <a:lnTo>
                  <a:pt x="1026540" y="122580"/>
                </a:lnTo>
                <a:lnTo>
                  <a:pt x="1026090" y="122580"/>
                </a:lnTo>
                <a:close/>
              </a:path>
              <a:path w="1627631" h="228600">
                <a:moveTo>
                  <a:pt x="964987" y="219123"/>
                </a:moveTo>
                <a:lnTo>
                  <a:pt x="964354" y="210623"/>
                </a:lnTo>
                <a:lnTo>
                  <a:pt x="963028" y="192839"/>
                </a:lnTo>
                <a:lnTo>
                  <a:pt x="960754" y="162344"/>
                </a:lnTo>
                <a:lnTo>
                  <a:pt x="983410" y="162344"/>
                </a:lnTo>
                <a:lnTo>
                  <a:pt x="1007234" y="122580"/>
                </a:lnTo>
                <a:lnTo>
                  <a:pt x="960754" y="122580"/>
                </a:lnTo>
                <a:lnTo>
                  <a:pt x="960754" y="43065"/>
                </a:lnTo>
                <a:lnTo>
                  <a:pt x="1026540" y="43065"/>
                </a:lnTo>
                <a:lnTo>
                  <a:pt x="1037288" y="44050"/>
                </a:lnTo>
                <a:lnTo>
                  <a:pt x="1051046" y="48952"/>
                </a:lnTo>
                <a:lnTo>
                  <a:pt x="1061504" y="57441"/>
                </a:lnTo>
                <a:lnTo>
                  <a:pt x="1068153" y="68929"/>
                </a:lnTo>
                <a:lnTo>
                  <a:pt x="1070482" y="82829"/>
                </a:lnTo>
                <a:lnTo>
                  <a:pt x="1069437" y="91278"/>
                </a:lnTo>
                <a:lnTo>
                  <a:pt x="1064174" y="103212"/>
                </a:lnTo>
                <a:lnTo>
                  <a:pt x="1067641" y="156925"/>
                </a:lnTo>
                <a:lnTo>
                  <a:pt x="1082123" y="151745"/>
                </a:lnTo>
                <a:lnTo>
                  <a:pt x="1094897" y="145078"/>
                </a:lnTo>
                <a:lnTo>
                  <a:pt x="1105894" y="137087"/>
                </a:lnTo>
                <a:lnTo>
                  <a:pt x="1115046" y="127929"/>
                </a:lnTo>
                <a:lnTo>
                  <a:pt x="1122283" y="117764"/>
                </a:lnTo>
                <a:lnTo>
                  <a:pt x="1127538" y="106753"/>
                </a:lnTo>
                <a:lnTo>
                  <a:pt x="1130741" y="95055"/>
                </a:lnTo>
                <a:lnTo>
                  <a:pt x="1131824" y="82829"/>
                </a:lnTo>
                <a:lnTo>
                  <a:pt x="1131540" y="76147"/>
                </a:lnTo>
                <a:lnTo>
                  <a:pt x="1129558" y="64193"/>
                </a:lnTo>
                <a:lnTo>
                  <a:pt x="1125686" y="52706"/>
                </a:lnTo>
                <a:lnTo>
                  <a:pt x="1119921" y="41874"/>
                </a:lnTo>
                <a:lnTo>
                  <a:pt x="1112264" y="31882"/>
                </a:lnTo>
                <a:lnTo>
                  <a:pt x="1102713" y="22916"/>
                </a:lnTo>
                <a:lnTo>
                  <a:pt x="1091269" y="15163"/>
                </a:lnTo>
                <a:lnTo>
                  <a:pt x="1077930" y="8808"/>
                </a:lnTo>
                <a:lnTo>
                  <a:pt x="1062696" y="4039"/>
                </a:lnTo>
                <a:lnTo>
                  <a:pt x="1045567" y="1040"/>
                </a:lnTo>
                <a:lnTo>
                  <a:pt x="1026540" y="0"/>
                </a:lnTo>
                <a:lnTo>
                  <a:pt x="903731" y="0"/>
                </a:lnTo>
                <a:lnTo>
                  <a:pt x="899413" y="3314"/>
                </a:lnTo>
                <a:lnTo>
                  <a:pt x="899413" y="221970"/>
                </a:lnTo>
                <a:lnTo>
                  <a:pt x="903731" y="225285"/>
                </a:lnTo>
                <a:lnTo>
                  <a:pt x="960754" y="225285"/>
                </a:lnTo>
                <a:lnTo>
                  <a:pt x="965200" y="221970"/>
                </a:lnTo>
                <a:lnTo>
                  <a:pt x="965184" y="221767"/>
                </a:lnTo>
                <a:lnTo>
                  <a:pt x="964987" y="219123"/>
                </a:lnTo>
                <a:close/>
              </a:path>
              <a:path w="1627631" h="228600">
                <a:moveTo>
                  <a:pt x="151602" y="115920"/>
                </a:moveTo>
                <a:lnTo>
                  <a:pt x="137849" y="121445"/>
                </a:lnTo>
                <a:lnTo>
                  <a:pt x="127253" y="122580"/>
                </a:lnTo>
                <a:lnTo>
                  <a:pt x="98300" y="122580"/>
                </a:lnTo>
                <a:lnTo>
                  <a:pt x="107947" y="162344"/>
                </a:lnTo>
                <a:lnTo>
                  <a:pt x="127253" y="162344"/>
                </a:lnTo>
                <a:lnTo>
                  <a:pt x="145508" y="161357"/>
                </a:lnTo>
                <a:lnTo>
                  <a:pt x="162231" y="158504"/>
                </a:lnTo>
                <a:lnTo>
                  <a:pt x="177351" y="153943"/>
                </a:lnTo>
                <a:lnTo>
                  <a:pt x="190797" y="147836"/>
                </a:lnTo>
                <a:lnTo>
                  <a:pt x="202499" y="140340"/>
                </a:lnTo>
                <a:lnTo>
                  <a:pt x="212386" y="131616"/>
                </a:lnTo>
                <a:lnTo>
                  <a:pt x="220388" y="121824"/>
                </a:lnTo>
                <a:lnTo>
                  <a:pt x="226433" y="111123"/>
                </a:lnTo>
                <a:lnTo>
                  <a:pt x="230451" y="99673"/>
                </a:lnTo>
                <a:lnTo>
                  <a:pt x="232371" y="87633"/>
                </a:lnTo>
                <a:lnTo>
                  <a:pt x="232536" y="82829"/>
                </a:lnTo>
                <a:lnTo>
                  <a:pt x="231483" y="70698"/>
                </a:lnTo>
                <a:lnTo>
                  <a:pt x="228367" y="58932"/>
                </a:lnTo>
                <a:lnTo>
                  <a:pt x="223255" y="47718"/>
                </a:lnTo>
                <a:lnTo>
                  <a:pt x="216217" y="37242"/>
                </a:lnTo>
                <a:lnTo>
                  <a:pt x="207319" y="27691"/>
                </a:lnTo>
                <a:lnTo>
                  <a:pt x="196628" y="19250"/>
                </a:lnTo>
                <a:lnTo>
                  <a:pt x="184212" y="12106"/>
                </a:lnTo>
                <a:lnTo>
                  <a:pt x="170140" y="6445"/>
                </a:lnTo>
                <a:lnTo>
                  <a:pt x="154477" y="2453"/>
                </a:lnTo>
                <a:lnTo>
                  <a:pt x="137292" y="316"/>
                </a:lnTo>
                <a:lnTo>
                  <a:pt x="127253" y="0"/>
                </a:lnTo>
                <a:lnTo>
                  <a:pt x="79701" y="0"/>
                </a:lnTo>
                <a:lnTo>
                  <a:pt x="70230" y="43065"/>
                </a:lnTo>
                <a:lnTo>
                  <a:pt x="127253" y="43065"/>
                </a:lnTo>
                <a:lnTo>
                  <a:pt x="142884" y="45257"/>
                </a:lnTo>
                <a:lnTo>
                  <a:pt x="155572" y="51440"/>
                </a:lnTo>
                <a:lnTo>
                  <a:pt x="164798" y="61023"/>
                </a:lnTo>
                <a:lnTo>
                  <a:pt x="170042" y="73414"/>
                </a:lnTo>
                <a:lnTo>
                  <a:pt x="171069" y="82829"/>
                </a:lnTo>
                <a:lnTo>
                  <a:pt x="168732" y="95432"/>
                </a:lnTo>
                <a:lnTo>
                  <a:pt x="162070" y="106856"/>
                </a:lnTo>
                <a:lnTo>
                  <a:pt x="151602" y="115920"/>
                </a:lnTo>
                <a:close/>
              </a:path>
              <a:path w="1627631" h="228600">
                <a:moveTo>
                  <a:pt x="285114" y="42526"/>
                </a:moveTo>
                <a:lnTo>
                  <a:pt x="285114" y="221970"/>
                </a:lnTo>
                <a:lnTo>
                  <a:pt x="289559" y="225285"/>
                </a:lnTo>
                <a:lnTo>
                  <a:pt x="478154" y="225285"/>
                </a:lnTo>
                <a:lnTo>
                  <a:pt x="482600" y="221970"/>
                </a:lnTo>
                <a:lnTo>
                  <a:pt x="482600" y="182219"/>
                </a:lnTo>
                <a:lnTo>
                  <a:pt x="351027" y="182219"/>
                </a:lnTo>
                <a:lnTo>
                  <a:pt x="351027" y="129209"/>
                </a:lnTo>
                <a:lnTo>
                  <a:pt x="473836" y="129209"/>
                </a:lnTo>
                <a:lnTo>
                  <a:pt x="473836" y="89446"/>
                </a:lnTo>
                <a:lnTo>
                  <a:pt x="351027" y="89446"/>
                </a:lnTo>
                <a:lnTo>
                  <a:pt x="351027" y="43065"/>
                </a:lnTo>
                <a:lnTo>
                  <a:pt x="473836" y="43065"/>
                </a:lnTo>
                <a:lnTo>
                  <a:pt x="473836" y="3314"/>
                </a:lnTo>
                <a:lnTo>
                  <a:pt x="285114" y="3314"/>
                </a:lnTo>
                <a:lnTo>
                  <a:pt x="285114" y="42526"/>
                </a:lnTo>
                <a:close/>
              </a:path>
              <a:path w="1627631" h="228600">
                <a:moveTo>
                  <a:pt x="609537" y="153505"/>
                </a:moveTo>
                <a:lnTo>
                  <a:pt x="602578" y="141714"/>
                </a:lnTo>
                <a:lnTo>
                  <a:pt x="598161" y="128008"/>
                </a:lnTo>
                <a:lnTo>
                  <a:pt x="598653" y="210181"/>
                </a:lnTo>
                <a:lnTo>
                  <a:pt x="611677" y="215889"/>
                </a:lnTo>
                <a:lnTo>
                  <a:pt x="625484" y="220549"/>
                </a:lnTo>
                <a:lnTo>
                  <a:pt x="639963" y="224156"/>
                </a:lnTo>
                <a:lnTo>
                  <a:pt x="655003" y="226702"/>
                </a:lnTo>
                <a:lnTo>
                  <a:pt x="670490" y="228183"/>
                </a:lnTo>
                <a:lnTo>
                  <a:pt x="669792" y="184667"/>
                </a:lnTo>
                <a:lnTo>
                  <a:pt x="655552" y="182048"/>
                </a:lnTo>
                <a:lnTo>
                  <a:pt x="642045" y="177650"/>
                </a:lnTo>
                <a:lnTo>
                  <a:pt x="629632" y="171445"/>
                </a:lnTo>
                <a:lnTo>
                  <a:pt x="618676" y="163406"/>
                </a:lnTo>
                <a:lnTo>
                  <a:pt x="609537" y="153505"/>
                </a:lnTo>
                <a:close/>
              </a:path>
              <a:path w="1627631" h="228600">
                <a:moveTo>
                  <a:pt x="1525907" y="129209"/>
                </a:moveTo>
                <a:lnTo>
                  <a:pt x="1618869" y="129209"/>
                </a:lnTo>
                <a:lnTo>
                  <a:pt x="1618869" y="89446"/>
                </a:lnTo>
                <a:lnTo>
                  <a:pt x="1496059" y="89446"/>
                </a:lnTo>
                <a:lnTo>
                  <a:pt x="1496059" y="43065"/>
                </a:lnTo>
                <a:lnTo>
                  <a:pt x="1618869" y="43065"/>
                </a:lnTo>
                <a:lnTo>
                  <a:pt x="1618869" y="3314"/>
                </a:lnTo>
                <a:lnTo>
                  <a:pt x="1430147" y="3314"/>
                </a:lnTo>
                <a:lnTo>
                  <a:pt x="1430147" y="221970"/>
                </a:lnTo>
                <a:lnTo>
                  <a:pt x="1434591" y="225285"/>
                </a:lnTo>
                <a:lnTo>
                  <a:pt x="1623186" y="225285"/>
                </a:lnTo>
                <a:lnTo>
                  <a:pt x="1627631" y="221970"/>
                </a:lnTo>
                <a:lnTo>
                  <a:pt x="1627631" y="182219"/>
                </a:lnTo>
                <a:lnTo>
                  <a:pt x="1496059" y="182219"/>
                </a:lnTo>
                <a:lnTo>
                  <a:pt x="1496059" y="129209"/>
                </a:lnTo>
                <a:lnTo>
                  <a:pt x="1525907" y="129209"/>
                </a:lnTo>
                <a:close/>
              </a:path>
              <a:path w="1627631" h="228600">
                <a:moveTo>
                  <a:pt x="536110" y="127516"/>
                </a:moveTo>
                <a:lnTo>
                  <a:pt x="538834" y="141391"/>
                </a:lnTo>
                <a:lnTo>
                  <a:pt x="543238" y="154265"/>
                </a:lnTo>
                <a:lnTo>
                  <a:pt x="549208" y="166134"/>
                </a:lnTo>
                <a:lnTo>
                  <a:pt x="556634" y="176991"/>
                </a:lnTo>
                <a:lnTo>
                  <a:pt x="565404" y="186830"/>
                </a:lnTo>
                <a:lnTo>
                  <a:pt x="575405" y="195645"/>
                </a:lnTo>
                <a:lnTo>
                  <a:pt x="586525" y="203431"/>
                </a:lnTo>
                <a:lnTo>
                  <a:pt x="598653" y="210181"/>
                </a:lnTo>
                <a:lnTo>
                  <a:pt x="598161" y="128008"/>
                </a:lnTo>
                <a:lnTo>
                  <a:pt x="596646" y="112649"/>
                </a:lnTo>
                <a:lnTo>
                  <a:pt x="598272" y="97761"/>
                </a:lnTo>
                <a:lnTo>
                  <a:pt x="602897" y="84664"/>
                </a:lnTo>
                <a:lnTo>
                  <a:pt x="610138" y="73356"/>
                </a:lnTo>
                <a:lnTo>
                  <a:pt x="619612" y="63839"/>
                </a:lnTo>
                <a:lnTo>
                  <a:pt x="630938" y="56111"/>
                </a:lnTo>
                <a:lnTo>
                  <a:pt x="643734" y="50173"/>
                </a:lnTo>
                <a:lnTo>
                  <a:pt x="657616" y="46024"/>
                </a:lnTo>
                <a:lnTo>
                  <a:pt x="672204" y="43665"/>
                </a:lnTo>
                <a:lnTo>
                  <a:pt x="684402" y="43065"/>
                </a:lnTo>
                <a:lnTo>
                  <a:pt x="700437" y="43960"/>
                </a:lnTo>
                <a:lnTo>
                  <a:pt x="715527" y="46644"/>
                </a:lnTo>
                <a:lnTo>
                  <a:pt x="729403" y="51117"/>
                </a:lnTo>
                <a:lnTo>
                  <a:pt x="741796" y="57380"/>
                </a:lnTo>
                <a:lnTo>
                  <a:pt x="752437" y="65432"/>
                </a:lnTo>
                <a:lnTo>
                  <a:pt x="761058" y="75275"/>
                </a:lnTo>
                <a:lnTo>
                  <a:pt x="767390" y="86907"/>
                </a:lnTo>
                <a:lnTo>
                  <a:pt x="771163" y="100329"/>
                </a:lnTo>
                <a:lnTo>
                  <a:pt x="772159" y="112649"/>
                </a:lnTo>
                <a:lnTo>
                  <a:pt x="770733" y="128265"/>
                </a:lnTo>
                <a:lnTo>
                  <a:pt x="766624" y="141938"/>
                </a:lnTo>
                <a:lnTo>
                  <a:pt x="760087" y="153695"/>
                </a:lnTo>
                <a:lnTo>
                  <a:pt x="751376" y="163563"/>
                </a:lnTo>
                <a:lnTo>
                  <a:pt x="740746" y="171570"/>
                </a:lnTo>
                <a:lnTo>
                  <a:pt x="728451" y="177743"/>
                </a:lnTo>
                <a:lnTo>
                  <a:pt x="714745" y="182109"/>
                </a:lnTo>
                <a:lnTo>
                  <a:pt x="699883" y="184697"/>
                </a:lnTo>
                <a:lnTo>
                  <a:pt x="684402" y="185534"/>
                </a:lnTo>
                <a:lnTo>
                  <a:pt x="669792" y="184667"/>
                </a:lnTo>
                <a:lnTo>
                  <a:pt x="670490" y="228183"/>
                </a:lnTo>
                <a:lnTo>
                  <a:pt x="684402" y="228600"/>
                </a:lnTo>
                <a:lnTo>
                  <a:pt x="702226" y="228000"/>
                </a:lnTo>
                <a:lnTo>
                  <a:pt x="719196" y="226228"/>
                </a:lnTo>
                <a:lnTo>
                  <a:pt x="735260" y="223324"/>
                </a:lnTo>
                <a:lnTo>
                  <a:pt x="750364" y="219327"/>
                </a:lnTo>
                <a:lnTo>
                  <a:pt x="764455" y="214278"/>
                </a:lnTo>
                <a:lnTo>
                  <a:pt x="777479" y="208216"/>
                </a:lnTo>
                <a:lnTo>
                  <a:pt x="789384" y="201182"/>
                </a:lnTo>
                <a:lnTo>
                  <a:pt x="800116" y="193216"/>
                </a:lnTo>
                <a:lnTo>
                  <a:pt x="809622" y="184358"/>
                </a:lnTo>
                <a:lnTo>
                  <a:pt x="817849" y="174647"/>
                </a:lnTo>
                <a:lnTo>
                  <a:pt x="824742" y="164124"/>
                </a:lnTo>
                <a:lnTo>
                  <a:pt x="830251" y="152829"/>
                </a:lnTo>
                <a:lnTo>
                  <a:pt x="834320" y="140801"/>
                </a:lnTo>
                <a:lnTo>
                  <a:pt x="836896" y="128081"/>
                </a:lnTo>
                <a:lnTo>
                  <a:pt x="837927" y="114709"/>
                </a:lnTo>
                <a:lnTo>
                  <a:pt x="837946" y="112649"/>
                </a:lnTo>
                <a:lnTo>
                  <a:pt x="836972" y="98508"/>
                </a:lnTo>
                <a:lnTo>
                  <a:pt x="834133" y="85264"/>
                </a:lnTo>
                <a:lnTo>
                  <a:pt x="829555" y="72928"/>
                </a:lnTo>
                <a:lnTo>
                  <a:pt x="823362" y="61512"/>
                </a:lnTo>
                <a:lnTo>
                  <a:pt x="815678" y="51027"/>
                </a:lnTo>
                <a:lnTo>
                  <a:pt x="806629" y="41485"/>
                </a:lnTo>
                <a:lnTo>
                  <a:pt x="796339" y="32899"/>
                </a:lnTo>
                <a:lnTo>
                  <a:pt x="784933" y="25279"/>
                </a:lnTo>
                <a:lnTo>
                  <a:pt x="772535" y="18638"/>
                </a:lnTo>
                <a:lnTo>
                  <a:pt x="759271" y="12987"/>
                </a:lnTo>
                <a:lnTo>
                  <a:pt x="745266" y="8339"/>
                </a:lnTo>
                <a:lnTo>
                  <a:pt x="730643" y="4704"/>
                </a:lnTo>
                <a:lnTo>
                  <a:pt x="715528" y="2095"/>
                </a:lnTo>
                <a:lnTo>
                  <a:pt x="700046" y="522"/>
                </a:lnTo>
                <a:lnTo>
                  <a:pt x="684402" y="0"/>
                </a:lnTo>
                <a:lnTo>
                  <a:pt x="669233" y="548"/>
                </a:lnTo>
                <a:lnTo>
                  <a:pt x="654200" y="2184"/>
                </a:lnTo>
                <a:lnTo>
                  <a:pt x="639446" y="4896"/>
                </a:lnTo>
                <a:lnTo>
                  <a:pt x="625110" y="8670"/>
                </a:lnTo>
                <a:lnTo>
                  <a:pt x="611333" y="13496"/>
                </a:lnTo>
                <a:lnTo>
                  <a:pt x="598255" y="19360"/>
                </a:lnTo>
                <a:lnTo>
                  <a:pt x="586018" y="26250"/>
                </a:lnTo>
                <a:lnTo>
                  <a:pt x="574763" y="34154"/>
                </a:lnTo>
                <a:lnTo>
                  <a:pt x="564629" y="43058"/>
                </a:lnTo>
                <a:lnTo>
                  <a:pt x="555757" y="52951"/>
                </a:lnTo>
                <a:lnTo>
                  <a:pt x="548288" y="63821"/>
                </a:lnTo>
                <a:lnTo>
                  <a:pt x="542364" y="75654"/>
                </a:lnTo>
                <a:lnTo>
                  <a:pt x="538123" y="88439"/>
                </a:lnTo>
                <a:lnTo>
                  <a:pt x="535708" y="102162"/>
                </a:lnTo>
                <a:lnTo>
                  <a:pt x="535177" y="112649"/>
                </a:lnTo>
                <a:lnTo>
                  <a:pt x="536110" y="127516"/>
                </a:lnTo>
                <a:close/>
              </a:path>
              <a:path w="1627631" h="228600">
                <a:moveTo>
                  <a:pt x="0" y="125904"/>
                </a:moveTo>
                <a:lnTo>
                  <a:pt x="0" y="221970"/>
                </a:lnTo>
                <a:lnTo>
                  <a:pt x="4445" y="225285"/>
                </a:lnTo>
                <a:lnTo>
                  <a:pt x="61468" y="225285"/>
                </a:lnTo>
                <a:lnTo>
                  <a:pt x="61468" y="162344"/>
                </a:lnTo>
                <a:lnTo>
                  <a:pt x="107947" y="162344"/>
                </a:lnTo>
                <a:lnTo>
                  <a:pt x="98300" y="122580"/>
                </a:lnTo>
                <a:lnTo>
                  <a:pt x="61468" y="122580"/>
                </a:lnTo>
                <a:lnTo>
                  <a:pt x="61468" y="43065"/>
                </a:lnTo>
                <a:lnTo>
                  <a:pt x="70230" y="43065"/>
                </a:lnTo>
                <a:lnTo>
                  <a:pt x="79701" y="0"/>
                </a:lnTo>
                <a:lnTo>
                  <a:pt x="4445" y="0"/>
                </a:lnTo>
                <a:lnTo>
                  <a:pt x="0" y="3314"/>
                </a:lnTo>
                <a:lnTo>
                  <a:pt x="0" y="125904"/>
                </a:lnTo>
                <a:close/>
              </a:path>
            </a:pathLst>
          </a:custGeom>
          <a:solidFill>
            <a:srgbClr val="E7E6E6"/>
          </a:solidFill>
        </p:spPr>
        <p:txBody>
          <a:bodyPr wrap="square" lIns="0" tIns="0" rIns="0" bIns="0" rtlCol="0">
            <a:noAutofit/>
          </a:bodyPr>
          <a:lstStyle/>
          <a:p>
            <a:endParaRPr/>
          </a:p>
        </p:txBody>
      </p:sp>
      <p:sp>
        <p:nvSpPr>
          <p:cNvPr id="34" name="object 34"/>
          <p:cNvSpPr/>
          <p:nvPr/>
        </p:nvSpPr>
        <p:spPr>
          <a:xfrm>
            <a:off x="7374635" y="5346834"/>
            <a:ext cx="1620774" cy="435589"/>
          </a:xfrm>
          <a:custGeom>
            <a:avLst/>
            <a:gdLst/>
            <a:ahLst/>
            <a:cxnLst/>
            <a:rect l="l" t="t" r="r" b="b"/>
            <a:pathLst>
              <a:path w="1620774" h="435589">
                <a:moveTo>
                  <a:pt x="96932" y="12978"/>
                </a:moveTo>
                <a:lnTo>
                  <a:pt x="79713" y="26971"/>
                </a:lnTo>
                <a:lnTo>
                  <a:pt x="81815" y="141582"/>
                </a:lnTo>
                <a:lnTo>
                  <a:pt x="87391" y="127078"/>
                </a:lnTo>
                <a:lnTo>
                  <a:pt x="94412" y="113069"/>
                </a:lnTo>
                <a:lnTo>
                  <a:pt x="102814" y="99606"/>
                </a:lnTo>
                <a:lnTo>
                  <a:pt x="115498" y="0"/>
                </a:lnTo>
                <a:lnTo>
                  <a:pt x="96932" y="12978"/>
                </a:lnTo>
                <a:close/>
              </a:path>
              <a:path w="1620774" h="435589">
                <a:moveTo>
                  <a:pt x="284733" y="224691"/>
                </a:moveTo>
                <a:lnTo>
                  <a:pt x="284734" y="303141"/>
                </a:lnTo>
                <a:lnTo>
                  <a:pt x="289179" y="306443"/>
                </a:lnTo>
                <a:lnTo>
                  <a:pt x="367919" y="306443"/>
                </a:lnTo>
                <a:lnTo>
                  <a:pt x="367919" y="134739"/>
                </a:lnTo>
                <a:lnTo>
                  <a:pt x="455549" y="134739"/>
                </a:lnTo>
                <a:lnTo>
                  <a:pt x="459994" y="131437"/>
                </a:lnTo>
                <a:lnTo>
                  <a:pt x="459994" y="85209"/>
                </a:lnTo>
                <a:lnTo>
                  <a:pt x="455549" y="81907"/>
                </a:lnTo>
                <a:lnTo>
                  <a:pt x="201549" y="81907"/>
                </a:lnTo>
                <a:lnTo>
                  <a:pt x="197104" y="85209"/>
                </a:lnTo>
                <a:lnTo>
                  <a:pt x="197104" y="131437"/>
                </a:lnTo>
                <a:lnTo>
                  <a:pt x="201549" y="134739"/>
                </a:lnTo>
                <a:lnTo>
                  <a:pt x="284734" y="134739"/>
                </a:lnTo>
                <a:lnTo>
                  <a:pt x="284733" y="224691"/>
                </a:lnTo>
                <a:close/>
              </a:path>
              <a:path w="1620774" h="435589">
                <a:moveTo>
                  <a:pt x="1533143" y="295029"/>
                </a:moveTo>
                <a:lnTo>
                  <a:pt x="1533144" y="134739"/>
                </a:lnTo>
                <a:lnTo>
                  <a:pt x="1616456" y="134739"/>
                </a:lnTo>
                <a:lnTo>
                  <a:pt x="1620774" y="131437"/>
                </a:lnTo>
                <a:lnTo>
                  <a:pt x="1620774" y="85209"/>
                </a:lnTo>
                <a:lnTo>
                  <a:pt x="1616456" y="81907"/>
                </a:lnTo>
                <a:lnTo>
                  <a:pt x="1362329" y="81907"/>
                </a:lnTo>
                <a:lnTo>
                  <a:pt x="1358011" y="85209"/>
                </a:lnTo>
                <a:lnTo>
                  <a:pt x="1358011" y="131437"/>
                </a:lnTo>
                <a:lnTo>
                  <a:pt x="1362329" y="134739"/>
                </a:lnTo>
                <a:lnTo>
                  <a:pt x="1445641" y="134739"/>
                </a:lnTo>
                <a:lnTo>
                  <a:pt x="1445641" y="303141"/>
                </a:lnTo>
                <a:lnTo>
                  <a:pt x="1449959" y="306443"/>
                </a:lnTo>
                <a:lnTo>
                  <a:pt x="1528826" y="306443"/>
                </a:lnTo>
                <a:lnTo>
                  <a:pt x="1533144" y="303141"/>
                </a:lnTo>
                <a:lnTo>
                  <a:pt x="1533143" y="295029"/>
                </a:lnTo>
                <a:close/>
              </a:path>
              <a:path w="1620774" h="435589">
                <a:moveTo>
                  <a:pt x="959358" y="194175"/>
                </a:moveTo>
                <a:lnTo>
                  <a:pt x="954913" y="190873"/>
                </a:lnTo>
                <a:lnTo>
                  <a:pt x="959358" y="200779"/>
                </a:lnTo>
                <a:lnTo>
                  <a:pt x="959358" y="194175"/>
                </a:lnTo>
                <a:close/>
              </a:path>
              <a:path w="1620774" h="435589">
                <a:moveTo>
                  <a:pt x="865887" y="98208"/>
                </a:moveTo>
                <a:lnTo>
                  <a:pt x="857462" y="89620"/>
                </a:lnTo>
                <a:lnTo>
                  <a:pt x="851895" y="83952"/>
                </a:lnTo>
                <a:lnTo>
                  <a:pt x="849884" y="81907"/>
                </a:lnTo>
                <a:lnTo>
                  <a:pt x="845439" y="78605"/>
                </a:lnTo>
                <a:lnTo>
                  <a:pt x="771017" y="78605"/>
                </a:lnTo>
                <a:lnTo>
                  <a:pt x="771017" y="296537"/>
                </a:lnTo>
                <a:lnTo>
                  <a:pt x="775335" y="299839"/>
                </a:lnTo>
                <a:lnTo>
                  <a:pt x="849884" y="299839"/>
                </a:lnTo>
                <a:lnTo>
                  <a:pt x="854202" y="296537"/>
                </a:lnTo>
                <a:lnTo>
                  <a:pt x="854202" y="177665"/>
                </a:lnTo>
                <a:lnTo>
                  <a:pt x="858647" y="184269"/>
                </a:lnTo>
                <a:lnTo>
                  <a:pt x="862965" y="187571"/>
                </a:lnTo>
                <a:lnTo>
                  <a:pt x="864760" y="190084"/>
                </a:lnTo>
                <a:lnTo>
                  <a:pt x="870293" y="196289"/>
                </a:lnTo>
                <a:lnTo>
                  <a:pt x="878831" y="205396"/>
                </a:lnTo>
                <a:lnTo>
                  <a:pt x="889631" y="216671"/>
                </a:lnTo>
                <a:lnTo>
                  <a:pt x="901948" y="229377"/>
                </a:lnTo>
                <a:lnTo>
                  <a:pt x="915038" y="242777"/>
                </a:lnTo>
                <a:lnTo>
                  <a:pt x="928156" y="256136"/>
                </a:lnTo>
                <a:lnTo>
                  <a:pt x="940558" y="268717"/>
                </a:lnTo>
                <a:lnTo>
                  <a:pt x="951500" y="279784"/>
                </a:lnTo>
                <a:lnTo>
                  <a:pt x="960237" y="288600"/>
                </a:lnTo>
                <a:lnTo>
                  <a:pt x="966026" y="294430"/>
                </a:lnTo>
                <a:lnTo>
                  <a:pt x="972439" y="299839"/>
                </a:lnTo>
                <a:lnTo>
                  <a:pt x="1038225" y="299839"/>
                </a:lnTo>
                <a:lnTo>
                  <a:pt x="1042543" y="296537"/>
                </a:lnTo>
                <a:lnTo>
                  <a:pt x="1042543" y="78605"/>
                </a:lnTo>
                <a:lnTo>
                  <a:pt x="959358" y="78605"/>
                </a:lnTo>
                <a:lnTo>
                  <a:pt x="959358" y="200779"/>
                </a:lnTo>
                <a:lnTo>
                  <a:pt x="954913" y="190873"/>
                </a:lnTo>
                <a:lnTo>
                  <a:pt x="952294" y="187739"/>
                </a:lnTo>
                <a:lnTo>
                  <a:pt x="946168" y="181078"/>
                </a:lnTo>
                <a:lnTo>
                  <a:pt x="937308" y="171719"/>
                </a:lnTo>
                <a:lnTo>
                  <a:pt x="926414" y="160362"/>
                </a:lnTo>
                <a:lnTo>
                  <a:pt x="914184" y="147710"/>
                </a:lnTo>
                <a:lnTo>
                  <a:pt x="901318" y="134467"/>
                </a:lnTo>
                <a:lnTo>
                  <a:pt x="888513" y="121334"/>
                </a:lnTo>
                <a:lnTo>
                  <a:pt x="876470" y="109013"/>
                </a:lnTo>
                <a:lnTo>
                  <a:pt x="865887" y="98208"/>
                </a:lnTo>
                <a:close/>
              </a:path>
              <a:path w="1620774" h="435589">
                <a:moveTo>
                  <a:pt x="1263721" y="275536"/>
                </a:moveTo>
                <a:lnTo>
                  <a:pt x="1255319" y="262072"/>
                </a:lnTo>
                <a:lnTo>
                  <a:pt x="1248298" y="248063"/>
                </a:lnTo>
                <a:lnTo>
                  <a:pt x="1242722" y="233559"/>
                </a:lnTo>
                <a:lnTo>
                  <a:pt x="1247943" y="357211"/>
                </a:lnTo>
                <a:lnTo>
                  <a:pt x="1260418" y="366618"/>
                </a:lnTo>
                <a:lnTo>
                  <a:pt x="1273524" y="375511"/>
                </a:lnTo>
                <a:lnTo>
                  <a:pt x="1273437" y="288406"/>
                </a:lnTo>
                <a:lnTo>
                  <a:pt x="1263721" y="275536"/>
                </a:lnTo>
                <a:close/>
              </a:path>
              <a:path w="1620774" h="435589">
                <a:moveTo>
                  <a:pt x="665622" y="248063"/>
                </a:moveTo>
                <a:lnTo>
                  <a:pt x="667107" y="357211"/>
                </a:lnTo>
                <a:lnTo>
                  <a:pt x="679247" y="366618"/>
                </a:lnTo>
                <a:lnTo>
                  <a:pt x="692064" y="375511"/>
                </a:lnTo>
                <a:lnTo>
                  <a:pt x="690761" y="288406"/>
                </a:lnTo>
                <a:lnTo>
                  <a:pt x="681045" y="275536"/>
                </a:lnTo>
                <a:lnTo>
                  <a:pt x="672643" y="262072"/>
                </a:lnTo>
                <a:lnTo>
                  <a:pt x="665622" y="248063"/>
                </a:lnTo>
                <a:close/>
              </a:path>
              <a:path w="1620774" h="435589">
                <a:moveTo>
                  <a:pt x="135642" y="62978"/>
                </a:moveTo>
                <a:lnTo>
                  <a:pt x="148907" y="52189"/>
                </a:lnTo>
                <a:lnTo>
                  <a:pt x="163224" y="42192"/>
                </a:lnTo>
                <a:lnTo>
                  <a:pt x="178526" y="33037"/>
                </a:lnTo>
                <a:lnTo>
                  <a:pt x="194748" y="24774"/>
                </a:lnTo>
                <a:lnTo>
                  <a:pt x="211825" y="17452"/>
                </a:lnTo>
                <a:lnTo>
                  <a:pt x="229691" y="11120"/>
                </a:lnTo>
                <a:lnTo>
                  <a:pt x="248279" y="5829"/>
                </a:lnTo>
                <a:lnTo>
                  <a:pt x="267525" y="1627"/>
                </a:lnTo>
                <a:lnTo>
                  <a:pt x="287362" y="-1435"/>
                </a:lnTo>
                <a:lnTo>
                  <a:pt x="307725" y="-3309"/>
                </a:lnTo>
                <a:lnTo>
                  <a:pt x="328549" y="-3944"/>
                </a:lnTo>
                <a:lnTo>
                  <a:pt x="349372" y="-3309"/>
                </a:lnTo>
                <a:lnTo>
                  <a:pt x="369735" y="-1435"/>
                </a:lnTo>
                <a:lnTo>
                  <a:pt x="389572" y="1627"/>
                </a:lnTo>
                <a:lnTo>
                  <a:pt x="408818" y="5829"/>
                </a:lnTo>
                <a:lnTo>
                  <a:pt x="427406" y="11120"/>
                </a:lnTo>
                <a:lnTo>
                  <a:pt x="445272" y="17452"/>
                </a:lnTo>
                <a:lnTo>
                  <a:pt x="462349" y="24774"/>
                </a:lnTo>
                <a:lnTo>
                  <a:pt x="478571" y="33037"/>
                </a:lnTo>
                <a:lnTo>
                  <a:pt x="493873" y="42192"/>
                </a:lnTo>
                <a:lnTo>
                  <a:pt x="508190" y="52189"/>
                </a:lnTo>
                <a:lnTo>
                  <a:pt x="521455" y="62978"/>
                </a:lnTo>
                <a:lnTo>
                  <a:pt x="544567" y="86736"/>
                </a:lnTo>
                <a:lnTo>
                  <a:pt x="562685" y="113069"/>
                </a:lnTo>
                <a:lnTo>
                  <a:pt x="575282" y="141582"/>
                </a:lnTo>
                <a:lnTo>
                  <a:pt x="581832" y="171878"/>
                </a:lnTo>
                <a:lnTo>
                  <a:pt x="582676" y="187571"/>
                </a:lnTo>
                <a:lnTo>
                  <a:pt x="581832" y="203264"/>
                </a:lnTo>
                <a:lnTo>
                  <a:pt x="575282" y="233559"/>
                </a:lnTo>
                <a:lnTo>
                  <a:pt x="562685" y="262072"/>
                </a:lnTo>
                <a:lnTo>
                  <a:pt x="544567" y="288406"/>
                </a:lnTo>
                <a:lnTo>
                  <a:pt x="521455" y="312164"/>
                </a:lnTo>
                <a:lnTo>
                  <a:pt x="508190" y="322953"/>
                </a:lnTo>
                <a:lnTo>
                  <a:pt x="493873" y="332950"/>
                </a:lnTo>
                <a:lnTo>
                  <a:pt x="478571" y="342104"/>
                </a:lnTo>
                <a:lnTo>
                  <a:pt x="462349" y="350368"/>
                </a:lnTo>
                <a:lnTo>
                  <a:pt x="445272" y="357690"/>
                </a:lnTo>
                <a:lnTo>
                  <a:pt x="427406" y="364021"/>
                </a:lnTo>
                <a:lnTo>
                  <a:pt x="408818" y="369313"/>
                </a:lnTo>
                <a:lnTo>
                  <a:pt x="389572" y="373515"/>
                </a:lnTo>
                <a:lnTo>
                  <a:pt x="369735" y="376577"/>
                </a:lnTo>
                <a:lnTo>
                  <a:pt x="349372" y="378451"/>
                </a:lnTo>
                <a:lnTo>
                  <a:pt x="328549" y="379087"/>
                </a:lnTo>
                <a:lnTo>
                  <a:pt x="307725" y="378451"/>
                </a:lnTo>
                <a:lnTo>
                  <a:pt x="287362" y="376577"/>
                </a:lnTo>
                <a:lnTo>
                  <a:pt x="267525" y="373515"/>
                </a:lnTo>
                <a:lnTo>
                  <a:pt x="248279" y="369313"/>
                </a:lnTo>
                <a:lnTo>
                  <a:pt x="229691" y="364021"/>
                </a:lnTo>
                <a:lnTo>
                  <a:pt x="211825" y="357690"/>
                </a:lnTo>
                <a:lnTo>
                  <a:pt x="194748" y="350368"/>
                </a:lnTo>
                <a:lnTo>
                  <a:pt x="178526" y="342104"/>
                </a:lnTo>
                <a:lnTo>
                  <a:pt x="163224" y="332950"/>
                </a:lnTo>
                <a:lnTo>
                  <a:pt x="148907" y="322953"/>
                </a:lnTo>
                <a:lnTo>
                  <a:pt x="135642" y="312164"/>
                </a:lnTo>
                <a:lnTo>
                  <a:pt x="112530" y="288406"/>
                </a:lnTo>
                <a:lnTo>
                  <a:pt x="94412" y="262072"/>
                </a:lnTo>
                <a:lnTo>
                  <a:pt x="81815" y="233559"/>
                </a:lnTo>
                <a:lnTo>
                  <a:pt x="75265" y="203264"/>
                </a:lnTo>
                <a:lnTo>
                  <a:pt x="74422" y="187571"/>
                </a:lnTo>
                <a:lnTo>
                  <a:pt x="75265" y="171878"/>
                </a:lnTo>
                <a:lnTo>
                  <a:pt x="77751" y="156532"/>
                </a:lnTo>
                <a:lnTo>
                  <a:pt x="81815" y="141582"/>
                </a:lnTo>
                <a:lnTo>
                  <a:pt x="79713" y="26971"/>
                </a:lnTo>
                <a:lnTo>
                  <a:pt x="63930" y="41913"/>
                </a:lnTo>
                <a:lnTo>
                  <a:pt x="49671" y="57737"/>
                </a:lnTo>
                <a:lnTo>
                  <a:pt x="37026" y="74375"/>
                </a:lnTo>
                <a:lnTo>
                  <a:pt x="16929" y="109829"/>
                </a:lnTo>
                <a:lnTo>
                  <a:pt x="4350" y="147739"/>
                </a:lnTo>
                <a:lnTo>
                  <a:pt x="0" y="187571"/>
                </a:lnTo>
                <a:lnTo>
                  <a:pt x="1102" y="208141"/>
                </a:lnTo>
                <a:lnTo>
                  <a:pt x="9656" y="247705"/>
                </a:lnTo>
                <a:lnTo>
                  <a:pt x="26082" y="284773"/>
                </a:lnTo>
                <a:lnTo>
                  <a:pt x="37026" y="302223"/>
                </a:lnTo>
                <a:lnTo>
                  <a:pt x="49671" y="318870"/>
                </a:lnTo>
                <a:lnTo>
                  <a:pt x="63930" y="334655"/>
                </a:lnTo>
                <a:lnTo>
                  <a:pt x="79713" y="349519"/>
                </a:lnTo>
                <a:lnTo>
                  <a:pt x="96932" y="363402"/>
                </a:lnTo>
                <a:lnTo>
                  <a:pt x="115498" y="376245"/>
                </a:lnTo>
                <a:lnTo>
                  <a:pt x="135322" y="387989"/>
                </a:lnTo>
                <a:lnTo>
                  <a:pt x="156315" y="398574"/>
                </a:lnTo>
                <a:lnTo>
                  <a:pt x="178388" y="407940"/>
                </a:lnTo>
                <a:lnTo>
                  <a:pt x="201453" y="416028"/>
                </a:lnTo>
                <a:lnTo>
                  <a:pt x="225421" y="422779"/>
                </a:lnTo>
                <a:lnTo>
                  <a:pt x="250204" y="428133"/>
                </a:lnTo>
                <a:lnTo>
                  <a:pt x="275712" y="432031"/>
                </a:lnTo>
                <a:lnTo>
                  <a:pt x="301856" y="434414"/>
                </a:lnTo>
                <a:lnTo>
                  <a:pt x="328549" y="435221"/>
                </a:lnTo>
                <a:lnTo>
                  <a:pt x="346878" y="434828"/>
                </a:lnTo>
                <a:lnTo>
                  <a:pt x="382986" y="431744"/>
                </a:lnTo>
                <a:lnTo>
                  <a:pt x="418093" y="425728"/>
                </a:lnTo>
                <a:lnTo>
                  <a:pt x="451884" y="416938"/>
                </a:lnTo>
                <a:lnTo>
                  <a:pt x="484043" y="405533"/>
                </a:lnTo>
                <a:lnTo>
                  <a:pt x="514253" y="391671"/>
                </a:lnTo>
                <a:lnTo>
                  <a:pt x="542197" y="375511"/>
                </a:lnTo>
                <a:lnTo>
                  <a:pt x="567561" y="357211"/>
                </a:lnTo>
                <a:lnTo>
                  <a:pt x="590026" y="336930"/>
                </a:lnTo>
                <a:lnTo>
                  <a:pt x="609278" y="314827"/>
                </a:lnTo>
                <a:lnTo>
                  <a:pt x="617601" y="303141"/>
                </a:lnTo>
                <a:lnTo>
                  <a:pt x="625910" y="314827"/>
                </a:lnTo>
                <a:lnTo>
                  <a:pt x="635045" y="326096"/>
                </a:lnTo>
                <a:lnTo>
                  <a:pt x="644976" y="336930"/>
                </a:lnTo>
                <a:lnTo>
                  <a:pt x="655673" y="347308"/>
                </a:lnTo>
                <a:lnTo>
                  <a:pt x="667107" y="357211"/>
                </a:lnTo>
                <a:lnTo>
                  <a:pt x="665622" y="248063"/>
                </a:lnTo>
                <a:lnTo>
                  <a:pt x="660046" y="233559"/>
                </a:lnTo>
                <a:lnTo>
                  <a:pt x="655982" y="218610"/>
                </a:lnTo>
                <a:lnTo>
                  <a:pt x="653496" y="203264"/>
                </a:lnTo>
                <a:lnTo>
                  <a:pt x="652653" y="187571"/>
                </a:lnTo>
                <a:lnTo>
                  <a:pt x="653496" y="171878"/>
                </a:lnTo>
                <a:lnTo>
                  <a:pt x="660046" y="141582"/>
                </a:lnTo>
                <a:lnTo>
                  <a:pt x="672643" y="113069"/>
                </a:lnTo>
                <a:lnTo>
                  <a:pt x="690761" y="86736"/>
                </a:lnTo>
                <a:lnTo>
                  <a:pt x="713873" y="62978"/>
                </a:lnTo>
                <a:lnTo>
                  <a:pt x="727138" y="52189"/>
                </a:lnTo>
                <a:lnTo>
                  <a:pt x="741455" y="42192"/>
                </a:lnTo>
                <a:lnTo>
                  <a:pt x="756757" y="33037"/>
                </a:lnTo>
                <a:lnTo>
                  <a:pt x="772979" y="24774"/>
                </a:lnTo>
                <a:lnTo>
                  <a:pt x="790056" y="17452"/>
                </a:lnTo>
                <a:lnTo>
                  <a:pt x="807922" y="11120"/>
                </a:lnTo>
                <a:lnTo>
                  <a:pt x="826510" y="5829"/>
                </a:lnTo>
                <a:lnTo>
                  <a:pt x="845756" y="1627"/>
                </a:lnTo>
                <a:lnTo>
                  <a:pt x="865593" y="-1435"/>
                </a:lnTo>
                <a:lnTo>
                  <a:pt x="885956" y="-3309"/>
                </a:lnTo>
                <a:lnTo>
                  <a:pt x="906780" y="-3944"/>
                </a:lnTo>
                <a:lnTo>
                  <a:pt x="927603" y="-3309"/>
                </a:lnTo>
                <a:lnTo>
                  <a:pt x="947966" y="-1435"/>
                </a:lnTo>
                <a:lnTo>
                  <a:pt x="967803" y="1627"/>
                </a:lnTo>
                <a:lnTo>
                  <a:pt x="987049" y="5829"/>
                </a:lnTo>
                <a:lnTo>
                  <a:pt x="1005637" y="11120"/>
                </a:lnTo>
                <a:lnTo>
                  <a:pt x="1023503" y="17452"/>
                </a:lnTo>
                <a:lnTo>
                  <a:pt x="1040580" y="24774"/>
                </a:lnTo>
                <a:lnTo>
                  <a:pt x="1056802" y="33037"/>
                </a:lnTo>
                <a:lnTo>
                  <a:pt x="1072104" y="42192"/>
                </a:lnTo>
                <a:lnTo>
                  <a:pt x="1086421" y="52189"/>
                </a:lnTo>
                <a:lnTo>
                  <a:pt x="1099686" y="62978"/>
                </a:lnTo>
                <a:lnTo>
                  <a:pt x="1122798" y="86736"/>
                </a:lnTo>
                <a:lnTo>
                  <a:pt x="1140916" y="113069"/>
                </a:lnTo>
                <a:lnTo>
                  <a:pt x="1153513" y="141582"/>
                </a:lnTo>
                <a:lnTo>
                  <a:pt x="1160063" y="171878"/>
                </a:lnTo>
                <a:lnTo>
                  <a:pt x="1160907" y="187571"/>
                </a:lnTo>
                <a:lnTo>
                  <a:pt x="1160063" y="203264"/>
                </a:lnTo>
                <a:lnTo>
                  <a:pt x="1153513" y="233559"/>
                </a:lnTo>
                <a:lnTo>
                  <a:pt x="1140916" y="262072"/>
                </a:lnTo>
                <a:lnTo>
                  <a:pt x="1122798" y="288406"/>
                </a:lnTo>
                <a:lnTo>
                  <a:pt x="1099686" y="312164"/>
                </a:lnTo>
                <a:lnTo>
                  <a:pt x="1086421" y="322953"/>
                </a:lnTo>
                <a:lnTo>
                  <a:pt x="1072104" y="332950"/>
                </a:lnTo>
                <a:lnTo>
                  <a:pt x="1056802" y="342104"/>
                </a:lnTo>
                <a:lnTo>
                  <a:pt x="1040580" y="350368"/>
                </a:lnTo>
                <a:lnTo>
                  <a:pt x="1023503" y="357690"/>
                </a:lnTo>
                <a:lnTo>
                  <a:pt x="1005637" y="364021"/>
                </a:lnTo>
                <a:lnTo>
                  <a:pt x="987049" y="369313"/>
                </a:lnTo>
                <a:lnTo>
                  <a:pt x="967803" y="373515"/>
                </a:lnTo>
                <a:lnTo>
                  <a:pt x="947966" y="376577"/>
                </a:lnTo>
                <a:lnTo>
                  <a:pt x="927603" y="378451"/>
                </a:lnTo>
                <a:lnTo>
                  <a:pt x="906780" y="379087"/>
                </a:lnTo>
                <a:lnTo>
                  <a:pt x="885956" y="378451"/>
                </a:lnTo>
                <a:lnTo>
                  <a:pt x="865593" y="376577"/>
                </a:lnTo>
                <a:lnTo>
                  <a:pt x="845756" y="373515"/>
                </a:lnTo>
                <a:lnTo>
                  <a:pt x="826510" y="369313"/>
                </a:lnTo>
                <a:lnTo>
                  <a:pt x="807922" y="364021"/>
                </a:lnTo>
                <a:lnTo>
                  <a:pt x="790056" y="357690"/>
                </a:lnTo>
                <a:lnTo>
                  <a:pt x="772979" y="350368"/>
                </a:lnTo>
                <a:lnTo>
                  <a:pt x="756757" y="342104"/>
                </a:lnTo>
                <a:lnTo>
                  <a:pt x="741455" y="332950"/>
                </a:lnTo>
                <a:lnTo>
                  <a:pt x="727138" y="322953"/>
                </a:lnTo>
                <a:lnTo>
                  <a:pt x="713873" y="312164"/>
                </a:lnTo>
                <a:lnTo>
                  <a:pt x="690761" y="288406"/>
                </a:lnTo>
                <a:lnTo>
                  <a:pt x="692064" y="375511"/>
                </a:lnTo>
                <a:lnTo>
                  <a:pt x="719612" y="391671"/>
                </a:lnTo>
                <a:lnTo>
                  <a:pt x="749510" y="405533"/>
                </a:lnTo>
                <a:lnTo>
                  <a:pt x="765267" y="411552"/>
                </a:lnTo>
                <a:lnTo>
                  <a:pt x="781523" y="416938"/>
                </a:lnTo>
                <a:lnTo>
                  <a:pt x="798247" y="421669"/>
                </a:lnTo>
                <a:lnTo>
                  <a:pt x="815411" y="425728"/>
                </a:lnTo>
                <a:lnTo>
                  <a:pt x="832984" y="429092"/>
                </a:lnTo>
                <a:lnTo>
                  <a:pt x="850938" y="431744"/>
                </a:lnTo>
                <a:lnTo>
                  <a:pt x="869241" y="433662"/>
                </a:lnTo>
                <a:lnTo>
                  <a:pt x="887865" y="434828"/>
                </a:lnTo>
                <a:lnTo>
                  <a:pt x="906780" y="435221"/>
                </a:lnTo>
                <a:lnTo>
                  <a:pt x="925694" y="434828"/>
                </a:lnTo>
                <a:lnTo>
                  <a:pt x="944318" y="433662"/>
                </a:lnTo>
                <a:lnTo>
                  <a:pt x="962621" y="431744"/>
                </a:lnTo>
                <a:lnTo>
                  <a:pt x="980575" y="429092"/>
                </a:lnTo>
                <a:lnTo>
                  <a:pt x="998148" y="425728"/>
                </a:lnTo>
                <a:lnTo>
                  <a:pt x="1015312" y="421669"/>
                </a:lnTo>
                <a:lnTo>
                  <a:pt x="1032036" y="416938"/>
                </a:lnTo>
                <a:lnTo>
                  <a:pt x="1048292" y="411552"/>
                </a:lnTo>
                <a:lnTo>
                  <a:pt x="1064049" y="405533"/>
                </a:lnTo>
                <a:lnTo>
                  <a:pt x="1093947" y="391671"/>
                </a:lnTo>
                <a:lnTo>
                  <a:pt x="1121495" y="375511"/>
                </a:lnTo>
                <a:lnTo>
                  <a:pt x="1146452" y="357211"/>
                </a:lnTo>
                <a:lnTo>
                  <a:pt x="1168583" y="336930"/>
                </a:lnTo>
                <a:lnTo>
                  <a:pt x="1187649" y="314827"/>
                </a:lnTo>
                <a:lnTo>
                  <a:pt x="1195959" y="303141"/>
                </a:lnTo>
                <a:lnTo>
                  <a:pt x="1204883" y="314827"/>
                </a:lnTo>
                <a:lnTo>
                  <a:pt x="1214570" y="326096"/>
                </a:lnTo>
                <a:lnTo>
                  <a:pt x="1224993" y="336930"/>
                </a:lnTo>
                <a:lnTo>
                  <a:pt x="1236126" y="347308"/>
                </a:lnTo>
                <a:lnTo>
                  <a:pt x="1247943" y="357211"/>
                </a:lnTo>
                <a:lnTo>
                  <a:pt x="1242722" y="233559"/>
                </a:lnTo>
                <a:lnTo>
                  <a:pt x="1238658" y="218610"/>
                </a:lnTo>
                <a:lnTo>
                  <a:pt x="1236172" y="203264"/>
                </a:lnTo>
                <a:lnTo>
                  <a:pt x="1236172" y="171878"/>
                </a:lnTo>
                <a:lnTo>
                  <a:pt x="1242722" y="141582"/>
                </a:lnTo>
                <a:lnTo>
                  <a:pt x="1255319" y="113069"/>
                </a:lnTo>
                <a:lnTo>
                  <a:pt x="1273437" y="86736"/>
                </a:lnTo>
                <a:lnTo>
                  <a:pt x="1296549" y="62978"/>
                </a:lnTo>
                <a:lnTo>
                  <a:pt x="1309814" y="52189"/>
                </a:lnTo>
                <a:lnTo>
                  <a:pt x="1324131" y="42192"/>
                </a:lnTo>
                <a:lnTo>
                  <a:pt x="1339433" y="33037"/>
                </a:lnTo>
                <a:lnTo>
                  <a:pt x="1355655" y="24774"/>
                </a:lnTo>
                <a:lnTo>
                  <a:pt x="1372732" y="17452"/>
                </a:lnTo>
                <a:lnTo>
                  <a:pt x="1390598" y="11120"/>
                </a:lnTo>
                <a:lnTo>
                  <a:pt x="1409186" y="5829"/>
                </a:lnTo>
                <a:lnTo>
                  <a:pt x="1428432" y="1627"/>
                </a:lnTo>
                <a:lnTo>
                  <a:pt x="1448269" y="-1435"/>
                </a:lnTo>
                <a:lnTo>
                  <a:pt x="1468632" y="-3309"/>
                </a:lnTo>
                <a:lnTo>
                  <a:pt x="1489456" y="-3944"/>
                </a:lnTo>
                <a:lnTo>
                  <a:pt x="1510260" y="-3309"/>
                </a:lnTo>
                <a:lnTo>
                  <a:pt x="1530607" y="-1435"/>
                </a:lnTo>
                <a:lnTo>
                  <a:pt x="1550430" y="1627"/>
                </a:lnTo>
                <a:lnTo>
                  <a:pt x="1569663" y="5829"/>
                </a:lnTo>
                <a:lnTo>
                  <a:pt x="1588240" y="11120"/>
                </a:lnTo>
                <a:lnTo>
                  <a:pt x="1606095" y="17452"/>
                </a:lnTo>
                <a:lnTo>
                  <a:pt x="1623163" y="24774"/>
                </a:lnTo>
                <a:lnTo>
                  <a:pt x="1639378" y="33037"/>
                </a:lnTo>
                <a:lnTo>
                  <a:pt x="1654675" y="42192"/>
                </a:lnTo>
                <a:lnTo>
                  <a:pt x="1668986" y="52189"/>
                </a:lnTo>
                <a:lnTo>
                  <a:pt x="1682247" y="62978"/>
                </a:lnTo>
                <a:lnTo>
                  <a:pt x="1705353" y="86736"/>
                </a:lnTo>
                <a:lnTo>
                  <a:pt x="1723467" y="113069"/>
                </a:lnTo>
                <a:lnTo>
                  <a:pt x="1736062" y="141582"/>
                </a:lnTo>
                <a:lnTo>
                  <a:pt x="1742612" y="171878"/>
                </a:lnTo>
                <a:lnTo>
                  <a:pt x="1743456" y="187571"/>
                </a:lnTo>
                <a:lnTo>
                  <a:pt x="1742612" y="203264"/>
                </a:lnTo>
                <a:lnTo>
                  <a:pt x="1736062" y="233559"/>
                </a:lnTo>
                <a:lnTo>
                  <a:pt x="1723467" y="262072"/>
                </a:lnTo>
                <a:lnTo>
                  <a:pt x="1705353" y="288406"/>
                </a:lnTo>
                <a:lnTo>
                  <a:pt x="1682247" y="312164"/>
                </a:lnTo>
                <a:lnTo>
                  <a:pt x="1668986" y="322953"/>
                </a:lnTo>
                <a:lnTo>
                  <a:pt x="1654675" y="332950"/>
                </a:lnTo>
                <a:lnTo>
                  <a:pt x="1639378" y="342104"/>
                </a:lnTo>
                <a:lnTo>
                  <a:pt x="1623163" y="350368"/>
                </a:lnTo>
                <a:lnTo>
                  <a:pt x="1606095" y="357690"/>
                </a:lnTo>
                <a:lnTo>
                  <a:pt x="1588240" y="364021"/>
                </a:lnTo>
                <a:lnTo>
                  <a:pt x="1569663" y="369313"/>
                </a:lnTo>
                <a:lnTo>
                  <a:pt x="1550430" y="373515"/>
                </a:lnTo>
                <a:lnTo>
                  <a:pt x="1530607" y="376577"/>
                </a:lnTo>
                <a:lnTo>
                  <a:pt x="1510260" y="378451"/>
                </a:lnTo>
                <a:lnTo>
                  <a:pt x="1489456" y="379087"/>
                </a:lnTo>
                <a:lnTo>
                  <a:pt x="1468632" y="378451"/>
                </a:lnTo>
                <a:lnTo>
                  <a:pt x="1448269" y="376577"/>
                </a:lnTo>
                <a:lnTo>
                  <a:pt x="1428432" y="373515"/>
                </a:lnTo>
                <a:lnTo>
                  <a:pt x="1409186" y="369313"/>
                </a:lnTo>
                <a:lnTo>
                  <a:pt x="1390598" y="364021"/>
                </a:lnTo>
                <a:lnTo>
                  <a:pt x="1372732" y="357690"/>
                </a:lnTo>
                <a:lnTo>
                  <a:pt x="1355655" y="350368"/>
                </a:lnTo>
                <a:lnTo>
                  <a:pt x="1339433" y="342104"/>
                </a:lnTo>
                <a:lnTo>
                  <a:pt x="1324131" y="332950"/>
                </a:lnTo>
                <a:lnTo>
                  <a:pt x="1309814" y="322953"/>
                </a:lnTo>
                <a:lnTo>
                  <a:pt x="1296549" y="312164"/>
                </a:lnTo>
                <a:lnTo>
                  <a:pt x="1273437" y="288406"/>
                </a:lnTo>
                <a:lnTo>
                  <a:pt x="1273524" y="375511"/>
                </a:lnTo>
                <a:lnTo>
                  <a:pt x="1301527" y="391671"/>
                </a:lnTo>
                <a:lnTo>
                  <a:pt x="1331741" y="405533"/>
                </a:lnTo>
                <a:lnTo>
                  <a:pt x="1363957" y="416938"/>
                </a:lnTo>
                <a:lnTo>
                  <a:pt x="1397966" y="425728"/>
                </a:lnTo>
                <a:lnTo>
                  <a:pt x="1433558" y="431744"/>
                </a:lnTo>
                <a:lnTo>
                  <a:pt x="1470523" y="434828"/>
                </a:lnTo>
                <a:lnTo>
                  <a:pt x="1489456" y="435221"/>
                </a:lnTo>
                <a:lnTo>
                  <a:pt x="1516116" y="434414"/>
                </a:lnTo>
                <a:lnTo>
                  <a:pt x="1542168" y="432031"/>
                </a:lnTo>
                <a:lnTo>
                  <a:pt x="1567530" y="428133"/>
                </a:lnTo>
                <a:lnTo>
                  <a:pt x="1592120" y="422779"/>
                </a:lnTo>
                <a:lnTo>
                  <a:pt x="1615856" y="416028"/>
                </a:lnTo>
                <a:lnTo>
                  <a:pt x="1638656" y="407940"/>
                </a:lnTo>
                <a:lnTo>
                  <a:pt x="1660437" y="398574"/>
                </a:lnTo>
                <a:lnTo>
                  <a:pt x="1681118" y="387989"/>
                </a:lnTo>
                <a:lnTo>
                  <a:pt x="1700616" y="376245"/>
                </a:lnTo>
                <a:lnTo>
                  <a:pt x="1718849" y="363402"/>
                </a:lnTo>
                <a:lnTo>
                  <a:pt x="1735736" y="349519"/>
                </a:lnTo>
                <a:lnTo>
                  <a:pt x="1751193" y="334655"/>
                </a:lnTo>
                <a:lnTo>
                  <a:pt x="1765140" y="318870"/>
                </a:lnTo>
                <a:lnTo>
                  <a:pt x="1777493" y="302223"/>
                </a:lnTo>
                <a:lnTo>
                  <a:pt x="1797092" y="266581"/>
                </a:lnTo>
                <a:lnTo>
                  <a:pt x="1809333" y="228205"/>
                </a:lnTo>
                <a:lnTo>
                  <a:pt x="1813560" y="187571"/>
                </a:lnTo>
                <a:lnTo>
                  <a:pt x="1812489" y="167448"/>
                </a:lnTo>
                <a:lnTo>
                  <a:pt x="1804173" y="128510"/>
                </a:lnTo>
                <a:lnTo>
                  <a:pt x="1788171" y="91761"/>
                </a:lnTo>
                <a:lnTo>
                  <a:pt x="1765140" y="57737"/>
                </a:lnTo>
                <a:lnTo>
                  <a:pt x="1751193" y="41913"/>
                </a:lnTo>
                <a:lnTo>
                  <a:pt x="1735736" y="26971"/>
                </a:lnTo>
                <a:lnTo>
                  <a:pt x="1718849" y="12978"/>
                </a:lnTo>
                <a:lnTo>
                  <a:pt x="1700616" y="0"/>
                </a:lnTo>
                <a:lnTo>
                  <a:pt x="1681118" y="-11895"/>
                </a:lnTo>
                <a:lnTo>
                  <a:pt x="1660437" y="-22642"/>
                </a:lnTo>
                <a:lnTo>
                  <a:pt x="1638656" y="-32173"/>
                </a:lnTo>
                <a:lnTo>
                  <a:pt x="1615856" y="-40421"/>
                </a:lnTo>
                <a:lnTo>
                  <a:pt x="1592120" y="-47319"/>
                </a:lnTo>
                <a:lnTo>
                  <a:pt x="1567530" y="-52801"/>
                </a:lnTo>
                <a:lnTo>
                  <a:pt x="1542168" y="-56799"/>
                </a:lnTo>
                <a:lnTo>
                  <a:pt x="1516116" y="-59247"/>
                </a:lnTo>
                <a:lnTo>
                  <a:pt x="1489456" y="-60078"/>
                </a:lnTo>
                <a:lnTo>
                  <a:pt x="1470523" y="-59661"/>
                </a:lnTo>
                <a:lnTo>
                  <a:pt x="1433558" y="-56401"/>
                </a:lnTo>
                <a:lnTo>
                  <a:pt x="1397966" y="-50069"/>
                </a:lnTo>
                <a:lnTo>
                  <a:pt x="1363957" y="-40865"/>
                </a:lnTo>
                <a:lnTo>
                  <a:pt x="1331741" y="-28986"/>
                </a:lnTo>
                <a:lnTo>
                  <a:pt x="1301527" y="-14630"/>
                </a:lnTo>
                <a:lnTo>
                  <a:pt x="1273524" y="2003"/>
                </a:lnTo>
                <a:lnTo>
                  <a:pt x="1247943" y="20717"/>
                </a:lnTo>
                <a:lnTo>
                  <a:pt x="1224993" y="41313"/>
                </a:lnTo>
                <a:lnTo>
                  <a:pt x="1204883" y="63593"/>
                </a:lnTo>
                <a:lnTo>
                  <a:pt x="1195959" y="75303"/>
                </a:lnTo>
                <a:lnTo>
                  <a:pt x="1187649" y="63593"/>
                </a:lnTo>
                <a:lnTo>
                  <a:pt x="1168583" y="41313"/>
                </a:lnTo>
                <a:lnTo>
                  <a:pt x="1146452" y="20717"/>
                </a:lnTo>
                <a:lnTo>
                  <a:pt x="1121495" y="2003"/>
                </a:lnTo>
                <a:lnTo>
                  <a:pt x="1093947" y="-14630"/>
                </a:lnTo>
                <a:lnTo>
                  <a:pt x="1064049" y="-28986"/>
                </a:lnTo>
                <a:lnTo>
                  <a:pt x="1032036" y="-40865"/>
                </a:lnTo>
                <a:lnTo>
                  <a:pt x="998148" y="-50069"/>
                </a:lnTo>
                <a:lnTo>
                  <a:pt x="962621" y="-56401"/>
                </a:lnTo>
                <a:lnTo>
                  <a:pt x="925694" y="-59661"/>
                </a:lnTo>
                <a:lnTo>
                  <a:pt x="906780" y="-60078"/>
                </a:lnTo>
                <a:lnTo>
                  <a:pt x="887865" y="-59661"/>
                </a:lnTo>
                <a:lnTo>
                  <a:pt x="850938" y="-56401"/>
                </a:lnTo>
                <a:lnTo>
                  <a:pt x="815411" y="-50069"/>
                </a:lnTo>
                <a:lnTo>
                  <a:pt x="781523" y="-40865"/>
                </a:lnTo>
                <a:lnTo>
                  <a:pt x="749510" y="-28986"/>
                </a:lnTo>
                <a:lnTo>
                  <a:pt x="719612" y="-14630"/>
                </a:lnTo>
                <a:lnTo>
                  <a:pt x="692064" y="2003"/>
                </a:lnTo>
                <a:lnTo>
                  <a:pt x="667107" y="20717"/>
                </a:lnTo>
                <a:lnTo>
                  <a:pt x="644976" y="41313"/>
                </a:lnTo>
                <a:lnTo>
                  <a:pt x="625910" y="63593"/>
                </a:lnTo>
                <a:lnTo>
                  <a:pt x="617601" y="75303"/>
                </a:lnTo>
                <a:lnTo>
                  <a:pt x="609278" y="63593"/>
                </a:lnTo>
                <a:lnTo>
                  <a:pt x="590026" y="41313"/>
                </a:lnTo>
                <a:lnTo>
                  <a:pt x="567561" y="20717"/>
                </a:lnTo>
                <a:lnTo>
                  <a:pt x="542197" y="2003"/>
                </a:lnTo>
                <a:lnTo>
                  <a:pt x="514253" y="-14630"/>
                </a:lnTo>
                <a:lnTo>
                  <a:pt x="484043" y="-28986"/>
                </a:lnTo>
                <a:lnTo>
                  <a:pt x="468188" y="-35247"/>
                </a:lnTo>
                <a:lnTo>
                  <a:pt x="451884" y="-40865"/>
                </a:lnTo>
                <a:lnTo>
                  <a:pt x="435173" y="-45814"/>
                </a:lnTo>
                <a:lnTo>
                  <a:pt x="418093" y="-50069"/>
                </a:lnTo>
                <a:lnTo>
                  <a:pt x="400685" y="-53606"/>
                </a:lnTo>
                <a:lnTo>
                  <a:pt x="382986" y="-56401"/>
                </a:lnTo>
                <a:lnTo>
                  <a:pt x="365038" y="-58427"/>
                </a:lnTo>
                <a:lnTo>
                  <a:pt x="346878" y="-59661"/>
                </a:lnTo>
                <a:lnTo>
                  <a:pt x="328549" y="-60078"/>
                </a:lnTo>
                <a:lnTo>
                  <a:pt x="301856" y="-59247"/>
                </a:lnTo>
                <a:lnTo>
                  <a:pt x="275712" y="-56799"/>
                </a:lnTo>
                <a:lnTo>
                  <a:pt x="250204" y="-52801"/>
                </a:lnTo>
                <a:lnTo>
                  <a:pt x="225421" y="-47319"/>
                </a:lnTo>
                <a:lnTo>
                  <a:pt x="201453" y="-40421"/>
                </a:lnTo>
                <a:lnTo>
                  <a:pt x="178388" y="-32173"/>
                </a:lnTo>
                <a:lnTo>
                  <a:pt x="156315" y="-22642"/>
                </a:lnTo>
                <a:lnTo>
                  <a:pt x="135322" y="-11895"/>
                </a:lnTo>
                <a:lnTo>
                  <a:pt x="115498" y="0"/>
                </a:lnTo>
                <a:lnTo>
                  <a:pt x="102814" y="99606"/>
                </a:lnTo>
                <a:lnTo>
                  <a:pt x="112530" y="86736"/>
                </a:lnTo>
                <a:lnTo>
                  <a:pt x="123494" y="74510"/>
                </a:lnTo>
                <a:lnTo>
                  <a:pt x="135642" y="62978"/>
                </a:lnTo>
                <a:close/>
              </a:path>
            </a:pathLst>
          </a:custGeom>
          <a:solidFill>
            <a:srgbClr val="E7E6E6"/>
          </a:solidFill>
        </p:spPr>
        <p:txBody>
          <a:bodyPr wrap="square" lIns="0" tIns="0" rIns="0" bIns="0" rtlCol="0">
            <a:noAutofit/>
          </a:bodyPr>
          <a:lstStyle/>
          <a:p>
            <a:endParaRPr/>
          </a:p>
        </p:txBody>
      </p:sp>
      <p:sp>
        <p:nvSpPr>
          <p:cNvPr id="35" name="object 35"/>
          <p:cNvSpPr/>
          <p:nvPr/>
        </p:nvSpPr>
        <p:spPr>
          <a:xfrm>
            <a:off x="9273540" y="5922264"/>
            <a:ext cx="2168652" cy="228600"/>
          </a:xfrm>
          <a:custGeom>
            <a:avLst/>
            <a:gdLst/>
            <a:ahLst/>
            <a:cxnLst/>
            <a:rect l="l" t="t" r="r" b="b"/>
            <a:pathLst>
              <a:path w="2168652" h="228600">
                <a:moveTo>
                  <a:pt x="437263" y="129209"/>
                </a:moveTo>
                <a:lnTo>
                  <a:pt x="530098" y="129209"/>
                </a:lnTo>
                <a:lnTo>
                  <a:pt x="530098" y="89446"/>
                </a:lnTo>
                <a:lnTo>
                  <a:pt x="407415" y="89446"/>
                </a:lnTo>
                <a:lnTo>
                  <a:pt x="407415" y="43065"/>
                </a:lnTo>
                <a:lnTo>
                  <a:pt x="530098" y="43065"/>
                </a:lnTo>
                <a:lnTo>
                  <a:pt x="530098" y="3314"/>
                </a:lnTo>
                <a:lnTo>
                  <a:pt x="341756" y="3314"/>
                </a:lnTo>
                <a:lnTo>
                  <a:pt x="341756" y="221970"/>
                </a:lnTo>
                <a:lnTo>
                  <a:pt x="346075" y="225285"/>
                </a:lnTo>
                <a:lnTo>
                  <a:pt x="534542" y="225285"/>
                </a:lnTo>
                <a:lnTo>
                  <a:pt x="538860" y="221970"/>
                </a:lnTo>
                <a:lnTo>
                  <a:pt x="538860" y="182219"/>
                </a:lnTo>
                <a:lnTo>
                  <a:pt x="407415" y="182219"/>
                </a:lnTo>
                <a:lnTo>
                  <a:pt x="407415" y="129209"/>
                </a:lnTo>
                <a:lnTo>
                  <a:pt x="437263" y="129209"/>
                </a:lnTo>
                <a:close/>
              </a:path>
              <a:path w="2168652" h="228600">
                <a:moveTo>
                  <a:pt x="930049" y="211852"/>
                </a:moveTo>
                <a:lnTo>
                  <a:pt x="932379" y="216889"/>
                </a:lnTo>
                <a:lnTo>
                  <a:pt x="933195" y="218655"/>
                </a:lnTo>
                <a:lnTo>
                  <a:pt x="933195" y="221970"/>
                </a:lnTo>
                <a:lnTo>
                  <a:pt x="937513" y="225285"/>
                </a:lnTo>
                <a:lnTo>
                  <a:pt x="968248" y="225285"/>
                </a:lnTo>
                <a:lnTo>
                  <a:pt x="959484" y="142455"/>
                </a:lnTo>
                <a:lnTo>
                  <a:pt x="968248" y="225285"/>
                </a:lnTo>
                <a:lnTo>
                  <a:pt x="977010" y="225285"/>
                </a:lnTo>
                <a:lnTo>
                  <a:pt x="981328" y="221970"/>
                </a:lnTo>
                <a:lnTo>
                  <a:pt x="981416" y="218457"/>
                </a:lnTo>
                <a:lnTo>
                  <a:pt x="983721" y="213272"/>
                </a:lnTo>
                <a:lnTo>
                  <a:pt x="988532" y="202542"/>
                </a:lnTo>
                <a:lnTo>
                  <a:pt x="995010" y="188271"/>
                </a:lnTo>
                <a:lnTo>
                  <a:pt x="1002318" y="172462"/>
                </a:lnTo>
                <a:lnTo>
                  <a:pt x="1009615" y="157118"/>
                </a:lnTo>
                <a:lnTo>
                  <a:pt x="1016064" y="144243"/>
                </a:lnTo>
                <a:lnTo>
                  <a:pt x="1020826" y="135839"/>
                </a:lnTo>
                <a:lnTo>
                  <a:pt x="1020928" y="133968"/>
                </a:lnTo>
                <a:lnTo>
                  <a:pt x="1023995" y="122583"/>
                </a:lnTo>
                <a:lnTo>
                  <a:pt x="1029588" y="109334"/>
                </a:lnTo>
                <a:lnTo>
                  <a:pt x="1029691" y="112017"/>
                </a:lnTo>
                <a:lnTo>
                  <a:pt x="1032758" y="125046"/>
                </a:lnTo>
                <a:lnTo>
                  <a:pt x="1038351" y="135839"/>
                </a:lnTo>
                <a:lnTo>
                  <a:pt x="1039213" y="137205"/>
                </a:lnTo>
                <a:lnTo>
                  <a:pt x="1044413" y="146774"/>
                </a:lnTo>
                <a:lnTo>
                  <a:pt x="1051107" y="160377"/>
                </a:lnTo>
                <a:lnTo>
                  <a:pt x="1058459" y="176006"/>
                </a:lnTo>
                <a:lnTo>
                  <a:pt x="1065632" y="191655"/>
                </a:lnTo>
                <a:lnTo>
                  <a:pt x="1071791" y="205317"/>
                </a:lnTo>
                <a:lnTo>
                  <a:pt x="1076100" y="214986"/>
                </a:lnTo>
                <a:lnTo>
                  <a:pt x="1077721" y="218655"/>
                </a:lnTo>
                <a:lnTo>
                  <a:pt x="1077721" y="221970"/>
                </a:lnTo>
                <a:lnTo>
                  <a:pt x="1086484" y="225285"/>
                </a:lnTo>
                <a:lnTo>
                  <a:pt x="1121536" y="225285"/>
                </a:lnTo>
                <a:lnTo>
                  <a:pt x="1125981" y="221970"/>
                </a:lnTo>
                <a:lnTo>
                  <a:pt x="1125981" y="218655"/>
                </a:lnTo>
                <a:lnTo>
                  <a:pt x="1126184" y="218236"/>
                </a:lnTo>
                <a:lnTo>
                  <a:pt x="1130945" y="208362"/>
                </a:lnTo>
                <a:lnTo>
                  <a:pt x="1135361" y="199195"/>
                </a:lnTo>
                <a:lnTo>
                  <a:pt x="1140880" y="187733"/>
                </a:lnTo>
                <a:lnTo>
                  <a:pt x="1147310" y="174369"/>
                </a:lnTo>
                <a:lnTo>
                  <a:pt x="1154459" y="159496"/>
                </a:lnTo>
                <a:lnTo>
                  <a:pt x="1162136" y="143509"/>
                </a:lnTo>
                <a:lnTo>
                  <a:pt x="1170150" y="126801"/>
                </a:lnTo>
                <a:lnTo>
                  <a:pt x="1178309" y="109765"/>
                </a:lnTo>
                <a:lnTo>
                  <a:pt x="1186422" y="92795"/>
                </a:lnTo>
                <a:lnTo>
                  <a:pt x="1194297" y="76285"/>
                </a:lnTo>
                <a:lnTo>
                  <a:pt x="1201743" y="60627"/>
                </a:lnTo>
                <a:lnTo>
                  <a:pt x="1208569" y="46215"/>
                </a:lnTo>
                <a:lnTo>
                  <a:pt x="1214583" y="33444"/>
                </a:lnTo>
                <a:lnTo>
                  <a:pt x="1219594" y="22706"/>
                </a:lnTo>
                <a:lnTo>
                  <a:pt x="1223410" y="14395"/>
                </a:lnTo>
                <a:lnTo>
                  <a:pt x="1226692" y="6629"/>
                </a:lnTo>
                <a:lnTo>
                  <a:pt x="1226692" y="0"/>
                </a:lnTo>
                <a:lnTo>
                  <a:pt x="1165352" y="0"/>
                </a:lnTo>
                <a:lnTo>
                  <a:pt x="1165352" y="3314"/>
                </a:lnTo>
                <a:lnTo>
                  <a:pt x="1161033" y="6629"/>
                </a:lnTo>
                <a:lnTo>
                  <a:pt x="1159013" y="12280"/>
                </a:lnTo>
                <a:lnTo>
                  <a:pt x="1154982" y="22047"/>
                </a:lnTo>
                <a:lnTo>
                  <a:pt x="1149361" y="35231"/>
                </a:lnTo>
                <a:lnTo>
                  <a:pt x="1142661" y="50673"/>
                </a:lnTo>
                <a:lnTo>
                  <a:pt x="1135394" y="67216"/>
                </a:lnTo>
                <a:lnTo>
                  <a:pt x="1128070" y="83701"/>
                </a:lnTo>
                <a:lnTo>
                  <a:pt x="1121203" y="98970"/>
                </a:lnTo>
                <a:lnTo>
                  <a:pt x="1115304" y="111864"/>
                </a:lnTo>
                <a:lnTo>
                  <a:pt x="1110884" y="121225"/>
                </a:lnTo>
                <a:lnTo>
                  <a:pt x="1108455" y="125895"/>
                </a:lnTo>
                <a:lnTo>
                  <a:pt x="1108455" y="135839"/>
                </a:lnTo>
                <a:lnTo>
                  <a:pt x="1104010" y="142455"/>
                </a:lnTo>
                <a:lnTo>
                  <a:pt x="1104010" y="132524"/>
                </a:lnTo>
                <a:lnTo>
                  <a:pt x="1099692" y="129209"/>
                </a:lnTo>
                <a:lnTo>
                  <a:pt x="1097625" y="123652"/>
                </a:lnTo>
                <a:lnTo>
                  <a:pt x="1092610" y="110914"/>
                </a:lnTo>
                <a:lnTo>
                  <a:pt x="1086682" y="96531"/>
                </a:lnTo>
                <a:lnTo>
                  <a:pt x="1080180" y="81205"/>
                </a:lnTo>
                <a:lnTo>
                  <a:pt x="1073444" y="65640"/>
                </a:lnTo>
                <a:lnTo>
                  <a:pt x="1066813" y="50540"/>
                </a:lnTo>
                <a:lnTo>
                  <a:pt x="1060627" y="36608"/>
                </a:lnTo>
                <a:lnTo>
                  <a:pt x="1055224" y="24547"/>
                </a:lnTo>
                <a:lnTo>
                  <a:pt x="1050945" y="15062"/>
                </a:lnTo>
                <a:lnTo>
                  <a:pt x="1048129" y="8854"/>
                </a:lnTo>
                <a:lnTo>
                  <a:pt x="1047114" y="6629"/>
                </a:lnTo>
                <a:lnTo>
                  <a:pt x="1047114" y="3314"/>
                </a:lnTo>
                <a:lnTo>
                  <a:pt x="1042669" y="0"/>
                </a:lnTo>
                <a:lnTo>
                  <a:pt x="977010" y="0"/>
                </a:lnTo>
                <a:lnTo>
                  <a:pt x="977010" y="6629"/>
                </a:lnTo>
                <a:lnTo>
                  <a:pt x="979406" y="8502"/>
                </a:lnTo>
                <a:lnTo>
                  <a:pt x="984913" y="18636"/>
                </a:lnTo>
                <a:lnTo>
                  <a:pt x="991591" y="33008"/>
                </a:lnTo>
                <a:lnTo>
                  <a:pt x="998854" y="46380"/>
                </a:lnTo>
                <a:lnTo>
                  <a:pt x="998399" y="47309"/>
                </a:lnTo>
                <a:lnTo>
                  <a:pt x="992610" y="59915"/>
                </a:lnTo>
                <a:lnTo>
                  <a:pt x="986611" y="74085"/>
                </a:lnTo>
                <a:lnTo>
                  <a:pt x="980696" y="88698"/>
                </a:lnTo>
                <a:lnTo>
                  <a:pt x="975161" y="102637"/>
                </a:lnTo>
                <a:lnTo>
                  <a:pt x="970303" y="114781"/>
                </a:lnTo>
                <a:lnTo>
                  <a:pt x="966419" y="124012"/>
                </a:lnTo>
                <a:lnTo>
                  <a:pt x="963802" y="129209"/>
                </a:lnTo>
                <a:lnTo>
                  <a:pt x="963802" y="132524"/>
                </a:lnTo>
                <a:lnTo>
                  <a:pt x="959484" y="135839"/>
                </a:lnTo>
                <a:lnTo>
                  <a:pt x="959484" y="139141"/>
                </a:lnTo>
                <a:lnTo>
                  <a:pt x="955039" y="132524"/>
                </a:lnTo>
                <a:lnTo>
                  <a:pt x="955039" y="129209"/>
                </a:lnTo>
                <a:lnTo>
                  <a:pt x="954128" y="127532"/>
                </a:lnTo>
                <a:lnTo>
                  <a:pt x="950759" y="120312"/>
                </a:lnTo>
                <a:lnTo>
                  <a:pt x="945716" y="108898"/>
                </a:lnTo>
                <a:lnTo>
                  <a:pt x="939478" y="94458"/>
                </a:lnTo>
                <a:lnTo>
                  <a:pt x="932523" y="78157"/>
                </a:lnTo>
                <a:lnTo>
                  <a:pt x="925327" y="61163"/>
                </a:lnTo>
                <a:lnTo>
                  <a:pt x="918369" y="44642"/>
                </a:lnTo>
                <a:lnTo>
                  <a:pt x="912126" y="29761"/>
                </a:lnTo>
                <a:lnTo>
                  <a:pt x="907075" y="17688"/>
                </a:lnTo>
                <a:lnTo>
                  <a:pt x="903695" y="9588"/>
                </a:lnTo>
                <a:lnTo>
                  <a:pt x="902461" y="6629"/>
                </a:lnTo>
                <a:lnTo>
                  <a:pt x="902461" y="3314"/>
                </a:lnTo>
                <a:lnTo>
                  <a:pt x="898143" y="0"/>
                </a:lnTo>
                <a:lnTo>
                  <a:pt x="832357" y="0"/>
                </a:lnTo>
                <a:lnTo>
                  <a:pt x="832357" y="6629"/>
                </a:lnTo>
                <a:lnTo>
                  <a:pt x="832897" y="7311"/>
                </a:lnTo>
                <a:lnTo>
                  <a:pt x="835117" y="11200"/>
                </a:lnTo>
                <a:lnTo>
                  <a:pt x="838685" y="18109"/>
                </a:lnTo>
                <a:lnTo>
                  <a:pt x="843422" y="27647"/>
                </a:lnTo>
                <a:lnTo>
                  <a:pt x="849150" y="39420"/>
                </a:lnTo>
                <a:lnTo>
                  <a:pt x="855690" y="53034"/>
                </a:lnTo>
                <a:lnTo>
                  <a:pt x="862863" y="68096"/>
                </a:lnTo>
                <a:lnTo>
                  <a:pt x="870490" y="84213"/>
                </a:lnTo>
                <a:lnTo>
                  <a:pt x="878392" y="100992"/>
                </a:lnTo>
                <a:lnTo>
                  <a:pt x="886390" y="118039"/>
                </a:lnTo>
                <a:lnTo>
                  <a:pt x="894305" y="134961"/>
                </a:lnTo>
                <a:lnTo>
                  <a:pt x="901960" y="151366"/>
                </a:lnTo>
                <a:lnTo>
                  <a:pt x="909174" y="166858"/>
                </a:lnTo>
                <a:lnTo>
                  <a:pt x="915768" y="181047"/>
                </a:lnTo>
                <a:lnTo>
                  <a:pt x="921565" y="193537"/>
                </a:lnTo>
                <a:lnTo>
                  <a:pt x="926385" y="203937"/>
                </a:lnTo>
                <a:lnTo>
                  <a:pt x="930049" y="211852"/>
                </a:lnTo>
                <a:close/>
              </a:path>
              <a:path w="2168652" h="228600">
                <a:moveTo>
                  <a:pt x="1335128" y="163593"/>
                </a:moveTo>
                <a:lnTo>
                  <a:pt x="1326410" y="153722"/>
                </a:lnTo>
                <a:lnTo>
                  <a:pt x="1319865" y="141960"/>
                </a:lnTo>
                <a:lnTo>
                  <a:pt x="1323357" y="215232"/>
                </a:lnTo>
                <a:lnTo>
                  <a:pt x="1337064" y="220028"/>
                </a:lnTo>
                <a:lnTo>
                  <a:pt x="1351458" y="223769"/>
                </a:lnTo>
                <a:lnTo>
                  <a:pt x="1366425" y="226449"/>
                </a:lnTo>
                <a:lnTo>
                  <a:pt x="1381855" y="228061"/>
                </a:lnTo>
                <a:lnTo>
                  <a:pt x="1397634" y="228600"/>
                </a:lnTo>
                <a:lnTo>
                  <a:pt x="1400072" y="228589"/>
                </a:lnTo>
                <a:lnTo>
                  <a:pt x="1417777" y="227828"/>
                </a:lnTo>
                <a:lnTo>
                  <a:pt x="1401952" y="185534"/>
                </a:lnTo>
                <a:lnTo>
                  <a:pt x="1386614" y="184709"/>
                </a:lnTo>
                <a:lnTo>
                  <a:pt x="1371763" y="182130"/>
                </a:lnTo>
                <a:lnTo>
                  <a:pt x="1358061" y="177770"/>
                </a:lnTo>
                <a:lnTo>
                  <a:pt x="1345763" y="171600"/>
                </a:lnTo>
                <a:lnTo>
                  <a:pt x="1335128" y="163593"/>
                </a:lnTo>
                <a:close/>
              </a:path>
              <a:path w="2168652" h="228600">
                <a:moveTo>
                  <a:pt x="1248663" y="112649"/>
                </a:moveTo>
                <a:lnTo>
                  <a:pt x="1249363" y="125571"/>
                </a:lnTo>
                <a:lnTo>
                  <a:pt x="1251851" y="139594"/>
                </a:lnTo>
                <a:lnTo>
                  <a:pt x="1256034" y="152616"/>
                </a:lnTo>
                <a:lnTo>
                  <a:pt x="1261800" y="164630"/>
                </a:lnTo>
                <a:lnTo>
                  <a:pt x="1269037" y="175632"/>
                </a:lnTo>
                <a:lnTo>
                  <a:pt x="1277632" y="185614"/>
                </a:lnTo>
                <a:lnTo>
                  <a:pt x="1287474" y="194572"/>
                </a:lnTo>
                <a:lnTo>
                  <a:pt x="1298450" y="202498"/>
                </a:lnTo>
                <a:lnTo>
                  <a:pt x="1310448" y="209386"/>
                </a:lnTo>
                <a:lnTo>
                  <a:pt x="1323357" y="215232"/>
                </a:lnTo>
                <a:lnTo>
                  <a:pt x="1319865" y="141960"/>
                </a:lnTo>
                <a:lnTo>
                  <a:pt x="1315751" y="128278"/>
                </a:lnTo>
                <a:lnTo>
                  <a:pt x="1314323" y="112649"/>
                </a:lnTo>
                <a:lnTo>
                  <a:pt x="1315302" y="100431"/>
                </a:lnTo>
                <a:lnTo>
                  <a:pt x="1319059" y="86985"/>
                </a:lnTo>
                <a:lnTo>
                  <a:pt x="1325379" y="75332"/>
                </a:lnTo>
                <a:lnTo>
                  <a:pt x="1333991" y="65472"/>
                </a:lnTo>
                <a:lnTo>
                  <a:pt x="1344624" y="57405"/>
                </a:lnTo>
                <a:lnTo>
                  <a:pt x="1357008" y="51131"/>
                </a:lnTo>
                <a:lnTo>
                  <a:pt x="1370871" y="46650"/>
                </a:lnTo>
                <a:lnTo>
                  <a:pt x="1385942" y="43961"/>
                </a:lnTo>
                <a:lnTo>
                  <a:pt x="1401952" y="43065"/>
                </a:lnTo>
                <a:lnTo>
                  <a:pt x="1414014" y="43654"/>
                </a:lnTo>
                <a:lnTo>
                  <a:pt x="1428586" y="46004"/>
                </a:lnTo>
                <a:lnTo>
                  <a:pt x="1442463" y="50146"/>
                </a:lnTo>
                <a:lnTo>
                  <a:pt x="1455259" y="56081"/>
                </a:lnTo>
                <a:lnTo>
                  <a:pt x="1466591" y="63808"/>
                </a:lnTo>
                <a:lnTo>
                  <a:pt x="1476073" y="73329"/>
                </a:lnTo>
                <a:lnTo>
                  <a:pt x="1483322" y="84642"/>
                </a:lnTo>
                <a:lnTo>
                  <a:pt x="1487953" y="97749"/>
                </a:lnTo>
                <a:lnTo>
                  <a:pt x="1489582" y="112649"/>
                </a:lnTo>
                <a:lnTo>
                  <a:pt x="1488088" y="127907"/>
                </a:lnTo>
                <a:lnTo>
                  <a:pt x="1483685" y="141638"/>
                </a:lnTo>
                <a:lnTo>
                  <a:pt x="1476737" y="153449"/>
                </a:lnTo>
                <a:lnTo>
                  <a:pt x="1467607" y="163367"/>
                </a:lnTo>
                <a:lnTo>
                  <a:pt x="1456658" y="171421"/>
                </a:lnTo>
                <a:lnTo>
                  <a:pt x="1444254" y="177636"/>
                </a:lnTo>
                <a:lnTo>
                  <a:pt x="1430760" y="182042"/>
                </a:lnTo>
                <a:lnTo>
                  <a:pt x="1416538" y="184665"/>
                </a:lnTo>
                <a:lnTo>
                  <a:pt x="1401952" y="185534"/>
                </a:lnTo>
                <a:lnTo>
                  <a:pt x="1417777" y="227828"/>
                </a:lnTo>
                <a:lnTo>
                  <a:pt x="1434620" y="225898"/>
                </a:lnTo>
                <a:lnTo>
                  <a:pt x="1450548" y="222838"/>
                </a:lnTo>
                <a:lnTo>
                  <a:pt x="1465508" y="218690"/>
                </a:lnTo>
                <a:lnTo>
                  <a:pt x="1479445" y="213492"/>
                </a:lnTo>
                <a:lnTo>
                  <a:pt x="1492308" y="207285"/>
                </a:lnTo>
                <a:lnTo>
                  <a:pt x="1504042" y="200110"/>
                </a:lnTo>
                <a:lnTo>
                  <a:pt x="1514596" y="192006"/>
                </a:lnTo>
                <a:lnTo>
                  <a:pt x="1523915" y="183013"/>
                </a:lnTo>
                <a:lnTo>
                  <a:pt x="1531946" y="173173"/>
                </a:lnTo>
                <a:lnTo>
                  <a:pt x="1538636" y="162524"/>
                </a:lnTo>
                <a:lnTo>
                  <a:pt x="1543932" y="151107"/>
                </a:lnTo>
                <a:lnTo>
                  <a:pt x="1547781" y="138962"/>
                </a:lnTo>
                <a:lnTo>
                  <a:pt x="1550129" y="126129"/>
                </a:lnTo>
                <a:lnTo>
                  <a:pt x="1550924" y="112649"/>
                </a:lnTo>
                <a:lnTo>
                  <a:pt x="1550416" y="102378"/>
                </a:lnTo>
                <a:lnTo>
                  <a:pt x="1548030" y="88626"/>
                </a:lnTo>
                <a:lnTo>
                  <a:pt x="1543816" y="75814"/>
                </a:lnTo>
                <a:lnTo>
                  <a:pt x="1537915" y="63956"/>
                </a:lnTo>
                <a:lnTo>
                  <a:pt x="1530468" y="53064"/>
                </a:lnTo>
                <a:lnTo>
                  <a:pt x="1521615" y="43150"/>
                </a:lnTo>
                <a:lnTo>
                  <a:pt x="1511499" y="34227"/>
                </a:lnTo>
                <a:lnTo>
                  <a:pt x="1500258" y="26306"/>
                </a:lnTo>
                <a:lnTo>
                  <a:pt x="1488035" y="19402"/>
                </a:lnTo>
                <a:lnTo>
                  <a:pt x="1474971" y="13525"/>
                </a:lnTo>
                <a:lnTo>
                  <a:pt x="1461205" y="8689"/>
                </a:lnTo>
                <a:lnTo>
                  <a:pt x="1446880" y="4906"/>
                </a:lnTo>
                <a:lnTo>
                  <a:pt x="1432135" y="2189"/>
                </a:lnTo>
                <a:lnTo>
                  <a:pt x="1417113" y="549"/>
                </a:lnTo>
                <a:lnTo>
                  <a:pt x="1401952" y="0"/>
                </a:lnTo>
                <a:lnTo>
                  <a:pt x="1386569" y="507"/>
                </a:lnTo>
                <a:lnTo>
                  <a:pt x="1371091" y="2065"/>
                </a:lnTo>
                <a:lnTo>
                  <a:pt x="1355979" y="4664"/>
                </a:lnTo>
                <a:lnTo>
                  <a:pt x="1341358" y="8290"/>
                </a:lnTo>
                <a:lnTo>
                  <a:pt x="1327353" y="12932"/>
                </a:lnTo>
                <a:lnTo>
                  <a:pt x="1314088" y="18579"/>
                </a:lnTo>
                <a:lnTo>
                  <a:pt x="1301690" y="25218"/>
                </a:lnTo>
                <a:lnTo>
                  <a:pt x="1290282" y="32838"/>
                </a:lnTo>
                <a:lnTo>
                  <a:pt x="1279990" y="41427"/>
                </a:lnTo>
                <a:lnTo>
                  <a:pt x="1270939" y="50973"/>
                </a:lnTo>
                <a:lnTo>
                  <a:pt x="1263253" y="61464"/>
                </a:lnTo>
                <a:lnTo>
                  <a:pt x="1257057" y="72890"/>
                </a:lnTo>
                <a:lnTo>
                  <a:pt x="1252477" y="85236"/>
                </a:lnTo>
                <a:lnTo>
                  <a:pt x="1249638" y="98493"/>
                </a:lnTo>
                <a:lnTo>
                  <a:pt x="1248663" y="112649"/>
                </a:lnTo>
                <a:close/>
              </a:path>
              <a:path w="2168652" h="228600">
                <a:moveTo>
                  <a:pt x="262889" y="21496"/>
                </a:moveTo>
                <a:lnTo>
                  <a:pt x="262889" y="3314"/>
                </a:lnTo>
                <a:lnTo>
                  <a:pt x="201549" y="3314"/>
                </a:lnTo>
                <a:lnTo>
                  <a:pt x="201549" y="135839"/>
                </a:lnTo>
                <a:lnTo>
                  <a:pt x="197103" y="132524"/>
                </a:lnTo>
                <a:lnTo>
                  <a:pt x="197103" y="129209"/>
                </a:lnTo>
                <a:lnTo>
                  <a:pt x="192785" y="129209"/>
                </a:lnTo>
                <a:lnTo>
                  <a:pt x="190251" y="127133"/>
                </a:lnTo>
                <a:lnTo>
                  <a:pt x="184718" y="122480"/>
                </a:lnTo>
                <a:lnTo>
                  <a:pt x="176645" y="115636"/>
                </a:lnTo>
                <a:lnTo>
                  <a:pt x="166489" y="106988"/>
                </a:lnTo>
                <a:lnTo>
                  <a:pt x="154709" y="96924"/>
                </a:lnTo>
                <a:lnTo>
                  <a:pt x="141761" y="85830"/>
                </a:lnTo>
                <a:lnTo>
                  <a:pt x="128104" y="74092"/>
                </a:lnTo>
                <a:lnTo>
                  <a:pt x="114196" y="62099"/>
                </a:lnTo>
                <a:lnTo>
                  <a:pt x="100493" y="50235"/>
                </a:lnTo>
                <a:lnTo>
                  <a:pt x="87455" y="38890"/>
                </a:lnTo>
                <a:lnTo>
                  <a:pt x="75537" y="28448"/>
                </a:lnTo>
                <a:lnTo>
                  <a:pt x="65199" y="19297"/>
                </a:lnTo>
                <a:lnTo>
                  <a:pt x="56898" y="11824"/>
                </a:lnTo>
                <a:lnTo>
                  <a:pt x="51092" y="6416"/>
                </a:lnTo>
                <a:lnTo>
                  <a:pt x="48132" y="3314"/>
                </a:lnTo>
                <a:lnTo>
                  <a:pt x="0" y="3314"/>
                </a:lnTo>
                <a:lnTo>
                  <a:pt x="0" y="221970"/>
                </a:lnTo>
                <a:lnTo>
                  <a:pt x="4317" y="225285"/>
                </a:lnTo>
                <a:lnTo>
                  <a:pt x="61340" y="225285"/>
                </a:lnTo>
                <a:lnTo>
                  <a:pt x="61340" y="89446"/>
                </a:lnTo>
                <a:lnTo>
                  <a:pt x="65658" y="92760"/>
                </a:lnTo>
                <a:lnTo>
                  <a:pt x="70103" y="96075"/>
                </a:lnTo>
                <a:lnTo>
                  <a:pt x="70103" y="99390"/>
                </a:lnTo>
                <a:lnTo>
                  <a:pt x="72645" y="101485"/>
                </a:lnTo>
                <a:lnTo>
                  <a:pt x="78256" y="106192"/>
                </a:lnTo>
                <a:lnTo>
                  <a:pt x="86470" y="113109"/>
                </a:lnTo>
                <a:lnTo>
                  <a:pt x="96822" y="121833"/>
                </a:lnTo>
                <a:lnTo>
                  <a:pt x="108847" y="131961"/>
                </a:lnTo>
                <a:lnTo>
                  <a:pt x="122081" y="143092"/>
                </a:lnTo>
                <a:lnTo>
                  <a:pt x="136059" y="154821"/>
                </a:lnTo>
                <a:lnTo>
                  <a:pt x="150315" y="166747"/>
                </a:lnTo>
                <a:lnTo>
                  <a:pt x="164384" y="178467"/>
                </a:lnTo>
                <a:lnTo>
                  <a:pt x="177802" y="189579"/>
                </a:lnTo>
                <a:lnTo>
                  <a:pt x="190103" y="199679"/>
                </a:lnTo>
                <a:lnTo>
                  <a:pt x="200823" y="208365"/>
                </a:lnTo>
                <a:lnTo>
                  <a:pt x="209496" y="215235"/>
                </a:lnTo>
                <a:lnTo>
                  <a:pt x="215658" y="219885"/>
                </a:lnTo>
                <a:lnTo>
                  <a:pt x="218844" y="221914"/>
                </a:lnTo>
                <a:lnTo>
                  <a:pt x="219075" y="221970"/>
                </a:lnTo>
                <a:lnTo>
                  <a:pt x="219075" y="225285"/>
                </a:lnTo>
                <a:lnTo>
                  <a:pt x="262889" y="225285"/>
                </a:lnTo>
                <a:lnTo>
                  <a:pt x="262889" y="21496"/>
                </a:lnTo>
                <a:close/>
              </a:path>
              <a:path w="2168652" h="228600">
                <a:moveTo>
                  <a:pt x="1729130" y="159738"/>
                </a:moveTo>
                <a:lnTo>
                  <a:pt x="1730502" y="162344"/>
                </a:lnTo>
                <a:lnTo>
                  <a:pt x="1737062" y="168766"/>
                </a:lnTo>
                <a:lnTo>
                  <a:pt x="1746766" y="179838"/>
                </a:lnTo>
                <a:lnTo>
                  <a:pt x="1757699" y="193123"/>
                </a:lnTo>
                <a:lnTo>
                  <a:pt x="1767950" y="206185"/>
                </a:lnTo>
                <a:lnTo>
                  <a:pt x="1775606" y="216589"/>
                </a:lnTo>
                <a:lnTo>
                  <a:pt x="1778761" y="221970"/>
                </a:lnTo>
                <a:lnTo>
                  <a:pt x="1783079" y="225285"/>
                </a:lnTo>
                <a:lnTo>
                  <a:pt x="1853183" y="225285"/>
                </a:lnTo>
                <a:lnTo>
                  <a:pt x="1857628" y="221970"/>
                </a:lnTo>
                <a:lnTo>
                  <a:pt x="1853183" y="221970"/>
                </a:lnTo>
                <a:lnTo>
                  <a:pt x="1850150" y="218280"/>
                </a:lnTo>
                <a:lnTo>
                  <a:pt x="1842421" y="208794"/>
                </a:lnTo>
                <a:lnTo>
                  <a:pt x="1832055" y="195884"/>
                </a:lnTo>
                <a:lnTo>
                  <a:pt x="1821110" y="181925"/>
                </a:lnTo>
                <a:lnTo>
                  <a:pt x="1811644" y="169291"/>
                </a:lnTo>
                <a:lnTo>
                  <a:pt x="1805716" y="160355"/>
                </a:lnTo>
                <a:lnTo>
                  <a:pt x="1805051" y="159029"/>
                </a:lnTo>
                <a:lnTo>
                  <a:pt x="1797451" y="152476"/>
                </a:lnTo>
                <a:lnTo>
                  <a:pt x="1783481" y="145873"/>
                </a:lnTo>
                <a:lnTo>
                  <a:pt x="1783079" y="145770"/>
                </a:lnTo>
                <a:lnTo>
                  <a:pt x="1798917" y="139198"/>
                </a:lnTo>
                <a:lnTo>
                  <a:pt x="1812053" y="131190"/>
                </a:lnTo>
                <a:lnTo>
                  <a:pt x="1822571" y="121992"/>
                </a:lnTo>
                <a:lnTo>
                  <a:pt x="1830551" y="111846"/>
                </a:lnTo>
                <a:lnTo>
                  <a:pt x="1836076" y="100997"/>
                </a:lnTo>
                <a:lnTo>
                  <a:pt x="1839228" y="89688"/>
                </a:lnTo>
                <a:lnTo>
                  <a:pt x="1840102" y="79514"/>
                </a:lnTo>
                <a:lnTo>
                  <a:pt x="1839127" y="67279"/>
                </a:lnTo>
                <a:lnTo>
                  <a:pt x="1836199" y="55573"/>
                </a:lnTo>
                <a:lnTo>
                  <a:pt x="1831320" y="44554"/>
                </a:lnTo>
                <a:lnTo>
                  <a:pt x="1824489" y="34385"/>
                </a:lnTo>
                <a:lnTo>
                  <a:pt x="1815706" y="25223"/>
                </a:lnTo>
                <a:lnTo>
                  <a:pt x="1804972" y="17231"/>
                </a:lnTo>
                <a:lnTo>
                  <a:pt x="1792286" y="10567"/>
                </a:lnTo>
                <a:lnTo>
                  <a:pt x="1777648" y="5391"/>
                </a:lnTo>
                <a:lnTo>
                  <a:pt x="1761059" y="1864"/>
                </a:lnTo>
                <a:lnTo>
                  <a:pt x="1742518" y="145"/>
                </a:lnTo>
                <a:lnTo>
                  <a:pt x="1734946" y="0"/>
                </a:lnTo>
                <a:lnTo>
                  <a:pt x="1667762" y="0"/>
                </a:lnTo>
                <a:lnTo>
                  <a:pt x="1673605" y="43065"/>
                </a:lnTo>
                <a:lnTo>
                  <a:pt x="1734946" y="43065"/>
                </a:lnTo>
                <a:lnTo>
                  <a:pt x="1751118" y="45003"/>
                </a:lnTo>
                <a:lnTo>
                  <a:pt x="1764098" y="50671"/>
                </a:lnTo>
                <a:lnTo>
                  <a:pt x="1773303" y="59847"/>
                </a:lnTo>
                <a:lnTo>
                  <a:pt x="1778152" y="72310"/>
                </a:lnTo>
                <a:lnTo>
                  <a:pt x="1778761" y="79514"/>
                </a:lnTo>
                <a:lnTo>
                  <a:pt x="1776060" y="90797"/>
                </a:lnTo>
                <a:lnTo>
                  <a:pt x="1768387" y="100855"/>
                </a:lnTo>
                <a:lnTo>
                  <a:pt x="1756393" y="108457"/>
                </a:lnTo>
                <a:lnTo>
                  <a:pt x="1740728" y="112374"/>
                </a:lnTo>
                <a:lnTo>
                  <a:pt x="1734946" y="112649"/>
                </a:lnTo>
                <a:lnTo>
                  <a:pt x="1706823" y="112649"/>
                </a:lnTo>
                <a:lnTo>
                  <a:pt x="1695450" y="152400"/>
                </a:lnTo>
                <a:lnTo>
                  <a:pt x="1704212" y="152400"/>
                </a:lnTo>
                <a:lnTo>
                  <a:pt x="1719394" y="153317"/>
                </a:lnTo>
                <a:lnTo>
                  <a:pt x="1729130" y="159738"/>
                </a:lnTo>
                <a:close/>
              </a:path>
              <a:path w="2168652" h="228600">
                <a:moveTo>
                  <a:pt x="1923287" y="3314"/>
                </a:moveTo>
                <a:lnTo>
                  <a:pt x="1918969" y="3314"/>
                </a:lnTo>
                <a:lnTo>
                  <a:pt x="1918969" y="221970"/>
                </a:lnTo>
                <a:lnTo>
                  <a:pt x="1923287" y="225285"/>
                </a:lnTo>
                <a:lnTo>
                  <a:pt x="1980310" y="225285"/>
                </a:lnTo>
                <a:lnTo>
                  <a:pt x="1984628" y="221970"/>
                </a:lnTo>
                <a:lnTo>
                  <a:pt x="1984628" y="132524"/>
                </a:lnTo>
                <a:lnTo>
                  <a:pt x="2006600" y="132524"/>
                </a:lnTo>
                <a:lnTo>
                  <a:pt x="2018032" y="132914"/>
                </a:lnTo>
                <a:lnTo>
                  <a:pt x="2030736" y="135643"/>
                </a:lnTo>
                <a:lnTo>
                  <a:pt x="2042481" y="143052"/>
                </a:lnTo>
                <a:lnTo>
                  <a:pt x="2050414" y="155714"/>
                </a:lnTo>
                <a:lnTo>
                  <a:pt x="2054663" y="166228"/>
                </a:lnTo>
                <a:lnTo>
                  <a:pt x="2060271" y="177106"/>
                </a:lnTo>
                <a:lnTo>
                  <a:pt x="2066753" y="188707"/>
                </a:lnTo>
                <a:lnTo>
                  <a:pt x="2072258" y="198780"/>
                </a:lnTo>
                <a:lnTo>
                  <a:pt x="2076960" y="208539"/>
                </a:lnTo>
                <a:lnTo>
                  <a:pt x="2085314" y="216251"/>
                </a:lnTo>
                <a:lnTo>
                  <a:pt x="2097318" y="221715"/>
                </a:lnTo>
                <a:lnTo>
                  <a:pt x="2112974" y="224732"/>
                </a:lnTo>
                <a:lnTo>
                  <a:pt x="2124836" y="225285"/>
                </a:lnTo>
                <a:lnTo>
                  <a:pt x="2164206" y="225285"/>
                </a:lnTo>
                <a:lnTo>
                  <a:pt x="2164206" y="188849"/>
                </a:lnTo>
                <a:lnTo>
                  <a:pt x="2138044" y="188849"/>
                </a:lnTo>
                <a:lnTo>
                  <a:pt x="2133600" y="185534"/>
                </a:lnTo>
                <a:lnTo>
                  <a:pt x="2129281" y="178904"/>
                </a:lnTo>
                <a:lnTo>
                  <a:pt x="2122454" y="165466"/>
                </a:lnTo>
                <a:lnTo>
                  <a:pt x="2116096" y="152454"/>
                </a:lnTo>
                <a:lnTo>
                  <a:pt x="2110677" y="141676"/>
                </a:lnTo>
                <a:lnTo>
                  <a:pt x="2107310" y="135839"/>
                </a:lnTo>
                <a:lnTo>
                  <a:pt x="2102470" y="123350"/>
                </a:lnTo>
                <a:lnTo>
                  <a:pt x="2095469" y="113212"/>
                </a:lnTo>
                <a:lnTo>
                  <a:pt x="2085466" y="106019"/>
                </a:lnTo>
                <a:lnTo>
                  <a:pt x="2091825" y="97675"/>
                </a:lnTo>
                <a:lnTo>
                  <a:pt x="2099999" y="87060"/>
                </a:lnTo>
                <a:lnTo>
                  <a:pt x="2109434" y="74891"/>
                </a:lnTo>
                <a:lnTo>
                  <a:pt x="2119575" y="61887"/>
                </a:lnTo>
                <a:lnTo>
                  <a:pt x="2129869" y="48769"/>
                </a:lnTo>
                <a:lnTo>
                  <a:pt x="2139762" y="36255"/>
                </a:lnTo>
                <a:lnTo>
                  <a:pt x="2148698" y="25063"/>
                </a:lnTo>
                <a:lnTo>
                  <a:pt x="2156124" y="15913"/>
                </a:lnTo>
                <a:lnTo>
                  <a:pt x="2161485" y="9523"/>
                </a:lnTo>
                <a:lnTo>
                  <a:pt x="2164206" y="6629"/>
                </a:lnTo>
                <a:lnTo>
                  <a:pt x="2168652" y="3314"/>
                </a:lnTo>
                <a:lnTo>
                  <a:pt x="2094229" y="3314"/>
                </a:lnTo>
                <a:lnTo>
                  <a:pt x="2089784" y="6629"/>
                </a:lnTo>
                <a:lnTo>
                  <a:pt x="2086580" y="11115"/>
                </a:lnTo>
                <a:lnTo>
                  <a:pt x="2080516" y="19255"/>
                </a:lnTo>
                <a:lnTo>
                  <a:pt x="2072358" y="30056"/>
                </a:lnTo>
                <a:lnTo>
                  <a:pt x="2062870" y="42522"/>
                </a:lnTo>
                <a:lnTo>
                  <a:pt x="2052820" y="55662"/>
                </a:lnTo>
                <a:lnTo>
                  <a:pt x="2042971" y="68480"/>
                </a:lnTo>
                <a:lnTo>
                  <a:pt x="2034089" y="79982"/>
                </a:lnTo>
                <a:lnTo>
                  <a:pt x="2026940" y="89176"/>
                </a:lnTo>
                <a:lnTo>
                  <a:pt x="2024126" y="92760"/>
                </a:lnTo>
                <a:lnTo>
                  <a:pt x="1984628" y="92760"/>
                </a:lnTo>
                <a:lnTo>
                  <a:pt x="1984628" y="96075"/>
                </a:lnTo>
                <a:lnTo>
                  <a:pt x="1984628" y="3314"/>
                </a:lnTo>
                <a:lnTo>
                  <a:pt x="1923287" y="3314"/>
                </a:lnTo>
                <a:close/>
              </a:path>
              <a:path w="2168652" h="228600">
                <a:moveTo>
                  <a:pt x="1607819" y="178378"/>
                </a:moveTo>
                <a:lnTo>
                  <a:pt x="1607819" y="221970"/>
                </a:lnTo>
                <a:lnTo>
                  <a:pt x="1612264" y="225285"/>
                </a:lnTo>
                <a:lnTo>
                  <a:pt x="1669160" y="225285"/>
                </a:lnTo>
                <a:lnTo>
                  <a:pt x="1673605" y="221970"/>
                </a:lnTo>
                <a:lnTo>
                  <a:pt x="1673605" y="149085"/>
                </a:lnTo>
                <a:lnTo>
                  <a:pt x="1682368" y="152400"/>
                </a:lnTo>
                <a:lnTo>
                  <a:pt x="1695450" y="152400"/>
                </a:lnTo>
                <a:lnTo>
                  <a:pt x="1706823" y="112649"/>
                </a:lnTo>
                <a:lnTo>
                  <a:pt x="1673605" y="112649"/>
                </a:lnTo>
                <a:lnTo>
                  <a:pt x="1673605" y="43065"/>
                </a:lnTo>
                <a:lnTo>
                  <a:pt x="1667762" y="0"/>
                </a:lnTo>
                <a:lnTo>
                  <a:pt x="1612264" y="0"/>
                </a:lnTo>
                <a:lnTo>
                  <a:pt x="1607819" y="3314"/>
                </a:lnTo>
                <a:lnTo>
                  <a:pt x="1607819" y="178378"/>
                </a:lnTo>
                <a:close/>
              </a:path>
              <a:path w="2168652" h="228600">
                <a:moveTo>
                  <a:pt x="722883" y="43065"/>
                </a:moveTo>
                <a:lnTo>
                  <a:pt x="797305" y="43065"/>
                </a:lnTo>
                <a:lnTo>
                  <a:pt x="801751" y="39751"/>
                </a:lnTo>
                <a:lnTo>
                  <a:pt x="801751" y="3314"/>
                </a:lnTo>
                <a:lnTo>
                  <a:pt x="797305" y="0"/>
                </a:lnTo>
                <a:lnTo>
                  <a:pt x="587120" y="0"/>
                </a:lnTo>
                <a:lnTo>
                  <a:pt x="582676" y="3314"/>
                </a:lnTo>
                <a:lnTo>
                  <a:pt x="582676" y="39751"/>
                </a:lnTo>
                <a:lnTo>
                  <a:pt x="587120" y="43065"/>
                </a:lnTo>
                <a:lnTo>
                  <a:pt x="661542" y="43065"/>
                </a:lnTo>
                <a:lnTo>
                  <a:pt x="661542" y="225285"/>
                </a:lnTo>
                <a:lnTo>
                  <a:pt x="722883" y="225285"/>
                </a:lnTo>
                <a:lnTo>
                  <a:pt x="722883" y="43065"/>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10030968" y="4669535"/>
            <a:ext cx="2353055" cy="2188464"/>
          </a:xfrm>
          <a:prstGeom prst="rect">
            <a:avLst/>
          </a:prstGeom>
          <a:blipFill>
            <a:blip r:embed="rId2" cstate="print"/>
            <a:stretch>
              <a:fillRect/>
            </a:stretch>
          </a:blipFill>
        </p:spPr>
        <p:txBody>
          <a:bodyPr wrap="square" lIns="0" tIns="0" rIns="0" bIns="0" rtlCol="0">
            <a:noAutofit/>
          </a:bodyPr>
          <a:lstStyle/>
          <a:p>
            <a:endParaRPr/>
          </a:p>
        </p:txBody>
      </p:sp>
      <p:sp>
        <p:nvSpPr>
          <p:cNvPr id="37" name="object 37"/>
          <p:cNvSpPr/>
          <p:nvPr/>
        </p:nvSpPr>
        <p:spPr>
          <a:xfrm>
            <a:off x="6368796" y="5922264"/>
            <a:ext cx="214375" cy="224028"/>
          </a:xfrm>
          <a:custGeom>
            <a:avLst/>
            <a:gdLst/>
            <a:ahLst/>
            <a:cxnLst/>
            <a:rect l="l" t="t" r="r" b="b"/>
            <a:pathLst>
              <a:path w="214375" h="224027">
                <a:moveTo>
                  <a:pt x="140080" y="42824"/>
                </a:moveTo>
                <a:lnTo>
                  <a:pt x="214375" y="42824"/>
                </a:lnTo>
                <a:lnTo>
                  <a:pt x="214375" y="0"/>
                </a:lnTo>
                <a:lnTo>
                  <a:pt x="0" y="0"/>
                </a:lnTo>
                <a:lnTo>
                  <a:pt x="0" y="42824"/>
                </a:lnTo>
                <a:lnTo>
                  <a:pt x="74421" y="42824"/>
                </a:lnTo>
                <a:lnTo>
                  <a:pt x="74421" y="220738"/>
                </a:lnTo>
                <a:lnTo>
                  <a:pt x="78739" y="224028"/>
                </a:lnTo>
                <a:lnTo>
                  <a:pt x="135635" y="224028"/>
                </a:lnTo>
                <a:lnTo>
                  <a:pt x="140080" y="220738"/>
                </a:lnTo>
                <a:lnTo>
                  <a:pt x="140080" y="42824"/>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6959600" y="5925553"/>
            <a:ext cx="192531" cy="220738"/>
          </a:xfrm>
          <a:custGeom>
            <a:avLst/>
            <a:gdLst/>
            <a:ahLst/>
            <a:cxnLst/>
            <a:rect l="l" t="t" r="r" b="b"/>
            <a:pathLst>
              <a:path w="192531" h="220738">
                <a:moveTo>
                  <a:pt x="0" y="46145"/>
                </a:moveTo>
                <a:lnTo>
                  <a:pt x="0" y="220738"/>
                </a:lnTo>
                <a:lnTo>
                  <a:pt x="188214" y="220738"/>
                </a:lnTo>
                <a:lnTo>
                  <a:pt x="192531" y="217449"/>
                </a:lnTo>
                <a:lnTo>
                  <a:pt x="192531" y="177914"/>
                </a:lnTo>
                <a:lnTo>
                  <a:pt x="61214" y="177914"/>
                </a:lnTo>
                <a:lnTo>
                  <a:pt x="61214" y="125196"/>
                </a:lnTo>
                <a:lnTo>
                  <a:pt x="188214" y="125196"/>
                </a:lnTo>
                <a:lnTo>
                  <a:pt x="188214" y="85661"/>
                </a:lnTo>
                <a:lnTo>
                  <a:pt x="61214" y="85661"/>
                </a:lnTo>
                <a:lnTo>
                  <a:pt x="61214" y="39535"/>
                </a:lnTo>
                <a:lnTo>
                  <a:pt x="183769" y="39535"/>
                </a:lnTo>
                <a:lnTo>
                  <a:pt x="188214" y="36245"/>
                </a:lnTo>
                <a:lnTo>
                  <a:pt x="188214" y="0"/>
                </a:lnTo>
                <a:lnTo>
                  <a:pt x="0" y="0"/>
                </a:lnTo>
                <a:lnTo>
                  <a:pt x="0" y="46145"/>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6701408" y="5922264"/>
            <a:ext cx="175006" cy="224028"/>
          </a:xfrm>
          <a:custGeom>
            <a:avLst/>
            <a:gdLst/>
            <a:ahLst/>
            <a:cxnLst/>
            <a:rect l="l" t="t" r="r" b="b"/>
            <a:pathLst>
              <a:path w="175006" h="224027">
                <a:moveTo>
                  <a:pt x="113792" y="6591"/>
                </a:moveTo>
                <a:lnTo>
                  <a:pt x="113792" y="88950"/>
                </a:lnTo>
                <a:lnTo>
                  <a:pt x="105029" y="85661"/>
                </a:lnTo>
                <a:lnTo>
                  <a:pt x="0" y="85661"/>
                </a:lnTo>
                <a:lnTo>
                  <a:pt x="0" y="128485"/>
                </a:lnTo>
                <a:lnTo>
                  <a:pt x="113792" y="128485"/>
                </a:lnTo>
                <a:lnTo>
                  <a:pt x="113792" y="224028"/>
                </a:lnTo>
                <a:lnTo>
                  <a:pt x="170688" y="224028"/>
                </a:lnTo>
                <a:lnTo>
                  <a:pt x="175006" y="220738"/>
                </a:lnTo>
                <a:lnTo>
                  <a:pt x="175006" y="3289"/>
                </a:lnTo>
                <a:lnTo>
                  <a:pt x="170688" y="0"/>
                </a:lnTo>
                <a:lnTo>
                  <a:pt x="113792" y="0"/>
                </a:lnTo>
                <a:lnTo>
                  <a:pt x="113792" y="6591"/>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6635750" y="5922264"/>
            <a:ext cx="65658" cy="224028"/>
          </a:xfrm>
          <a:custGeom>
            <a:avLst/>
            <a:gdLst/>
            <a:ahLst/>
            <a:cxnLst/>
            <a:rect l="l" t="t" r="r" b="b"/>
            <a:pathLst>
              <a:path w="65658" h="224027">
                <a:moveTo>
                  <a:pt x="0" y="6591"/>
                </a:moveTo>
                <a:lnTo>
                  <a:pt x="0" y="220738"/>
                </a:lnTo>
                <a:lnTo>
                  <a:pt x="4318" y="224028"/>
                </a:lnTo>
                <a:lnTo>
                  <a:pt x="61214" y="224028"/>
                </a:lnTo>
                <a:lnTo>
                  <a:pt x="65658" y="220738"/>
                </a:lnTo>
                <a:lnTo>
                  <a:pt x="65658" y="3289"/>
                </a:lnTo>
                <a:lnTo>
                  <a:pt x="61214" y="0"/>
                </a:lnTo>
                <a:lnTo>
                  <a:pt x="4318" y="0"/>
                </a:lnTo>
                <a:lnTo>
                  <a:pt x="0" y="3289"/>
                </a:lnTo>
                <a:lnTo>
                  <a:pt x="0" y="6591"/>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146304" y="1412748"/>
            <a:ext cx="10594848" cy="4855464"/>
          </a:xfrm>
          <a:custGeom>
            <a:avLst/>
            <a:gdLst/>
            <a:ahLst/>
            <a:cxnLst/>
            <a:rect l="l" t="t" r="r" b="b"/>
            <a:pathLst>
              <a:path w="10594848" h="4855464">
                <a:moveTo>
                  <a:pt x="0" y="809243"/>
                </a:moveTo>
                <a:lnTo>
                  <a:pt x="0" y="4046220"/>
                </a:lnTo>
                <a:lnTo>
                  <a:pt x="2682" y="4112589"/>
                </a:lnTo>
                <a:lnTo>
                  <a:pt x="10591" y="4177481"/>
                </a:lnTo>
                <a:lnTo>
                  <a:pt x="23519" y="4240688"/>
                </a:lnTo>
                <a:lnTo>
                  <a:pt x="41256" y="4302000"/>
                </a:lnTo>
                <a:lnTo>
                  <a:pt x="63595" y="4361211"/>
                </a:lnTo>
                <a:lnTo>
                  <a:pt x="90328" y="4418110"/>
                </a:lnTo>
                <a:lnTo>
                  <a:pt x="121245" y="4472491"/>
                </a:lnTo>
                <a:lnTo>
                  <a:pt x="156140" y="4524145"/>
                </a:lnTo>
                <a:lnTo>
                  <a:pt x="194803" y="4572864"/>
                </a:lnTo>
                <a:lnTo>
                  <a:pt x="237026" y="4618439"/>
                </a:lnTo>
                <a:lnTo>
                  <a:pt x="282601" y="4660662"/>
                </a:lnTo>
                <a:lnTo>
                  <a:pt x="331320" y="4699324"/>
                </a:lnTo>
                <a:lnTo>
                  <a:pt x="382975" y="4734218"/>
                </a:lnTo>
                <a:lnTo>
                  <a:pt x="437357" y="4765136"/>
                </a:lnTo>
                <a:lnTo>
                  <a:pt x="494258" y="4791868"/>
                </a:lnTo>
                <a:lnTo>
                  <a:pt x="553469" y="4814207"/>
                </a:lnTo>
                <a:lnTo>
                  <a:pt x="614783" y="4831944"/>
                </a:lnTo>
                <a:lnTo>
                  <a:pt x="677991" y="4844872"/>
                </a:lnTo>
                <a:lnTo>
                  <a:pt x="742885" y="4852781"/>
                </a:lnTo>
                <a:lnTo>
                  <a:pt x="809256" y="4855464"/>
                </a:lnTo>
                <a:lnTo>
                  <a:pt x="9785604" y="4855464"/>
                </a:lnTo>
                <a:lnTo>
                  <a:pt x="9851971" y="4852781"/>
                </a:lnTo>
                <a:lnTo>
                  <a:pt x="9916862" y="4844872"/>
                </a:lnTo>
                <a:lnTo>
                  <a:pt x="9980068" y="4831944"/>
                </a:lnTo>
                <a:lnTo>
                  <a:pt x="10041379" y="4814207"/>
                </a:lnTo>
                <a:lnTo>
                  <a:pt x="10100589" y="4791868"/>
                </a:lnTo>
                <a:lnTo>
                  <a:pt x="10157489" y="4765136"/>
                </a:lnTo>
                <a:lnTo>
                  <a:pt x="10211870" y="4734218"/>
                </a:lnTo>
                <a:lnTo>
                  <a:pt x="10263524" y="4699324"/>
                </a:lnTo>
                <a:lnTo>
                  <a:pt x="10312243" y="4660662"/>
                </a:lnTo>
                <a:lnTo>
                  <a:pt x="10357818" y="4618439"/>
                </a:lnTo>
                <a:lnTo>
                  <a:pt x="10400041" y="4572864"/>
                </a:lnTo>
                <a:lnTo>
                  <a:pt x="10438705" y="4524145"/>
                </a:lnTo>
                <a:lnTo>
                  <a:pt x="10473599" y="4472491"/>
                </a:lnTo>
                <a:lnTo>
                  <a:pt x="10504517" y="4418110"/>
                </a:lnTo>
                <a:lnTo>
                  <a:pt x="10531250" y="4361211"/>
                </a:lnTo>
                <a:lnTo>
                  <a:pt x="10553590" y="4302000"/>
                </a:lnTo>
                <a:lnTo>
                  <a:pt x="10571328" y="4240688"/>
                </a:lnTo>
                <a:lnTo>
                  <a:pt x="10584255" y="4177481"/>
                </a:lnTo>
                <a:lnTo>
                  <a:pt x="10592165" y="4112589"/>
                </a:lnTo>
                <a:lnTo>
                  <a:pt x="10594848" y="4046220"/>
                </a:lnTo>
                <a:lnTo>
                  <a:pt x="10594848" y="809243"/>
                </a:lnTo>
                <a:lnTo>
                  <a:pt x="10592165" y="742876"/>
                </a:lnTo>
                <a:lnTo>
                  <a:pt x="10584255" y="677985"/>
                </a:lnTo>
                <a:lnTo>
                  <a:pt x="10571328" y="614779"/>
                </a:lnTo>
                <a:lnTo>
                  <a:pt x="10553590" y="553468"/>
                </a:lnTo>
                <a:lnTo>
                  <a:pt x="10531250" y="494258"/>
                </a:lnTo>
                <a:lnTo>
                  <a:pt x="10504517" y="437358"/>
                </a:lnTo>
                <a:lnTo>
                  <a:pt x="10473599" y="382977"/>
                </a:lnTo>
                <a:lnTo>
                  <a:pt x="10438705" y="331323"/>
                </a:lnTo>
                <a:lnTo>
                  <a:pt x="10400041" y="282604"/>
                </a:lnTo>
                <a:lnTo>
                  <a:pt x="10357818" y="237029"/>
                </a:lnTo>
                <a:lnTo>
                  <a:pt x="10312243" y="194806"/>
                </a:lnTo>
                <a:lnTo>
                  <a:pt x="10263524" y="156142"/>
                </a:lnTo>
                <a:lnTo>
                  <a:pt x="10211870" y="121248"/>
                </a:lnTo>
                <a:lnTo>
                  <a:pt x="10157489" y="90330"/>
                </a:lnTo>
                <a:lnTo>
                  <a:pt x="10100589" y="63597"/>
                </a:lnTo>
                <a:lnTo>
                  <a:pt x="10041379" y="41257"/>
                </a:lnTo>
                <a:lnTo>
                  <a:pt x="9980068" y="23519"/>
                </a:lnTo>
                <a:lnTo>
                  <a:pt x="9916862" y="10592"/>
                </a:lnTo>
                <a:lnTo>
                  <a:pt x="9851971" y="2682"/>
                </a:lnTo>
                <a:lnTo>
                  <a:pt x="9785604" y="0"/>
                </a:lnTo>
                <a:lnTo>
                  <a:pt x="809256" y="0"/>
                </a:lnTo>
                <a:lnTo>
                  <a:pt x="742885" y="2682"/>
                </a:lnTo>
                <a:lnTo>
                  <a:pt x="677991" y="10592"/>
                </a:lnTo>
                <a:lnTo>
                  <a:pt x="614783" y="23519"/>
                </a:lnTo>
                <a:lnTo>
                  <a:pt x="553469" y="41257"/>
                </a:lnTo>
                <a:lnTo>
                  <a:pt x="494258" y="63597"/>
                </a:lnTo>
                <a:lnTo>
                  <a:pt x="437357" y="90330"/>
                </a:lnTo>
                <a:lnTo>
                  <a:pt x="382975" y="121248"/>
                </a:lnTo>
                <a:lnTo>
                  <a:pt x="331320" y="156142"/>
                </a:lnTo>
                <a:lnTo>
                  <a:pt x="282601" y="194806"/>
                </a:lnTo>
                <a:lnTo>
                  <a:pt x="237026" y="237029"/>
                </a:lnTo>
                <a:lnTo>
                  <a:pt x="194803" y="282604"/>
                </a:lnTo>
                <a:lnTo>
                  <a:pt x="156140" y="331323"/>
                </a:lnTo>
                <a:lnTo>
                  <a:pt x="121245" y="382977"/>
                </a:lnTo>
                <a:lnTo>
                  <a:pt x="90328" y="437358"/>
                </a:lnTo>
                <a:lnTo>
                  <a:pt x="63595" y="494258"/>
                </a:lnTo>
                <a:lnTo>
                  <a:pt x="41256" y="553468"/>
                </a:lnTo>
                <a:lnTo>
                  <a:pt x="23519" y="614779"/>
                </a:lnTo>
                <a:lnTo>
                  <a:pt x="10591" y="677985"/>
                </a:lnTo>
                <a:lnTo>
                  <a:pt x="2682" y="742876"/>
                </a:lnTo>
                <a:lnTo>
                  <a:pt x="0" y="809243"/>
                </a:lnTo>
                <a:close/>
              </a:path>
            </a:pathLst>
          </a:custGeom>
          <a:solidFill>
            <a:srgbClr val="FFFFFF"/>
          </a:solidFill>
        </p:spPr>
        <p:txBody>
          <a:bodyPr wrap="square" lIns="0" tIns="0" rIns="0" bIns="0" rtlCol="0">
            <a:noAutofit/>
          </a:bodyPr>
          <a:lstStyle/>
          <a:p>
            <a:endParaRPr/>
          </a:p>
        </p:txBody>
      </p:sp>
      <p:sp>
        <p:nvSpPr>
          <p:cNvPr id="42" name="object 42"/>
          <p:cNvSpPr/>
          <p:nvPr/>
        </p:nvSpPr>
        <p:spPr>
          <a:xfrm>
            <a:off x="146304" y="1412748"/>
            <a:ext cx="10594848" cy="4855464"/>
          </a:xfrm>
          <a:custGeom>
            <a:avLst/>
            <a:gdLst/>
            <a:ahLst/>
            <a:cxnLst/>
            <a:rect l="l" t="t" r="r" b="b"/>
            <a:pathLst>
              <a:path w="10594848" h="4855464">
                <a:moveTo>
                  <a:pt x="0" y="809243"/>
                </a:moveTo>
                <a:lnTo>
                  <a:pt x="2682" y="742876"/>
                </a:lnTo>
                <a:lnTo>
                  <a:pt x="10591" y="677985"/>
                </a:lnTo>
                <a:lnTo>
                  <a:pt x="23519" y="614779"/>
                </a:lnTo>
                <a:lnTo>
                  <a:pt x="41256" y="553468"/>
                </a:lnTo>
                <a:lnTo>
                  <a:pt x="63595" y="494258"/>
                </a:lnTo>
                <a:lnTo>
                  <a:pt x="90328" y="437358"/>
                </a:lnTo>
                <a:lnTo>
                  <a:pt x="121245" y="382977"/>
                </a:lnTo>
                <a:lnTo>
                  <a:pt x="156140" y="331323"/>
                </a:lnTo>
                <a:lnTo>
                  <a:pt x="194803" y="282604"/>
                </a:lnTo>
                <a:lnTo>
                  <a:pt x="237026" y="237029"/>
                </a:lnTo>
                <a:lnTo>
                  <a:pt x="282601" y="194806"/>
                </a:lnTo>
                <a:lnTo>
                  <a:pt x="331320" y="156142"/>
                </a:lnTo>
                <a:lnTo>
                  <a:pt x="382975" y="121248"/>
                </a:lnTo>
                <a:lnTo>
                  <a:pt x="437357" y="90330"/>
                </a:lnTo>
                <a:lnTo>
                  <a:pt x="494258" y="63597"/>
                </a:lnTo>
                <a:lnTo>
                  <a:pt x="553469" y="41257"/>
                </a:lnTo>
                <a:lnTo>
                  <a:pt x="614783" y="23519"/>
                </a:lnTo>
                <a:lnTo>
                  <a:pt x="677991" y="10592"/>
                </a:lnTo>
                <a:lnTo>
                  <a:pt x="742885" y="2682"/>
                </a:lnTo>
                <a:lnTo>
                  <a:pt x="809256" y="0"/>
                </a:lnTo>
                <a:lnTo>
                  <a:pt x="9785604" y="0"/>
                </a:lnTo>
                <a:lnTo>
                  <a:pt x="9851971" y="2682"/>
                </a:lnTo>
                <a:lnTo>
                  <a:pt x="9916862" y="10592"/>
                </a:lnTo>
                <a:lnTo>
                  <a:pt x="9980068" y="23519"/>
                </a:lnTo>
                <a:lnTo>
                  <a:pt x="10041379" y="41257"/>
                </a:lnTo>
                <a:lnTo>
                  <a:pt x="10100589" y="63597"/>
                </a:lnTo>
                <a:lnTo>
                  <a:pt x="10157489" y="90330"/>
                </a:lnTo>
                <a:lnTo>
                  <a:pt x="10211870" y="121248"/>
                </a:lnTo>
                <a:lnTo>
                  <a:pt x="10263524" y="156142"/>
                </a:lnTo>
                <a:lnTo>
                  <a:pt x="10312243" y="194806"/>
                </a:lnTo>
                <a:lnTo>
                  <a:pt x="10357818" y="237029"/>
                </a:lnTo>
                <a:lnTo>
                  <a:pt x="10400041" y="282604"/>
                </a:lnTo>
                <a:lnTo>
                  <a:pt x="10438705" y="331323"/>
                </a:lnTo>
                <a:lnTo>
                  <a:pt x="10473599" y="382977"/>
                </a:lnTo>
                <a:lnTo>
                  <a:pt x="10504517" y="437358"/>
                </a:lnTo>
                <a:lnTo>
                  <a:pt x="10531250" y="494258"/>
                </a:lnTo>
                <a:lnTo>
                  <a:pt x="10553590" y="553468"/>
                </a:lnTo>
                <a:lnTo>
                  <a:pt x="10571328" y="614779"/>
                </a:lnTo>
                <a:lnTo>
                  <a:pt x="10584255" y="677985"/>
                </a:lnTo>
                <a:lnTo>
                  <a:pt x="10592165" y="742876"/>
                </a:lnTo>
                <a:lnTo>
                  <a:pt x="10594848" y="809243"/>
                </a:lnTo>
                <a:lnTo>
                  <a:pt x="10594848" y="4046220"/>
                </a:lnTo>
                <a:lnTo>
                  <a:pt x="10592165" y="4112589"/>
                </a:lnTo>
                <a:lnTo>
                  <a:pt x="10584255" y="4177481"/>
                </a:lnTo>
                <a:lnTo>
                  <a:pt x="10571328" y="4240688"/>
                </a:lnTo>
                <a:lnTo>
                  <a:pt x="10553590" y="4302000"/>
                </a:lnTo>
                <a:lnTo>
                  <a:pt x="10531250" y="4361211"/>
                </a:lnTo>
                <a:lnTo>
                  <a:pt x="10504517" y="4418110"/>
                </a:lnTo>
                <a:lnTo>
                  <a:pt x="10473599" y="4472491"/>
                </a:lnTo>
                <a:lnTo>
                  <a:pt x="10438705" y="4524145"/>
                </a:lnTo>
                <a:lnTo>
                  <a:pt x="10400041" y="4572864"/>
                </a:lnTo>
                <a:lnTo>
                  <a:pt x="10357818" y="4618439"/>
                </a:lnTo>
                <a:lnTo>
                  <a:pt x="10312243" y="4660662"/>
                </a:lnTo>
                <a:lnTo>
                  <a:pt x="10263524" y="4699324"/>
                </a:lnTo>
                <a:lnTo>
                  <a:pt x="10211870" y="4734218"/>
                </a:lnTo>
                <a:lnTo>
                  <a:pt x="10157489" y="4765136"/>
                </a:lnTo>
                <a:lnTo>
                  <a:pt x="10100589" y="4791868"/>
                </a:lnTo>
                <a:lnTo>
                  <a:pt x="10041379" y="4814207"/>
                </a:lnTo>
                <a:lnTo>
                  <a:pt x="9980068" y="4831944"/>
                </a:lnTo>
                <a:lnTo>
                  <a:pt x="9916862" y="4844872"/>
                </a:lnTo>
                <a:lnTo>
                  <a:pt x="9851971" y="4852781"/>
                </a:lnTo>
                <a:lnTo>
                  <a:pt x="9785604" y="4855464"/>
                </a:lnTo>
                <a:lnTo>
                  <a:pt x="809256" y="4855464"/>
                </a:lnTo>
                <a:lnTo>
                  <a:pt x="742885" y="4852781"/>
                </a:lnTo>
                <a:lnTo>
                  <a:pt x="677991" y="4844872"/>
                </a:lnTo>
                <a:lnTo>
                  <a:pt x="614783" y="4831944"/>
                </a:lnTo>
                <a:lnTo>
                  <a:pt x="553469" y="4814207"/>
                </a:lnTo>
                <a:lnTo>
                  <a:pt x="494258" y="4791868"/>
                </a:lnTo>
                <a:lnTo>
                  <a:pt x="437357" y="4765136"/>
                </a:lnTo>
                <a:lnTo>
                  <a:pt x="382975" y="4734218"/>
                </a:lnTo>
                <a:lnTo>
                  <a:pt x="331320" y="4699324"/>
                </a:lnTo>
                <a:lnTo>
                  <a:pt x="282601" y="4660662"/>
                </a:lnTo>
                <a:lnTo>
                  <a:pt x="237026" y="4618439"/>
                </a:lnTo>
                <a:lnTo>
                  <a:pt x="194803" y="4572864"/>
                </a:lnTo>
                <a:lnTo>
                  <a:pt x="156140" y="4524145"/>
                </a:lnTo>
                <a:lnTo>
                  <a:pt x="121245" y="4472491"/>
                </a:lnTo>
                <a:lnTo>
                  <a:pt x="90328" y="4418110"/>
                </a:lnTo>
                <a:lnTo>
                  <a:pt x="63595" y="4361211"/>
                </a:lnTo>
                <a:lnTo>
                  <a:pt x="41256" y="4302000"/>
                </a:lnTo>
                <a:lnTo>
                  <a:pt x="23519" y="4240688"/>
                </a:lnTo>
                <a:lnTo>
                  <a:pt x="10591" y="4177481"/>
                </a:lnTo>
                <a:lnTo>
                  <a:pt x="2682" y="4112589"/>
                </a:lnTo>
                <a:lnTo>
                  <a:pt x="0" y="4046220"/>
                </a:lnTo>
                <a:lnTo>
                  <a:pt x="0" y="809243"/>
                </a:lnTo>
                <a:close/>
              </a:path>
            </a:pathLst>
          </a:custGeom>
          <a:ln w="12192">
            <a:solidFill>
              <a:srgbClr val="41709C"/>
            </a:solidFill>
          </a:ln>
        </p:spPr>
        <p:txBody>
          <a:bodyPr wrap="square" lIns="0" tIns="0" rIns="0" bIns="0" rtlCol="0">
            <a:noAutofit/>
          </a:bodyPr>
          <a:lstStyle/>
          <a:p>
            <a:endParaRPr/>
          </a:p>
        </p:txBody>
      </p:sp>
      <p:sp>
        <p:nvSpPr>
          <p:cNvPr id="43" name="object 43">
            <a:hlinkClick r:id="rId3" action="ppaction://hlinksldjump"/>
          </p:cNvPr>
          <p:cNvSpPr/>
          <p:nvPr/>
        </p:nvSpPr>
        <p:spPr>
          <a:xfrm>
            <a:off x="0" y="336803"/>
            <a:ext cx="2052827" cy="1232916"/>
          </a:xfrm>
          <a:prstGeom prst="rect">
            <a:avLst/>
          </a:prstGeom>
          <a:blipFill>
            <a:blip r:embed="rId4" cstate="print"/>
            <a:stretch>
              <a:fillRect/>
            </a:stretch>
          </a:blipFill>
        </p:spPr>
        <p:txBody>
          <a:bodyPr wrap="square" lIns="0" tIns="0" rIns="0" bIns="0" rtlCol="0">
            <a:noAutofit/>
          </a:bodyPr>
          <a:lstStyle/>
          <a:p>
            <a:endParaRPr/>
          </a:p>
        </p:txBody>
      </p:sp>
      <p:sp>
        <p:nvSpPr>
          <p:cNvPr id="44" name="object 44">
            <a:hlinkClick r:id="rId5" action="ppaction://hlinksldjump"/>
          </p:cNvPr>
          <p:cNvSpPr/>
          <p:nvPr/>
        </p:nvSpPr>
        <p:spPr>
          <a:xfrm>
            <a:off x="1525524" y="336803"/>
            <a:ext cx="2153412" cy="1232916"/>
          </a:xfrm>
          <a:prstGeom prst="rect">
            <a:avLst/>
          </a:prstGeom>
          <a:blipFill>
            <a:blip r:embed="rId6" cstate="print"/>
            <a:stretch>
              <a:fillRect/>
            </a:stretch>
          </a:blipFill>
        </p:spPr>
        <p:txBody>
          <a:bodyPr wrap="square" lIns="0" tIns="0" rIns="0" bIns="0" rtlCol="0">
            <a:noAutofit/>
          </a:bodyPr>
          <a:lstStyle/>
          <a:p>
            <a:endParaRPr/>
          </a:p>
        </p:txBody>
      </p:sp>
      <p:sp>
        <p:nvSpPr>
          <p:cNvPr id="45" name="object 45">
            <a:hlinkClick r:id="rId7" action="ppaction://hlinksldjump"/>
          </p:cNvPr>
          <p:cNvSpPr/>
          <p:nvPr/>
        </p:nvSpPr>
        <p:spPr>
          <a:xfrm>
            <a:off x="3151632" y="336803"/>
            <a:ext cx="2154936" cy="1232916"/>
          </a:xfrm>
          <a:prstGeom prst="rect">
            <a:avLst/>
          </a:prstGeom>
          <a:blipFill>
            <a:blip r:embed="rId8" cstate="print"/>
            <a:stretch>
              <a:fillRect/>
            </a:stretch>
          </a:blipFill>
        </p:spPr>
        <p:txBody>
          <a:bodyPr wrap="square" lIns="0" tIns="0" rIns="0" bIns="0" rtlCol="0">
            <a:noAutofit/>
          </a:bodyPr>
          <a:lstStyle/>
          <a:p>
            <a:endParaRPr/>
          </a:p>
        </p:txBody>
      </p:sp>
      <p:sp>
        <p:nvSpPr>
          <p:cNvPr id="46" name="object 46">
            <a:hlinkClick r:id="rId9" action="ppaction://hlinksldjump"/>
          </p:cNvPr>
          <p:cNvSpPr/>
          <p:nvPr/>
        </p:nvSpPr>
        <p:spPr>
          <a:xfrm>
            <a:off x="4779264" y="336803"/>
            <a:ext cx="2154936" cy="1232916"/>
          </a:xfrm>
          <a:prstGeom prst="rect">
            <a:avLst/>
          </a:prstGeom>
          <a:blipFill>
            <a:blip r:embed="rId10" cstate="print"/>
            <a:stretch>
              <a:fillRect/>
            </a:stretch>
          </a:blipFill>
        </p:spPr>
        <p:txBody>
          <a:bodyPr wrap="square" lIns="0" tIns="0" rIns="0" bIns="0" rtlCol="0">
            <a:noAutofit/>
          </a:bodyPr>
          <a:lstStyle/>
          <a:p>
            <a:endParaRPr/>
          </a:p>
        </p:txBody>
      </p:sp>
      <p:sp>
        <p:nvSpPr>
          <p:cNvPr id="47" name="object 47">
            <a:hlinkClick r:id="rId11" action="ppaction://hlinksldjump"/>
          </p:cNvPr>
          <p:cNvSpPr/>
          <p:nvPr/>
        </p:nvSpPr>
        <p:spPr>
          <a:xfrm>
            <a:off x="0" y="4207764"/>
            <a:ext cx="3157728" cy="1164336"/>
          </a:xfrm>
          <a:prstGeom prst="rect">
            <a:avLst/>
          </a:prstGeom>
          <a:blipFill>
            <a:blip r:embed="rId12" cstate="print"/>
            <a:stretch>
              <a:fillRect/>
            </a:stretch>
          </a:blipFill>
        </p:spPr>
        <p:txBody>
          <a:bodyPr wrap="square" lIns="0" tIns="0" rIns="0" bIns="0" rtlCol="0">
            <a:noAutofit/>
          </a:bodyPr>
          <a:lstStyle/>
          <a:p>
            <a:endParaRPr/>
          </a:p>
        </p:txBody>
      </p:sp>
      <p:sp>
        <p:nvSpPr>
          <p:cNvPr id="48" name="object 48">
            <a:hlinkClick r:id="rId13" action="ppaction://hlinksldjump"/>
          </p:cNvPr>
          <p:cNvSpPr/>
          <p:nvPr/>
        </p:nvSpPr>
        <p:spPr>
          <a:xfrm>
            <a:off x="2930652" y="2188464"/>
            <a:ext cx="2656331" cy="787908"/>
          </a:xfrm>
          <a:prstGeom prst="rect">
            <a:avLst/>
          </a:prstGeom>
          <a:blipFill>
            <a:blip r:embed="rId14" cstate="print"/>
            <a:stretch>
              <a:fillRect/>
            </a:stretch>
          </a:blipFill>
        </p:spPr>
        <p:txBody>
          <a:bodyPr wrap="square" lIns="0" tIns="0" rIns="0" bIns="0" rtlCol="0">
            <a:noAutofit/>
          </a:bodyPr>
          <a:lstStyle/>
          <a:p>
            <a:endParaRPr/>
          </a:p>
        </p:txBody>
      </p:sp>
      <p:sp>
        <p:nvSpPr>
          <p:cNvPr id="49" name="object 49">
            <a:hlinkClick r:id="rId15" action="ppaction://hlinksldjump"/>
          </p:cNvPr>
          <p:cNvSpPr/>
          <p:nvPr/>
        </p:nvSpPr>
        <p:spPr>
          <a:xfrm>
            <a:off x="2930652" y="3214116"/>
            <a:ext cx="2656331" cy="787908"/>
          </a:xfrm>
          <a:prstGeom prst="rect">
            <a:avLst/>
          </a:prstGeom>
          <a:blipFill>
            <a:blip r:embed="rId16" cstate="print"/>
            <a:stretch>
              <a:fillRect/>
            </a:stretch>
          </a:blipFill>
        </p:spPr>
        <p:txBody>
          <a:bodyPr wrap="square" lIns="0" tIns="0" rIns="0" bIns="0" rtlCol="0">
            <a:noAutofit/>
          </a:bodyPr>
          <a:lstStyle/>
          <a:p>
            <a:endParaRPr/>
          </a:p>
        </p:txBody>
      </p:sp>
      <p:sp>
        <p:nvSpPr>
          <p:cNvPr id="50" name="object 50">
            <a:hlinkClick r:id="rId17" action="ppaction://hlinksldjump"/>
          </p:cNvPr>
          <p:cNvSpPr/>
          <p:nvPr/>
        </p:nvSpPr>
        <p:spPr>
          <a:xfrm>
            <a:off x="2930652" y="4239768"/>
            <a:ext cx="2656331" cy="787907"/>
          </a:xfrm>
          <a:prstGeom prst="rect">
            <a:avLst/>
          </a:prstGeom>
          <a:blipFill>
            <a:blip r:embed="rId18" cstate="print"/>
            <a:stretch>
              <a:fillRect/>
            </a:stretch>
          </a:blipFill>
        </p:spPr>
        <p:txBody>
          <a:bodyPr wrap="square" lIns="0" tIns="0" rIns="0" bIns="0" rtlCol="0">
            <a:noAutofit/>
          </a:bodyPr>
          <a:lstStyle/>
          <a:p>
            <a:endParaRPr/>
          </a:p>
        </p:txBody>
      </p:sp>
      <p:sp>
        <p:nvSpPr>
          <p:cNvPr id="51" name="object 51">
            <a:hlinkClick r:id="rId19" action="ppaction://hlinksldjump"/>
          </p:cNvPr>
          <p:cNvSpPr/>
          <p:nvPr/>
        </p:nvSpPr>
        <p:spPr>
          <a:xfrm>
            <a:off x="2930652" y="2700528"/>
            <a:ext cx="2656331" cy="789432"/>
          </a:xfrm>
          <a:prstGeom prst="rect">
            <a:avLst/>
          </a:prstGeom>
          <a:blipFill>
            <a:blip r:embed="rId20" cstate="print"/>
            <a:stretch>
              <a:fillRect/>
            </a:stretch>
          </a:blipFill>
        </p:spPr>
        <p:txBody>
          <a:bodyPr wrap="square" lIns="0" tIns="0" rIns="0" bIns="0" rtlCol="0">
            <a:noAutofit/>
          </a:bodyPr>
          <a:lstStyle/>
          <a:p>
            <a:endParaRPr/>
          </a:p>
        </p:txBody>
      </p:sp>
      <p:sp>
        <p:nvSpPr>
          <p:cNvPr id="52" name="object 52">
            <a:hlinkClick r:id="rId21" action="ppaction://hlinksldjump"/>
          </p:cNvPr>
          <p:cNvSpPr/>
          <p:nvPr/>
        </p:nvSpPr>
        <p:spPr>
          <a:xfrm>
            <a:off x="2930652" y="3726179"/>
            <a:ext cx="2656331" cy="787907"/>
          </a:xfrm>
          <a:prstGeom prst="rect">
            <a:avLst/>
          </a:prstGeom>
          <a:blipFill>
            <a:blip r:embed="rId22" cstate="print"/>
            <a:stretch>
              <a:fillRect/>
            </a:stretch>
          </a:blipFill>
        </p:spPr>
        <p:txBody>
          <a:bodyPr wrap="square" lIns="0" tIns="0" rIns="0" bIns="0" rtlCol="0">
            <a:noAutofit/>
          </a:bodyPr>
          <a:lstStyle/>
          <a:p>
            <a:endParaRPr/>
          </a:p>
        </p:txBody>
      </p:sp>
      <p:sp>
        <p:nvSpPr>
          <p:cNvPr id="53" name="object 53">
            <a:hlinkClick r:id="rId23" action="ppaction://hlinksldjump"/>
          </p:cNvPr>
          <p:cNvSpPr/>
          <p:nvPr/>
        </p:nvSpPr>
        <p:spPr>
          <a:xfrm>
            <a:off x="2927604" y="4736592"/>
            <a:ext cx="2656332" cy="787907"/>
          </a:xfrm>
          <a:prstGeom prst="rect">
            <a:avLst/>
          </a:prstGeom>
          <a:blipFill>
            <a:blip r:embed="rId24" cstate="print"/>
            <a:stretch>
              <a:fillRect/>
            </a:stretch>
          </a:blipFill>
        </p:spPr>
        <p:txBody>
          <a:bodyPr wrap="square" lIns="0" tIns="0" rIns="0" bIns="0" rtlCol="0">
            <a:noAutofit/>
          </a:bodyPr>
          <a:lstStyle/>
          <a:p>
            <a:endParaRPr/>
          </a:p>
        </p:txBody>
      </p:sp>
      <p:sp>
        <p:nvSpPr>
          <p:cNvPr id="54" name="object 54">
            <a:hlinkClick r:id="rId5" action="ppaction://hlinksldjump"/>
          </p:cNvPr>
          <p:cNvSpPr/>
          <p:nvPr/>
        </p:nvSpPr>
        <p:spPr>
          <a:xfrm>
            <a:off x="0" y="2218943"/>
            <a:ext cx="3154680" cy="1164336"/>
          </a:xfrm>
          <a:prstGeom prst="rect">
            <a:avLst/>
          </a:prstGeom>
          <a:blipFill>
            <a:blip r:embed="rId25" cstate="print"/>
            <a:stretch>
              <a:fillRect/>
            </a:stretch>
          </a:blipFill>
        </p:spPr>
        <p:txBody>
          <a:bodyPr wrap="square" lIns="0" tIns="0" rIns="0" bIns="0" rtlCol="0">
            <a:noAutofit/>
          </a:bodyPr>
          <a:lstStyle/>
          <a:p>
            <a:endParaRPr/>
          </a:p>
        </p:txBody>
      </p:sp>
      <p:sp>
        <p:nvSpPr>
          <p:cNvPr id="55" name="object 55">
            <a:hlinkClick r:id="rId26" action="ppaction://hlinksldjump"/>
          </p:cNvPr>
          <p:cNvSpPr/>
          <p:nvPr/>
        </p:nvSpPr>
        <p:spPr>
          <a:xfrm>
            <a:off x="0" y="3183636"/>
            <a:ext cx="3157728" cy="1165859"/>
          </a:xfrm>
          <a:prstGeom prst="rect">
            <a:avLst/>
          </a:prstGeom>
          <a:blipFill>
            <a:blip r:embed="rId27" cstate="print"/>
            <a:stretch>
              <a:fillRect/>
            </a:stretch>
          </a:blipFill>
        </p:spPr>
        <p:txBody>
          <a:bodyPr wrap="square" lIns="0" tIns="0" rIns="0" bIns="0" rtlCol="0">
            <a:noAutofit/>
          </a:bodyPr>
          <a:lstStyle/>
          <a:p>
            <a:endParaRPr/>
          </a:p>
        </p:txBody>
      </p:sp>
      <p:sp>
        <p:nvSpPr>
          <p:cNvPr id="56" name="object 56">
            <a:hlinkClick r:id="rId28" action="ppaction://hlinksldjump"/>
          </p:cNvPr>
          <p:cNvSpPr/>
          <p:nvPr/>
        </p:nvSpPr>
        <p:spPr>
          <a:xfrm>
            <a:off x="8033004" y="322254"/>
            <a:ext cx="2154936" cy="1231392"/>
          </a:xfrm>
          <a:prstGeom prst="rect">
            <a:avLst/>
          </a:prstGeom>
          <a:blipFill>
            <a:blip r:embed="rId29" cstate="print"/>
            <a:stretch>
              <a:fillRect/>
            </a:stretch>
          </a:blipFill>
        </p:spPr>
        <p:txBody>
          <a:bodyPr wrap="square" lIns="0" tIns="0" rIns="0" bIns="0" rtlCol="0">
            <a:noAutofit/>
          </a:bodyPr>
          <a:lstStyle/>
          <a:p>
            <a:endParaRPr/>
          </a:p>
        </p:txBody>
      </p:sp>
      <p:sp>
        <p:nvSpPr>
          <p:cNvPr id="57" name="object 57">
            <a:hlinkClick r:id="rId30" action="ppaction://hlinksldjump"/>
          </p:cNvPr>
          <p:cNvSpPr/>
          <p:nvPr/>
        </p:nvSpPr>
        <p:spPr>
          <a:xfrm>
            <a:off x="6406896" y="326135"/>
            <a:ext cx="2153411" cy="1231392"/>
          </a:xfrm>
          <a:prstGeom prst="rect">
            <a:avLst/>
          </a:prstGeom>
          <a:blipFill>
            <a:blip r:embed="rId31" cstate="print"/>
            <a:stretch>
              <a:fillRect/>
            </a:stretch>
          </a:blipFill>
        </p:spPr>
        <p:txBody>
          <a:bodyPr wrap="square" lIns="0" tIns="0" rIns="0" bIns="0" rtlCol="0">
            <a:noAutofit/>
          </a:bodyPr>
          <a:lstStyle/>
          <a:p>
            <a:endParaRPr/>
          </a:p>
        </p:txBody>
      </p:sp>
      <p:sp>
        <p:nvSpPr>
          <p:cNvPr id="30" name="object 30"/>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3040380" y="6338316"/>
            <a:ext cx="411480" cy="356616"/>
          </a:xfrm>
          <a:custGeom>
            <a:avLst/>
            <a:gdLst/>
            <a:ahLst/>
            <a:cxnLst/>
            <a:rect l="l" t="t" r="r" b="b"/>
            <a:pathLst>
              <a:path w="411480" h="356615">
                <a:moveTo>
                  <a:pt x="0" y="356616"/>
                </a:moveTo>
                <a:lnTo>
                  <a:pt x="411480" y="356616"/>
                </a:lnTo>
                <a:lnTo>
                  <a:pt x="411480" y="0"/>
                </a:lnTo>
                <a:lnTo>
                  <a:pt x="0" y="0"/>
                </a:lnTo>
                <a:lnTo>
                  <a:pt x="0" y="356616"/>
                </a:lnTo>
                <a:close/>
              </a:path>
            </a:pathLst>
          </a:custGeom>
          <a:ln w="12192">
            <a:solidFill>
              <a:srgbClr val="41709C"/>
            </a:solidFill>
          </a:ln>
        </p:spPr>
        <p:txBody>
          <a:bodyPr wrap="square" lIns="0" tIns="0" rIns="0" bIns="0" rtlCol="0">
            <a:noAutofit/>
          </a:bodyPr>
          <a:lstStyle/>
          <a:p>
            <a:endParaRPr/>
          </a:p>
        </p:txBody>
      </p:sp>
      <p:sp>
        <p:nvSpPr>
          <p:cNvPr id="28" name="object 28">
            <a:hlinkClick r:id="" action="ppaction://hlinkshowjump?jump=nextslide"/>
          </p:cNvPr>
          <p:cNvSpPr/>
          <p:nvPr/>
        </p:nvSpPr>
        <p:spPr>
          <a:xfrm>
            <a:off x="3508248" y="6338316"/>
            <a:ext cx="201167" cy="356616"/>
          </a:xfrm>
          <a:custGeom>
            <a:avLst/>
            <a:gdLst/>
            <a:ahLst/>
            <a:cxnLst/>
            <a:rect l="l" t="t" r="r" b="b"/>
            <a:pathLst>
              <a:path w="201167" h="356615">
                <a:moveTo>
                  <a:pt x="100584" y="178308"/>
                </a:moveTo>
                <a:lnTo>
                  <a:pt x="0" y="356616"/>
                </a:lnTo>
                <a:lnTo>
                  <a:pt x="100584" y="356616"/>
                </a:lnTo>
                <a:lnTo>
                  <a:pt x="201167" y="178308"/>
                </a:lnTo>
                <a:lnTo>
                  <a:pt x="100584" y="0"/>
                </a:lnTo>
                <a:lnTo>
                  <a:pt x="0" y="0"/>
                </a:lnTo>
                <a:lnTo>
                  <a:pt x="100584" y="178308"/>
                </a:lnTo>
                <a:close/>
              </a:path>
            </a:pathLst>
          </a:custGeom>
          <a:solidFill>
            <a:srgbClr val="FFFFFF"/>
          </a:solidFill>
        </p:spPr>
        <p:txBody>
          <a:bodyPr wrap="square" lIns="0" tIns="0" rIns="0" bIns="0" rtlCol="0">
            <a:noAutofit/>
          </a:bodyPr>
          <a:lstStyle/>
          <a:p>
            <a:endParaRPr/>
          </a:p>
        </p:txBody>
      </p:sp>
      <p:sp>
        <p:nvSpPr>
          <p:cNvPr id="29" name="object 29"/>
          <p:cNvSpPr/>
          <p:nvPr/>
        </p:nvSpPr>
        <p:spPr>
          <a:xfrm>
            <a:off x="3508248" y="6338316"/>
            <a:ext cx="201167" cy="356616"/>
          </a:xfrm>
          <a:custGeom>
            <a:avLst/>
            <a:gdLst/>
            <a:ahLst/>
            <a:cxnLst/>
            <a:rect l="l" t="t" r="r" b="b"/>
            <a:pathLst>
              <a:path w="201167" h="356615">
                <a:moveTo>
                  <a:pt x="0" y="0"/>
                </a:moveTo>
                <a:lnTo>
                  <a:pt x="100584" y="0"/>
                </a:lnTo>
                <a:lnTo>
                  <a:pt x="201167" y="178308"/>
                </a:lnTo>
                <a:lnTo>
                  <a:pt x="100584" y="356616"/>
                </a:lnTo>
                <a:lnTo>
                  <a:pt x="0" y="356616"/>
                </a:lnTo>
                <a:lnTo>
                  <a:pt x="100584" y="178308"/>
                </a:lnTo>
                <a:lnTo>
                  <a:pt x="0" y="0"/>
                </a:lnTo>
                <a:close/>
              </a:path>
            </a:pathLst>
          </a:custGeom>
          <a:ln w="12192">
            <a:solidFill>
              <a:srgbClr val="41709C"/>
            </a:solidFill>
          </a:ln>
        </p:spPr>
        <p:txBody>
          <a:bodyPr wrap="square" lIns="0" tIns="0" rIns="0" bIns="0" rtlCol="0">
            <a:noAutofit/>
          </a:bodyPr>
          <a:lstStyle/>
          <a:p>
            <a:endParaRPr/>
          </a:p>
        </p:txBody>
      </p:sp>
      <p:sp>
        <p:nvSpPr>
          <p:cNvPr id="26" name="object 26"/>
          <p:cNvSpPr/>
          <p:nvPr/>
        </p:nvSpPr>
        <p:spPr>
          <a:xfrm>
            <a:off x="2782824" y="6338316"/>
            <a:ext cx="202692" cy="356616"/>
          </a:xfrm>
          <a:custGeom>
            <a:avLst/>
            <a:gdLst/>
            <a:ahLst/>
            <a:cxnLst/>
            <a:rect l="l" t="t" r="r" b="b"/>
            <a:pathLst>
              <a:path w="202692" h="356615">
                <a:moveTo>
                  <a:pt x="101345" y="0"/>
                </a:moveTo>
                <a:lnTo>
                  <a:pt x="0" y="178308"/>
                </a:lnTo>
                <a:lnTo>
                  <a:pt x="101345" y="356616"/>
                </a:lnTo>
                <a:lnTo>
                  <a:pt x="202692" y="356616"/>
                </a:lnTo>
                <a:lnTo>
                  <a:pt x="101345" y="178308"/>
                </a:lnTo>
                <a:lnTo>
                  <a:pt x="202692" y="0"/>
                </a:lnTo>
                <a:lnTo>
                  <a:pt x="101345" y="0"/>
                </a:lnTo>
                <a:close/>
              </a:path>
            </a:pathLst>
          </a:custGeom>
          <a:solidFill>
            <a:srgbClr val="FFFFFF"/>
          </a:solidFill>
        </p:spPr>
        <p:txBody>
          <a:bodyPr wrap="square" lIns="0" tIns="0" rIns="0" bIns="0" rtlCol="0">
            <a:noAutofit/>
          </a:bodyPr>
          <a:lstStyle/>
          <a:p>
            <a:endParaRPr/>
          </a:p>
        </p:txBody>
      </p:sp>
      <p:sp>
        <p:nvSpPr>
          <p:cNvPr id="27" name="object 27">
            <a:hlinkClick r:id="" action="ppaction://hlinkshowjump?jump=previousslide"/>
          </p:cNvPr>
          <p:cNvSpPr/>
          <p:nvPr/>
        </p:nvSpPr>
        <p:spPr>
          <a:xfrm>
            <a:off x="2782824" y="6338316"/>
            <a:ext cx="202692" cy="356616"/>
          </a:xfrm>
          <a:custGeom>
            <a:avLst/>
            <a:gdLst/>
            <a:ahLst/>
            <a:cxnLst/>
            <a:rect l="l" t="t" r="r" b="b"/>
            <a:pathLst>
              <a:path w="202692" h="356615">
                <a:moveTo>
                  <a:pt x="202692" y="356616"/>
                </a:moveTo>
                <a:lnTo>
                  <a:pt x="101345" y="356616"/>
                </a:lnTo>
                <a:lnTo>
                  <a:pt x="0" y="178308"/>
                </a:lnTo>
                <a:lnTo>
                  <a:pt x="101345" y="0"/>
                </a:lnTo>
                <a:lnTo>
                  <a:pt x="202692" y="0"/>
                </a:lnTo>
                <a:lnTo>
                  <a:pt x="101345" y="178308"/>
                </a:lnTo>
                <a:lnTo>
                  <a:pt x="202692" y="356616"/>
                </a:lnTo>
                <a:close/>
              </a:path>
            </a:pathLst>
          </a:custGeom>
          <a:ln w="12192">
            <a:solidFill>
              <a:srgbClr val="41709C"/>
            </a:solidFill>
          </a:ln>
        </p:spPr>
        <p:txBody>
          <a:bodyPr wrap="square" lIns="0" tIns="0" rIns="0" bIns="0" rtlCol="0">
            <a:noAutofit/>
          </a:bodyPr>
          <a:lstStyle/>
          <a:p>
            <a:endParaRPr/>
          </a:p>
        </p:txBody>
      </p:sp>
      <p:sp>
        <p:nvSpPr>
          <p:cNvPr id="24" name="object 24"/>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solidFill>
            <a:srgbClr val="FFFFFF"/>
          </a:solidFill>
        </p:spPr>
        <p:txBody>
          <a:bodyPr wrap="square" lIns="0" tIns="0" rIns="0" bIns="0" rtlCol="0">
            <a:noAutofit/>
          </a:bodyPr>
          <a:lstStyle/>
          <a:p>
            <a:endParaRPr/>
          </a:p>
        </p:txBody>
      </p:sp>
      <p:sp>
        <p:nvSpPr>
          <p:cNvPr id="25" name="object 25"/>
          <p:cNvSpPr/>
          <p:nvPr/>
        </p:nvSpPr>
        <p:spPr>
          <a:xfrm>
            <a:off x="4023360" y="6373368"/>
            <a:ext cx="1505712" cy="339852"/>
          </a:xfrm>
          <a:custGeom>
            <a:avLst/>
            <a:gdLst/>
            <a:ahLst/>
            <a:cxnLst/>
            <a:rect l="l" t="t" r="r" b="b"/>
            <a:pathLst>
              <a:path w="1505712" h="339852">
                <a:moveTo>
                  <a:pt x="0" y="339852"/>
                </a:moveTo>
                <a:lnTo>
                  <a:pt x="1505712" y="339852"/>
                </a:lnTo>
                <a:lnTo>
                  <a:pt x="1505712" y="0"/>
                </a:lnTo>
                <a:lnTo>
                  <a:pt x="0" y="0"/>
                </a:lnTo>
                <a:lnTo>
                  <a:pt x="0" y="339852"/>
                </a:lnTo>
                <a:close/>
              </a:path>
            </a:pathLst>
          </a:custGeom>
          <a:ln w="12191">
            <a:solidFill>
              <a:srgbClr val="41709C"/>
            </a:solidFill>
          </a:ln>
        </p:spPr>
        <p:txBody>
          <a:bodyPr wrap="square" lIns="0" tIns="0" rIns="0" bIns="0" rtlCol="0">
            <a:noAutofit/>
          </a:bodyPr>
          <a:lstStyle/>
          <a:p>
            <a:endParaRPr/>
          </a:p>
        </p:txBody>
      </p:sp>
      <p:sp>
        <p:nvSpPr>
          <p:cNvPr id="23" name="object 23"/>
          <p:cNvSpPr txBox="1"/>
          <p:nvPr/>
        </p:nvSpPr>
        <p:spPr>
          <a:xfrm>
            <a:off x="239979" y="195254"/>
            <a:ext cx="3080410" cy="254000"/>
          </a:xfrm>
          <a:prstGeom prst="rect">
            <a:avLst/>
          </a:prstGeom>
        </p:spPr>
        <p:txBody>
          <a:bodyPr wrap="square" lIns="0" tIns="0" rIns="0" bIns="0" rtlCol="0">
            <a:noAutofit/>
          </a:bodyPr>
          <a:lstStyle/>
          <a:p>
            <a:pPr marL="12700">
              <a:lnSpc>
                <a:spcPts val="1939"/>
              </a:lnSpc>
              <a:spcBef>
                <a:spcPts val="97"/>
              </a:spcBef>
            </a:pPr>
            <a:r>
              <a:rPr sz="1800" spc="-4" dirty="0" smtClean="0">
                <a:solidFill>
                  <a:srgbClr val="FFFFFF"/>
                </a:solidFill>
                <a:latin typeface="Arial"/>
                <a:cs typeface="Arial"/>
              </a:rPr>
              <a:t>W</a:t>
            </a:r>
            <a:r>
              <a:rPr sz="1800" spc="-25" dirty="0" smtClean="0">
                <a:solidFill>
                  <a:srgbClr val="FFFFFF"/>
                </a:solidFill>
                <a:latin typeface="Arial"/>
                <a:cs typeface="Arial"/>
              </a:rPr>
              <a:t>y</a:t>
            </a:r>
            <a:r>
              <a:rPr sz="1800" spc="0" dirty="0" smtClean="0">
                <a:solidFill>
                  <a:srgbClr val="FFFFFF"/>
                </a:solidFill>
                <a:latin typeface="Arial"/>
                <a:cs typeface="Arial"/>
              </a:rPr>
              <a:t>b</a:t>
            </a:r>
            <a:r>
              <a:rPr sz="1800" spc="-9" dirty="0" smtClean="0">
                <a:solidFill>
                  <a:srgbClr val="FFFFFF"/>
                </a:solidFill>
                <a:latin typeface="Arial"/>
                <a:cs typeface="Arial"/>
              </a:rPr>
              <a:t>i</a:t>
            </a:r>
            <a:r>
              <a:rPr sz="1800" spc="0" dirty="0" smtClean="0">
                <a:solidFill>
                  <a:srgbClr val="FFFFFF"/>
                </a:solidFill>
                <a:latin typeface="Arial"/>
                <a:cs typeface="Arial"/>
              </a:rPr>
              <a:t>erz</a:t>
            </a:r>
            <a:r>
              <a:rPr sz="1800" spc="29" dirty="0" smtClean="0">
                <a:solidFill>
                  <a:srgbClr val="FFFFFF"/>
                </a:solidFill>
                <a:latin typeface="Arial"/>
                <a:cs typeface="Arial"/>
              </a:rPr>
              <a:t> </a:t>
            </a:r>
            <a:r>
              <a:rPr sz="1800" spc="0" dirty="0" smtClean="0">
                <a:solidFill>
                  <a:srgbClr val="FFFFFF"/>
                </a:solidFill>
                <a:latin typeface="Arial"/>
                <a:cs typeface="Arial"/>
              </a:rPr>
              <a:t>i</a:t>
            </a:r>
            <a:r>
              <a:rPr sz="1800" spc="-9" dirty="0" smtClean="0">
                <a:solidFill>
                  <a:srgbClr val="FFFFFF"/>
                </a:solidFill>
                <a:latin typeface="Arial"/>
                <a:cs typeface="Arial"/>
              </a:rPr>
              <a:t>n</a:t>
            </a:r>
            <a:r>
              <a:rPr sz="1800" spc="0" dirty="0" smtClean="0">
                <a:solidFill>
                  <a:srgbClr val="FFFFFF"/>
                </a:solidFill>
                <a:latin typeface="Arial"/>
                <a:cs typeface="Arial"/>
              </a:rPr>
              <a:t>ter</a:t>
            </a:r>
            <a:r>
              <a:rPr sz="1800" spc="-4" dirty="0" smtClean="0">
                <a:solidFill>
                  <a:srgbClr val="FFFFFF"/>
                </a:solidFill>
                <a:latin typeface="Arial"/>
                <a:cs typeface="Arial"/>
              </a:rPr>
              <a:t>e</a:t>
            </a:r>
            <a:r>
              <a:rPr sz="1800" spc="0" dirty="0" smtClean="0">
                <a:solidFill>
                  <a:srgbClr val="FFFFFF"/>
                </a:solidFill>
                <a:latin typeface="Arial"/>
                <a:cs typeface="Arial"/>
              </a:rPr>
              <a:t>su</a:t>
            </a:r>
            <a:r>
              <a:rPr sz="1800" spc="-9" dirty="0" smtClean="0">
                <a:solidFill>
                  <a:srgbClr val="FFFFFF"/>
                </a:solidFill>
                <a:latin typeface="Arial"/>
                <a:cs typeface="Arial"/>
              </a:rPr>
              <a:t>j</a:t>
            </a:r>
            <a:r>
              <a:rPr sz="1800" spc="0" dirty="0" smtClean="0">
                <a:solidFill>
                  <a:srgbClr val="FFFFFF"/>
                </a:solidFill>
                <a:latin typeface="Arial"/>
                <a:cs typeface="Arial"/>
              </a:rPr>
              <a:t>acy</a:t>
            </a:r>
            <a:r>
              <a:rPr sz="1800" spc="24" dirty="0" smtClean="0">
                <a:solidFill>
                  <a:srgbClr val="FFFFFF"/>
                </a:solidFill>
                <a:latin typeface="Arial"/>
                <a:cs typeface="Arial"/>
              </a:rPr>
              <a:t> </a:t>
            </a:r>
            <a:r>
              <a:rPr sz="1800" spc="-4" dirty="0" smtClean="0">
                <a:solidFill>
                  <a:srgbClr val="FFFFFF"/>
                </a:solidFill>
                <a:latin typeface="Arial"/>
                <a:cs typeface="Arial"/>
              </a:rPr>
              <a:t>Ci</a:t>
            </a:r>
            <a:r>
              <a:rPr sz="1800" spc="0" dirty="0" smtClean="0">
                <a:solidFill>
                  <a:srgbClr val="FFFFFF"/>
                </a:solidFill>
                <a:latin typeface="Arial"/>
                <a:cs typeface="Arial"/>
              </a:rPr>
              <a:t>ę etap</a:t>
            </a:r>
            <a:endParaRPr sz="1800">
              <a:latin typeface="Arial"/>
              <a:cs typeface="Arial"/>
            </a:endParaRPr>
          </a:p>
        </p:txBody>
      </p:sp>
      <p:sp>
        <p:nvSpPr>
          <p:cNvPr id="22" name="object 22"/>
          <p:cNvSpPr txBox="1"/>
          <p:nvPr/>
        </p:nvSpPr>
        <p:spPr>
          <a:xfrm>
            <a:off x="10723245" y="208184"/>
            <a:ext cx="1103477" cy="606829"/>
          </a:xfrm>
          <a:prstGeom prst="rect">
            <a:avLst/>
          </a:prstGeom>
        </p:spPr>
        <p:txBody>
          <a:bodyPr wrap="square" lIns="0" tIns="0" rIns="0" bIns="0" rtlCol="0">
            <a:noAutofit/>
          </a:bodyPr>
          <a:lstStyle/>
          <a:p>
            <a:pPr marL="12700">
              <a:lnSpc>
                <a:spcPts val="2555"/>
              </a:lnSpc>
              <a:spcBef>
                <a:spcPts val="127"/>
              </a:spcBef>
            </a:pPr>
            <a:r>
              <a:rPr sz="2400" spc="0" dirty="0" smtClean="0">
                <a:solidFill>
                  <a:srgbClr val="FFFFFF"/>
                </a:solidFill>
                <a:latin typeface="Arial"/>
                <a:cs typeface="Arial"/>
              </a:rPr>
              <a:t>Eks</a:t>
            </a:r>
            <a:r>
              <a:rPr sz="2400" spc="-4" dirty="0" smtClean="0">
                <a:solidFill>
                  <a:srgbClr val="FFFFFF"/>
                </a:solidFill>
                <a:latin typeface="Arial"/>
                <a:cs typeface="Arial"/>
              </a:rPr>
              <a:t>p</a:t>
            </a:r>
            <a:r>
              <a:rPr sz="2400" spc="0" dirty="0" smtClean="0">
                <a:solidFill>
                  <a:srgbClr val="FFFFFF"/>
                </a:solidFill>
                <a:latin typeface="Arial"/>
                <a:cs typeface="Arial"/>
              </a:rPr>
              <a:t>ort</a:t>
            </a:r>
            <a:endParaRPr sz="2400">
              <a:latin typeface="Arial"/>
              <a:cs typeface="Arial"/>
            </a:endParaRPr>
          </a:p>
          <a:p>
            <a:pPr marL="424560" marR="11963">
              <a:lnSpc>
                <a:spcPct val="95825"/>
              </a:lnSpc>
            </a:pPr>
            <a:r>
              <a:rPr sz="1800" spc="0" dirty="0" smtClean="0">
                <a:solidFill>
                  <a:srgbClr val="FFFFFF"/>
                </a:solidFill>
                <a:latin typeface="Arial"/>
                <a:cs typeface="Arial"/>
              </a:rPr>
              <a:t>z</a:t>
            </a:r>
            <a:r>
              <a:rPr sz="1800" spc="-29" dirty="0" smtClean="0">
                <a:solidFill>
                  <a:srgbClr val="FFFFFF"/>
                </a:solidFill>
                <a:latin typeface="Arial"/>
                <a:cs typeface="Arial"/>
              </a:rPr>
              <a:t> </a:t>
            </a:r>
            <a:r>
              <a:rPr sz="1800" spc="14" dirty="0" smtClean="0">
                <a:solidFill>
                  <a:srgbClr val="FFFFFF"/>
                </a:solidFill>
                <a:latin typeface="Arial"/>
                <a:cs typeface="Arial"/>
              </a:rPr>
              <a:t>T</a:t>
            </a:r>
            <a:r>
              <a:rPr sz="1800" spc="0" dirty="0" smtClean="0">
                <a:solidFill>
                  <a:srgbClr val="FFFFFF"/>
                </a:solidFill>
                <a:latin typeface="Arial"/>
                <a:cs typeface="Arial"/>
              </a:rPr>
              <a:t>NT</a:t>
            </a:r>
            <a:endParaRPr sz="1800">
              <a:latin typeface="Arial"/>
              <a:cs typeface="Arial"/>
            </a:endParaRPr>
          </a:p>
        </p:txBody>
      </p:sp>
      <p:sp>
        <p:nvSpPr>
          <p:cNvPr id="20" name="object 20"/>
          <p:cNvSpPr txBox="1"/>
          <p:nvPr/>
        </p:nvSpPr>
        <p:spPr>
          <a:xfrm>
            <a:off x="6900164" y="771223"/>
            <a:ext cx="1179626" cy="360680"/>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K</a:t>
            </a:r>
            <a:r>
              <a:rPr sz="1200" spc="4" dirty="0" smtClean="0">
                <a:solidFill>
                  <a:srgbClr val="FFFFFF"/>
                </a:solidFill>
                <a:latin typeface="Arial"/>
                <a:cs typeface="Arial"/>
              </a:rPr>
              <a:t>o</a:t>
            </a:r>
            <a:r>
              <a:rPr sz="1200" spc="0" dirty="0" smtClean="0">
                <a:solidFill>
                  <a:srgbClr val="FFFFFF"/>
                </a:solidFill>
                <a:latin typeface="Arial"/>
                <a:cs typeface="Arial"/>
              </a:rPr>
              <a:t>rekta</a:t>
            </a:r>
            <a:r>
              <a:rPr sz="1200" spc="-9" dirty="0" smtClean="0">
                <a:solidFill>
                  <a:srgbClr val="FFFFFF"/>
                </a:solidFill>
                <a:latin typeface="Arial"/>
                <a:cs typeface="Arial"/>
              </a:rPr>
              <a:t> </a:t>
            </a: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y</a:t>
            </a:r>
            <a:endParaRPr sz="1200">
              <a:latin typeface="Arial"/>
              <a:cs typeface="Arial"/>
            </a:endParaRPr>
          </a:p>
          <a:p>
            <a:pPr marL="360425" marR="371652" algn="ctr">
              <a:lnSpc>
                <a:spcPct val="95825"/>
              </a:lnSpc>
            </a:pPr>
            <a:r>
              <a:rPr sz="1200" spc="0" dirty="0" smtClean="0">
                <a:solidFill>
                  <a:srgbClr val="FFFFFF"/>
                </a:solidFill>
                <a:latin typeface="Arial"/>
                <a:cs typeface="Arial"/>
              </a:rPr>
              <a:t>c</a:t>
            </a:r>
            <a:r>
              <a:rPr sz="1200" spc="4" dirty="0" smtClean="0">
                <a:solidFill>
                  <a:srgbClr val="FFFFFF"/>
                </a:solidFill>
                <a:latin typeface="Arial"/>
                <a:cs typeface="Arial"/>
              </a:rPr>
              <a:t>e</a:t>
            </a:r>
            <a:r>
              <a:rPr sz="1200" spc="0" dirty="0" smtClean="0">
                <a:solidFill>
                  <a:srgbClr val="FFFFFF"/>
                </a:solidFill>
                <a:latin typeface="Arial"/>
                <a:cs typeface="Arial"/>
              </a:rPr>
              <a:t>ln</a:t>
            </a:r>
            <a:r>
              <a:rPr sz="1200" spc="4" dirty="0" smtClean="0">
                <a:solidFill>
                  <a:srgbClr val="FFFFFF"/>
                </a:solidFill>
                <a:latin typeface="Arial"/>
                <a:cs typeface="Arial"/>
              </a:rPr>
              <a:t>e</a:t>
            </a:r>
            <a:r>
              <a:rPr sz="1200" spc="0" dirty="0" smtClean="0">
                <a:solidFill>
                  <a:srgbClr val="FFFFFF"/>
                </a:solidFill>
                <a:latin typeface="Arial"/>
                <a:cs typeface="Arial"/>
              </a:rPr>
              <a:t>j</a:t>
            </a:r>
            <a:endParaRPr sz="1200">
              <a:latin typeface="Arial"/>
              <a:cs typeface="Arial"/>
            </a:endParaRPr>
          </a:p>
        </p:txBody>
      </p:sp>
      <p:sp>
        <p:nvSpPr>
          <p:cNvPr id="19" name="object 19"/>
          <p:cNvSpPr txBox="1"/>
          <p:nvPr/>
        </p:nvSpPr>
        <p:spPr>
          <a:xfrm>
            <a:off x="8744204" y="771223"/>
            <a:ext cx="757377" cy="36068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N</a:t>
            </a:r>
            <a:r>
              <a:rPr sz="1200" spc="-4" dirty="0" smtClean="0">
                <a:solidFill>
                  <a:srgbClr val="FFFFFF"/>
                </a:solidFill>
                <a:latin typeface="Arial"/>
                <a:cs typeface="Arial"/>
              </a:rPr>
              <a:t>i</a:t>
            </a:r>
            <a:r>
              <a:rPr sz="1200" spc="4" dirty="0" smtClean="0">
                <a:solidFill>
                  <a:srgbClr val="FFFFFF"/>
                </a:solidFill>
                <a:latin typeface="Arial"/>
                <a:cs typeface="Arial"/>
              </a:rPr>
              <a:t>e</a:t>
            </a:r>
            <a:r>
              <a:rPr sz="1200" spc="0" dirty="0" smtClean="0">
                <a:solidFill>
                  <a:srgbClr val="FFFFFF"/>
                </a:solidFill>
                <a:latin typeface="Arial"/>
                <a:cs typeface="Arial"/>
              </a:rPr>
              <a:t>t</a:t>
            </a:r>
            <a:r>
              <a:rPr sz="1200" spc="-9" dirty="0" smtClean="0">
                <a:solidFill>
                  <a:srgbClr val="FFFFFF"/>
                </a:solidFill>
                <a:latin typeface="Arial"/>
                <a:cs typeface="Arial"/>
              </a:rPr>
              <a:t>y</a:t>
            </a:r>
            <a:r>
              <a:rPr sz="1200" spc="4" dirty="0" smtClean="0">
                <a:solidFill>
                  <a:srgbClr val="FFFFFF"/>
                </a:solidFill>
                <a:latin typeface="Arial"/>
                <a:cs typeface="Arial"/>
              </a:rPr>
              <a:t>po</a:t>
            </a:r>
            <a:r>
              <a:rPr sz="1200" spc="-14" dirty="0" smtClean="0">
                <a:solidFill>
                  <a:srgbClr val="FFFFFF"/>
                </a:solidFill>
                <a:latin typeface="Arial"/>
                <a:cs typeface="Arial"/>
              </a:rPr>
              <a:t>w</a:t>
            </a:r>
            <a:r>
              <a:rPr sz="1200" spc="0" dirty="0" smtClean="0">
                <a:solidFill>
                  <a:srgbClr val="FFFFFF"/>
                </a:solidFill>
                <a:latin typeface="Arial"/>
                <a:cs typeface="Arial"/>
              </a:rPr>
              <a:t>e</a:t>
            </a:r>
            <a:endParaRPr sz="1200">
              <a:latin typeface="Arial"/>
              <a:cs typeface="Arial"/>
            </a:endParaRPr>
          </a:p>
          <a:p>
            <a:pPr marL="41655" marR="22859">
              <a:lnSpc>
                <a:spcPct val="95825"/>
              </a:lnSpc>
            </a:pP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9" dirty="0" smtClean="0">
                <a:solidFill>
                  <a:srgbClr val="FFFFFF"/>
                </a:solidFill>
                <a:latin typeface="Arial"/>
                <a:cs typeface="Arial"/>
              </a:rPr>
              <a:t>y</a:t>
            </a:r>
            <a:r>
              <a:rPr sz="1200" spc="4" dirty="0" smtClean="0">
                <a:solidFill>
                  <a:srgbClr val="FFFFFF"/>
                </a:solidFill>
                <a:latin typeface="Arial"/>
                <a:cs typeface="Arial"/>
              </a:rPr>
              <a:t>pad</a:t>
            </a:r>
            <a:r>
              <a:rPr sz="1200" spc="0" dirty="0" smtClean="0">
                <a:solidFill>
                  <a:srgbClr val="FFFFFF"/>
                </a:solidFill>
                <a:latin typeface="Arial"/>
                <a:cs typeface="Arial"/>
              </a:rPr>
              <a:t>ki</a:t>
            </a:r>
            <a:endParaRPr sz="1200">
              <a:latin typeface="Arial"/>
              <a:cs typeface="Arial"/>
            </a:endParaRPr>
          </a:p>
        </p:txBody>
      </p:sp>
      <p:sp>
        <p:nvSpPr>
          <p:cNvPr id="16" name="object 16"/>
          <p:cNvSpPr txBox="1"/>
          <p:nvPr/>
        </p:nvSpPr>
        <p:spPr>
          <a:xfrm>
            <a:off x="3709542" y="782145"/>
            <a:ext cx="1053338"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roc</a:t>
            </a:r>
            <a:r>
              <a:rPr sz="1200" spc="4" dirty="0" smtClean="0">
                <a:solidFill>
                  <a:srgbClr val="FFFFFF"/>
                </a:solidFill>
                <a:latin typeface="Arial"/>
                <a:cs typeface="Arial"/>
              </a:rPr>
              <a:t>ed</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dirty="0">
              <a:latin typeface="Arial"/>
              <a:cs typeface="Arial"/>
            </a:endParaRPr>
          </a:p>
          <a:p>
            <a:pPr marL="60198" marR="74371" algn="ctr">
              <a:lnSpc>
                <a:spcPct val="95825"/>
              </a:lnSpc>
            </a:pPr>
            <a:r>
              <a:rPr sz="1200" spc="-4" dirty="0" smtClean="0">
                <a:solidFill>
                  <a:srgbClr val="FFFFFF"/>
                </a:solidFill>
                <a:latin typeface="Arial"/>
                <a:cs typeface="Arial"/>
              </a:rPr>
              <a:t>g</a:t>
            </a:r>
            <a:r>
              <a:rPr sz="1200" spc="4" dirty="0" smtClean="0">
                <a:solidFill>
                  <a:srgbClr val="FFFFFF"/>
                </a:solidFill>
                <a:latin typeface="Arial"/>
                <a:cs typeface="Arial"/>
              </a:rPr>
              <a:t>o</a:t>
            </a:r>
            <a:r>
              <a:rPr sz="1200" spc="0" dirty="0" smtClean="0">
                <a:solidFill>
                  <a:srgbClr val="FFFFFF"/>
                </a:solidFill>
                <a:latin typeface="Arial"/>
                <a:cs typeface="Arial"/>
              </a:rPr>
              <a:t>s</a:t>
            </a:r>
            <a:r>
              <a:rPr sz="1200" spc="4" dirty="0" smtClean="0">
                <a:solidFill>
                  <a:srgbClr val="FFFFFF"/>
                </a:solidFill>
                <a:latin typeface="Arial"/>
                <a:cs typeface="Arial"/>
              </a:rPr>
              <a:t>pod</a:t>
            </a:r>
            <a:r>
              <a:rPr sz="1200" spc="-4" dirty="0" smtClean="0">
                <a:solidFill>
                  <a:srgbClr val="FFFFFF"/>
                </a:solidFill>
                <a:latin typeface="Arial"/>
                <a:cs typeface="Arial"/>
              </a:rPr>
              <a:t>a</a:t>
            </a:r>
            <a:r>
              <a:rPr sz="1200" spc="0" dirty="0" smtClean="0">
                <a:solidFill>
                  <a:srgbClr val="FFFFFF"/>
                </a:solidFill>
                <a:latin typeface="Arial"/>
                <a:cs typeface="Arial"/>
              </a:rPr>
              <a:t>rc</a:t>
            </a:r>
            <a:r>
              <a:rPr sz="1200" spc="-14" dirty="0" smtClean="0">
                <a:solidFill>
                  <a:srgbClr val="FFFFFF"/>
                </a:solidFill>
                <a:latin typeface="Arial"/>
                <a:cs typeface="Arial"/>
              </a:rPr>
              <a:t>z</a:t>
            </a:r>
            <a:r>
              <a:rPr sz="1200" spc="0" dirty="0" smtClean="0">
                <a:solidFill>
                  <a:srgbClr val="FFFFFF"/>
                </a:solidFill>
                <a:latin typeface="Arial"/>
                <a:cs typeface="Arial"/>
              </a:rPr>
              <a:t>e</a:t>
            </a:r>
            <a:endParaRPr sz="1200" dirty="0">
              <a:latin typeface="Arial"/>
              <a:cs typeface="Arial"/>
            </a:endParaRPr>
          </a:p>
        </p:txBody>
      </p:sp>
      <p:sp>
        <p:nvSpPr>
          <p:cNvPr id="15" name="object 15"/>
          <p:cNvSpPr txBox="1"/>
          <p:nvPr/>
        </p:nvSpPr>
        <p:spPr>
          <a:xfrm>
            <a:off x="5353558" y="782145"/>
            <a:ext cx="1018666" cy="360679"/>
          </a:xfrm>
          <a:prstGeom prst="rect">
            <a:avLst/>
          </a:prstGeom>
        </p:spPr>
        <p:txBody>
          <a:bodyPr wrap="square" lIns="0" tIns="0" rIns="0" bIns="0" rtlCol="0">
            <a:noAutofit/>
          </a:bodyPr>
          <a:lstStyle/>
          <a:p>
            <a:pPr algn="ctr">
              <a:lnSpc>
                <a:spcPts val="1325"/>
              </a:lnSpc>
              <a:spcBef>
                <a:spcPts val="66"/>
              </a:spcBef>
            </a:pPr>
            <a:r>
              <a:rPr sz="1200" spc="0" dirty="0" smtClean="0">
                <a:solidFill>
                  <a:srgbClr val="FFFFFF"/>
                </a:solidFill>
                <a:latin typeface="Arial"/>
                <a:cs typeface="Arial"/>
              </a:rPr>
              <a:t>Dok</a:t>
            </a:r>
            <a:r>
              <a:rPr sz="1200" spc="4" dirty="0" smtClean="0">
                <a:solidFill>
                  <a:srgbClr val="FFFFFF"/>
                </a:solidFill>
                <a:latin typeface="Arial"/>
                <a:cs typeface="Arial"/>
              </a:rPr>
              <a:t>ume</a:t>
            </a:r>
            <a:r>
              <a:rPr sz="1200" spc="-4" dirty="0" smtClean="0">
                <a:solidFill>
                  <a:srgbClr val="FFFFFF"/>
                </a:solidFill>
                <a:latin typeface="Arial"/>
                <a:cs typeface="Arial"/>
              </a:rPr>
              <a:t>n</a:t>
            </a:r>
            <a:r>
              <a:rPr sz="1200" spc="0" dirty="0" smtClean="0">
                <a:solidFill>
                  <a:srgbClr val="FFFFFF"/>
                </a:solidFill>
                <a:latin typeface="Arial"/>
                <a:cs typeface="Arial"/>
              </a:rPr>
              <a:t>ty</a:t>
            </a:r>
            <a:r>
              <a:rPr sz="1200" spc="-25" dirty="0" smtClean="0">
                <a:solidFill>
                  <a:srgbClr val="FFFFFF"/>
                </a:solidFill>
                <a:latin typeface="Arial"/>
                <a:cs typeface="Arial"/>
              </a:rPr>
              <a:t> </a:t>
            </a:r>
            <a:r>
              <a:rPr sz="1200" spc="4" dirty="0" smtClean="0">
                <a:solidFill>
                  <a:srgbClr val="FFFFFF"/>
                </a:solidFill>
                <a:latin typeface="Arial"/>
                <a:cs typeface="Arial"/>
              </a:rPr>
              <a:t>po</a:t>
            </a:r>
            <a:endParaRPr sz="1200">
              <a:latin typeface="Arial"/>
              <a:cs typeface="Arial"/>
            </a:endParaRPr>
          </a:p>
          <a:p>
            <a:pPr marL="169925" marR="182498" algn="ctr">
              <a:lnSpc>
                <a:spcPct val="95825"/>
              </a:lnSpc>
            </a:pPr>
            <a:r>
              <a:rPr sz="1200" spc="4" dirty="0" smtClean="0">
                <a:solidFill>
                  <a:srgbClr val="FFFFFF"/>
                </a:solidFill>
                <a:latin typeface="Arial"/>
                <a:cs typeface="Arial"/>
              </a:rPr>
              <a:t>odp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ie</a:t>
            </a:r>
            <a:endParaRPr sz="1200">
              <a:latin typeface="Arial"/>
              <a:cs typeface="Arial"/>
            </a:endParaRPr>
          </a:p>
        </p:txBody>
      </p:sp>
      <p:sp>
        <p:nvSpPr>
          <p:cNvPr id="13" name="object 13"/>
          <p:cNvSpPr txBox="1"/>
          <p:nvPr/>
        </p:nvSpPr>
        <p:spPr>
          <a:xfrm>
            <a:off x="3712210" y="2503630"/>
            <a:ext cx="1116584"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Or</a:t>
            </a:r>
            <a:r>
              <a:rPr sz="1200" spc="-14" dirty="0" smtClean="0">
                <a:solidFill>
                  <a:srgbClr val="FFFFFF"/>
                </a:solidFill>
                <a:latin typeface="Arial"/>
                <a:cs typeface="Arial"/>
              </a:rPr>
              <a:t>y</a:t>
            </a:r>
            <a:r>
              <a:rPr sz="1200" spc="-4" dirty="0" smtClean="0">
                <a:solidFill>
                  <a:srgbClr val="FFFFFF"/>
                </a:solidFill>
                <a:latin typeface="Arial"/>
                <a:cs typeface="Arial"/>
              </a:rPr>
              <a:t>g</a:t>
            </a:r>
            <a:r>
              <a:rPr sz="1200" spc="0" dirty="0" smtClean="0">
                <a:solidFill>
                  <a:srgbClr val="FFFFFF"/>
                </a:solidFill>
                <a:latin typeface="Arial"/>
                <a:cs typeface="Arial"/>
              </a:rPr>
              <a:t>in</a:t>
            </a:r>
            <a:r>
              <a:rPr sz="1200" spc="4" dirty="0" smtClean="0">
                <a:solidFill>
                  <a:srgbClr val="FFFFFF"/>
                </a:solidFill>
                <a:latin typeface="Arial"/>
                <a:cs typeface="Arial"/>
              </a:rPr>
              <a:t>a</a:t>
            </a:r>
            <a:r>
              <a:rPr sz="1200" spc="0" dirty="0" smtClean="0">
                <a:solidFill>
                  <a:srgbClr val="FFFFFF"/>
                </a:solidFill>
                <a:latin typeface="Arial"/>
                <a:cs typeface="Arial"/>
              </a:rPr>
              <a:t>ł </a:t>
            </a:r>
            <a:r>
              <a:rPr sz="1200" spc="14" dirty="0" smtClean="0">
                <a:solidFill>
                  <a:srgbClr val="FFFFFF"/>
                </a:solidFill>
                <a:latin typeface="Arial"/>
                <a:cs typeface="Arial"/>
              </a:rPr>
              <a:t>f</a:t>
            </a:r>
            <a:r>
              <a:rPr sz="1200" spc="4" dirty="0" smtClean="0">
                <a:solidFill>
                  <a:srgbClr val="FFFFFF"/>
                </a:solidFill>
                <a:latin typeface="Arial"/>
                <a:cs typeface="Arial"/>
              </a:rPr>
              <a:t>a</a:t>
            </a:r>
            <a:r>
              <a:rPr sz="1200" spc="0" dirty="0" smtClean="0">
                <a:solidFill>
                  <a:srgbClr val="FFFFFF"/>
                </a:solidFill>
                <a:latin typeface="Arial"/>
                <a:cs typeface="Arial"/>
              </a:rPr>
              <a:t>kt</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p:txBody>
      </p:sp>
      <p:sp>
        <p:nvSpPr>
          <p:cNvPr id="12" name="object 12"/>
          <p:cNvSpPr txBox="1"/>
          <p:nvPr/>
        </p:nvSpPr>
        <p:spPr>
          <a:xfrm>
            <a:off x="743813" y="2722578"/>
            <a:ext cx="158843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O</a:t>
            </a:r>
            <a:r>
              <a:rPr sz="1200" spc="4" dirty="0" smtClean="0">
                <a:latin typeface="Arial"/>
                <a:cs typeface="Arial"/>
              </a:rPr>
              <a:t>dp</a:t>
            </a:r>
            <a:r>
              <a:rPr sz="1200" spc="0" dirty="0" smtClean="0">
                <a:latin typeface="Arial"/>
                <a:cs typeface="Arial"/>
              </a:rPr>
              <a:t>ra</a:t>
            </a:r>
            <a:r>
              <a:rPr sz="1200" spc="-14" dirty="0" smtClean="0">
                <a:latin typeface="Arial"/>
                <a:cs typeface="Arial"/>
              </a:rPr>
              <a:t>w</a:t>
            </a:r>
            <a:r>
              <a:rPr sz="1200" spc="0" dirty="0" smtClean="0">
                <a:latin typeface="Arial"/>
                <a:cs typeface="Arial"/>
              </a:rPr>
              <a:t>a</a:t>
            </a:r>
            <a:r>
              <a:rPr sz="1200" spc="-14" dirty="0" smtClean="0">
                <a:latin typeface="Arial"/>
                <a:cs typeface="Arial"/>
              </a:rPr>
              <a:t> </a:t>
            </a:r>
            <a:r>
              <a:rPr sz="1200" spc="0" dirty="0" smtClean="0">
                <a:latin typeface="Arial"/>
                <a:cs typeface="Arial"/>
              </a:rPr>
              <a:t>i</a:t>
            </a:r>
            <a:r>
              <a:rPr sz="1200" spc="4" dirty="0" smtClean="0">
                <a:latin typeface="Arial"/>
                <a:cs typeface="Arial"/>
              </a:rPr>
              <a:t>nd</a:t>
            </a:r>
            <a:r>
              <a:rPr sz="1200" spc="-9" dirty="0" smtClean="0">
                <a:latin typeface="Arial"/>
                <a:cs typeface="Arial"/>
              </a:rPr>
              <a:t>yw</a:t>
            </a:r>
            <a:r>
              <a:rPr sz="1200" spc="0" dirty="0" smtClean="0">
                <a:latin typeface="Arial"/>
                <a:cs typeface="Arial"/>
              </a:rPr>
              <a:t>i</a:t>
            </a:r>
            <a:r>
              <a:rPr sz="1200" spc="4" dirty="0" smtClean="0">
                <a:latin typeface="Arial"/>
                <a:cs typeface="Arial"/>
              </a:rPr>
              <a:t>dua</a:t>
            </a:r>
            <a:r>
              <a:rPr sz="1200" spc="0" dirty="0" smtClean="0">
                <a:latin typeface="Arial"/>
                <a:cs typeface="Arial"/>
              </a:rPr>
              <a:t>l</a:t>
            </a:r>
            <a:r>
              <a:rPr sz="1200" spc="4" dirty="0" smtClean="0">
                <a:latin typeface="Arial"/>
                <a:cs typeface="Arial"/>
              </a:rPr>
              <a:t>n</a:t>
            </a:r>
            <a:r>
              <a:rPr sz="1200" spc="0" dirty="0" smtClean="0">
                <a:latin typeface="Arial"/>
                <a:cs typeface="Arial"/>
              </a:rPr>
              <a:t>a</a:t>
            </a:r>
            <a:endParaRPr sz="1200">
              <a:latin typeface="Arial"/>
              <a:cs typeface="Arial"/>
            </a:endParaRPr>
          </a:p>
        </p:txBody>
      </p:sp>
      <p:sp>
        <p:nvSpPr>
          <p:cNvPr id="11" name="object 11"/>
          <p:cNvSpPr txBox="1"/>
          <p:nvPr/>
        </p:nvSpPr>
        <p:spPr>
          <a:xfrm>
            <a:off x="3564382" y="3016329"/>
            <a:ext cx="1412239" cy="177800"/>
          </a:xfrm>
          <a:prstGeom prst="rect">
            <a:avLst/>
          </a:prstGeom>
        </p:spPr>
        <p:txBody>
          <a:bodyPr wrap="square" lIns="0" tIns="0" rIns="0" bIns="0" rtlCol="0">
            <a:noAutofit/>
          </a:bodyPr>
          <a:lstStyle/>
          <a:p>
            <a:pPr marL="12700">
              <a:lnSpc>
                <a:spcPts val="1325"/>
              </a:lnSpc>
              <a:spcBef>
                <a:spcPts val="66"/>
              </a:spcBef>
            </a:pPr>
            <a:r>
              <a:rPr sz="1200" spc="9" dirty="0" smtClean="0">
                <a:solidFill>
                  <a:srgbClr val="FFFFFF"/>
                </a:solidFill>
                <a:latin typeface="Arial"/>
                <a:cs typeface="Arial"/>
              </a:rPr>
              <a:t>T</a:t>
            </a:r>
            <a:r>
              <a:rPr sz="1200" spc="0" dirty="0" smtClean="0">
                <a:solidFill>
                  <a:srgbClr val="FFFFFF"/>
                </a:solidFill>
                <a:latin typeface="Arial"/>
                <a:cs typeface="Arial"/>
              </a:rPr>
              <a:t>łu</a:t>
            </a:r>
            <a:r>
              <a:rPr sz="1200" spc="9" dirty="0" smtClean="0">
                <a:solidFill>
                  <a:srgbClr val="FFFFFF"/>
                </a:solidFill>
                <a:latin typeface="Arial"/>
                <a:cs typeface="Arial"/>
              </a:rPr>
              <a:t>m</a:t>
            </a:r>
            <a:r>
              <a:rPr sz="1200" spc="4" dirty="0" smtClean="0">
                <a:solidFill>
                  <a:srgbClr val="FFFFFF"/>
                </a:solidFill>
                <a:latin typeface="Arial"/>
                <a:cs typeface="Arial"/>
              </a:rPr>
              <a:t>a</a:t>
            </a:r>
            <a:r>
              <a:rPr sz="1200" spc="0" dirty="0" smtClean="0">
                <a:solidFill>
                  <a:srgbClr val="FFFFFF"/>
                </a:solidFill>
                <a:latin typeface="Arial"/>
                <a:cs typeface="Arial"/>
              </a:rPr>
              <a:t>c</a:t>
            </a:r>
            <a:r>
              <a:rPr sz="1200" spc="-9" dirty="0" smtClean="0">
                <a:solidFill>
                  <a:srgbClr val="FFFFFF"/>
                </a:solidFill>
                <a:latin typeface="Arial"/>
                <a:cs typeface="Arial"/>
              </a:rPr>
              <a:t>z</a:t>
            </a:r>
            <a:r>
              <a:rPr sz="1200" spc="4"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ie</a:t>
            </a:r>
            <a:r>
              <a:rPr sz="1200" spc="-25" dirty="0" smtClean="0">
                <a:solidFill>
                  <a:srgbClr val="FFFFFF"/>
                </a:solidFill>
                <a:latin typeface="Arial"/>
                <a:cs typeface="Arial"/>
              </a:rPr>
              <a:t> </a:t>
            </a:r>
            <a:r>
              <a:rPr sz="1200" spc="14" dirty="0" smtClean="0">
                <a:solidFill>
                  <a:srgbClr val="FFFFFF"/>
                </a:solidFill>
                <a:latin typeface="Arial"/>
                <a:cs typeface="Arial"/>
              </a:rPr>
              <a:t>f</a:t>
            </a:r>
            <a:r>
              <a:rPr sz="1200" spc="4" dirty="0" smtClean="0">
                <a:solidFill>
                  <a:srgbClr val="FFFFFF"/>
                </a:solidFill>
                <a:latin typeface="Arial"/>
                <a:cs typeface="Arial"/>
              </a:rPr>
              <a:t>a</a:t>
            </a:r>
            <a:r>
              <a:rPr sz="1200" spc="0" dirty="0" smtClean="0">
                <a:solidFill>
                  <a:srgbClr val="FFFFFF"/>
                </a:solidFill>
                <a:latin typeface="Arial"/>
                <a:cs typeface="Arial"/>
              </a:rPr>
              <a:t>kt</a:t>
            </a:r>
            <a:r>
              <a:rPr sz="1200" spc="4" dirty="0" smtClean="0">
                <a:solidFill>
                  <a:srgbClr val="FFFFFF"/>
                </a:solidFill>
                <a:latin typeface="Arial"/>
                <a:cs typeface="Arial"/>
              </a:rPr>
              <a:t>u</a:t>
            </a:r>
            <a:r>
              <a:rPr sz="1200" spc="0" dirty="0" smtClean="0">
                <a:solidFill>
                  <a:srgbClr val="FFFFFF"/>
                </a:solidFill>
                <a:latin typeface="Arial"/>
                <a:cs typeface="Arial"/>
              </a:rPr>
              <a:t>ry</a:t>
            </a:r>
            <a:endParaRPr sz="1200">
              <a:latin typeface="Arial"/>
              <a:cs typeface="Arial"/>
            </a:endParaRPr>
          </a:p>
        </p:txBody>
      </p:sp>
      <p:sp>
        <p:nvSpPr>
          <p:cNvPr id="10" name="object 10"/>
          <p:cNvSpPr txBox="1"/>
          <p:nvPr/>
        </p:nvSpPr>
        <p:spPr>
          <a:xfrm>
            <a:off x="3291586" y="3529028"/>
            <a:ext cx="1956765" cy="177800"/>
          </a:xfrm>
          <a:prstGeom prst="rect">
            <a:avLst/>
          </a:prstGeom>
        </p:spPr>
        <p:txBody>
          <a:bodyPr wrap="square" lIns="0" tIns="0" rIns="0" bIns="0" rtlCol="0">
            <a:noAutofit/>
          </a:bodyPr>
          <a:lstStyle/>
          <a:p>
            <a:pPr marL="12700">
              <a:lnSpc>
                <a:spcPts val="1325"/>
              </a:lnSpc>
              <a:spcBef>
                <a:spcPts val="66"/>
              </a:spcBef>
            </a:pPr>
            <a:r>
              <a:rPr sz="1200" spc="0" dirty="0" err="1" smtClean="0">
                <a:solidFill>
                  <a:srgbClr val="FFFFFF"/>
                </a:solidFill>
                <a:latin typeface="Arial"/>
                <a:cs typeface="Arial"/>
              </a:rPr>
              <a:t>Up</a:t>
            </a:r>
            <a:r>
              <a:rPr sz="1200" spc="4" dirty="0" err="1" smtClean="0">
                <a:solidFill>
                  <a:srgbClr val="FFFFFF"/>
                </a:solidFill>
                <a:latin typeface="Arial"/>
                <a:cs typeface="Arial"/>
              </a:rPr>
              <a:t>o</a:t>
            </a:r>
            <a:r>
              <a:rPr sz="1200" spc="-14" dirty="0" err="1" smtClean="0">
                <a:solidFill>
                  <a:srgbClr val="FFFFFF"/>
                </a:solidFill>
                <a:latin typeface="Arial"/>
                <a:cs typeface="Arial"/>
              </a:rPr>
              <a:t>w</a:t>
            </a:r>
            <a:r>
              <a:rPr sz="1200" spc="4" dirty="0" err="1" smtClean="0">
                <a:solidFill>
                  <a:srgbClr val="FFFFFF"/>
                </a:solidFill>
                <a:latin typeface="Arial"/>
                <a:cs typeface="Arial"/>
              </a:rPr>
              <a:t>a</a:t>
            </a:r>
            <a:r>
              <a:rPr sz="1200" spc="-9" dirty="0" err="1" smtClean="0">
                <a:solidFill>
                  <a:srgbClr val="FFFFFF"/>
                </a:solidFill>
                <a:latin typeface="Arial"/>
                <a:cs typeface="Arial"/>
              </a:rPr>
              <a:t>ż</a:t>
            </a:r>
            <a:r>
              <a:rPr sz="1200" spc="4" dirty="0" err="1" smtClean="0">
                <a:solidFill>
                  <a:srgbClr val="FFFFFF"/>
                </a:solidFill>
                <a:latin typeface="Arial"/>
                <a:cs typeface="Arial"/>
              </a:rPr>
              <a:t>n</a:t>
            </a:r>
            <a:r>
              <a:rPr sz="1200" spc="0" dirty="0" err="1" smtClean="0">
                <a:solidFill>
                  <a:srgbClr val="FFFFFF"/>
                </a:solidFill>
                <a:latin typeface="Arial"/>
                <a:cs typeface="Arial"/>
              </a:rPr>
              <a:t>ie</a:t>
            </a:r>
            <a:r>
              <a:rPr sz="1200" spc="4"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lang="pl-PL" sz="1200" dirty="0" smtClean="0">
                <a:solidFill>
                  <a:srgbClr val="FFFFFF"/>
                </a:solidFill>
                <a:latin typeface="Arial"/>
                <a:cs typeface="Arial"/>
              </a:rPr>
              <a:t>do odprawy </a:t>
            </a:r>
            <a:endParaRPr sz="1200" dirty="0">
              <a:latin typeface="Arial"/>
              <a:cs typeface="Arial"/>
            </a:endParaRPr>
          </a:p>
        </p:txBody>
      </p:sp>
      <p:sp>
        <p:nvSpPr>
          <p:cNvPr id="9" name="object 9"/>
          <p:cNvSpPr txBox="1"/>
          <p:nvPr/>
        </p:nvSpPr>
        <p:spPr>
          <a:xfrm>
            <a:off x="903528" y="3687778"/>
            <a:ext cx="1272590"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O</a:t>
            </a:r>
            <a:r>
              <a:rPr sz="1200" spc="4" dirty="0" smtClean="0">
                <a:solidFill>
                  <a:srgbClr val="FFFFFF"/>
                </a:solidFill>
                <a:latin typeface="Arial"/>
                <a:cs typeface="Arial"/>
              </a:rPr>
              <a:t>dp</a:t>
            </a:r>
            <a:r>
              <a:rPr sz="1200" spc="0" dirty="0" smtClean="0">
                <a:solidFill>
                  <a:srgbClr val="FFFFFF"/>
                </a:solidFill>
                <a:latin typeface="Arial"/>
                <a:cs typeface="Arial"/>
              </a:rPr>
              <a:t>ra</a:t>
            </a:r>
            <a:r>
              <a:rPr sz="1200" spc="-14" dirty="0" smtClean="0">
                <a:solidFill>
                  <a:srgbClr val="FFFFFF"/>
                </a:solidFill>
                <a:latin typeface="Arial"/>
                <a:cs typeface="Arial"/>
              </a:rPr>
              <a:t>w</a:t>
            </a:r>
            <a:r>
              <a:rPr sz="1200" spc="0" dirty="0" smtClean="0">
                <a:solidFill>
                  <a:srgbClr val="FFFFFF"/>
                </a:solidFill>
                <a:latin typeface="Arial"/>
                <a:cs typeface="Arial"/>
              </a:rPr>
              <a:t>a</a:t>
            </a:r>
            <a:r>
              <a:rPr sz="1200" spc="-1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b</a:t>
            </a:r>
            <a:r>
              <a:rPr sz="1200" spc="0" dirty="0" smtClean="0">
                <a:solidFill>
                  <a:srgbClr val="FFFFFF"/>
                </a:solidFill>
                <a:latin typeface="Arial"/>
                <a:cs typeface="Arial"/>
              </a:rPr>
              <a:t>i</a:t>
            </a:r>
            <a:r>
              <a:rPr sz="1200" spc="4" dirty="0" smtClean="0">
                <a:solidFill>
                  <a:srgbClr val="FFFFFF"/>
                </a:solidFill>
                <a:latin typeface="Arial"/>
                <a:cs typeface="Arial"/>
              </a:rPr>
              <a:t>o</a:t>
            </a:r>
            <a:r>
              <a:rPr sz="1200" spc="0" dirty="0" smtClean="0">
                <a:solidFill>
                  <a:srgbClr val="FFFFFF"/>
                </a:solidFill>
                <a:latin typeface="Arial"/>
                <a:cs typeface="Arial"/>
              </a:rPr>
              <a:t>rc</a:t>
            </a:r>
            <a:r>
              <a:rPr sz="1200" spc="-9" dirty="0" smtClean="0">
                <a:solidFill>
                  <a:srgbClr val="FFFFFF"/>
                </a:solidFill>
                <a:latin typeface="Arial"/>
                <a:cs typeface="Arial"/>
              </a:rPr>
              <a:t>z</a:t>
            </a:r>
            <a:r>
              <a:rPr sz="1200" spc="0" dirty="0" smtClean="0">
                <a:solidFill>
                  <a:srgbClr val="FFFFFF"/>
                </a:solidFill>
                <a:latin typeface="Arial"/>
                <a:cs typeface="Arial"/>
              </a:rPr>
              <a:t>a</a:t>
            </a:r>
            <a:endParaRPr sz="1200">
              <a:latin typeface="Arial"/>
              <a:cs typeface="Arial"/>
            </a:endParaRPr>
          </a:p>
        </p:txBody>
      </p:sp>
      <p:sp>
        <p:nvSpPr>
          <p:cNvPr id="8" name="object 8"/>
          <p:cNvSpPr txBox="1"/>
          <p:nvPr/>
        </p:nvSpPr>
        <p:spPr>
          <a:xfrm>
            <a:off x="5508000" y="1800000"/>
            <a:ext cx="4806000" cy="4122264"/>
          </a:xfrm>
          <a:prstGeom prst="rect">
            <a:avLst/>
          </a:prstGeom>
        </p:spPr>
        <p:txBody>
          <a:bodyPr wrap="square" lIns="0" tIns="0" rIns="0" bIns="0" rtlCol="0">
            <a:noAutofit/>
          </a:bodyPr>
          <a:lstStyle/>
          <a:p>
            <a:pPr marL="12700" marR="26286">
              <a:lnSpc>
                <a:spcPts val="1325"/>
              </a:lnSpc>
              <a:spcBef>
                <a:spcPts val="66"/>
              </a:spcBef>
            </a:pPr>
            <a:r>
              <a:rPr lang="pl-PL" sz="1400" b="1" spc="0" dirty="0" smtClean="0">
                <a:latin typeface="Arial"/>
                <a:cs typeface="Arial"/>
              </a:rPr>
              <a:t>Oświadczenie eksportera</a:t>
            </a:r>
          </a:p>
          <a:p>
            <a:pPr marL="12700" marR="26286">
              <a:lnSpc>
                <a:spcPts val="1325"/>
              </a:lnSpc>
              <a:spcBef>
                <a:spcPts val="66"/>
              </a:spcBef>
            </a:pPr>
            <a:endParaRPr lang="pl-PL" sz="1200" spc="0" dirty="0" smtClean="0">
              <a:latin typeface="Arial"/>
              <a:cs typeface="Arial"/>
            </a:endParaRPr>
          </a:p>
          <a:p>
            <a:pPr marL="12700" marR="26286">
              <a:lnSpc>
                <a:spcPts val="1325"/>
              </a:lnSpc>
              <a:spcBef>
                <a:spcPts val="66"/>
              </a:spcBef>
            </a:pPr>
            <a:r>
              <a:rPr lang="pl-PL" sz="1200" dirty="0" smtClean="0">
                <a:latin typeface="Arial"/>
                <a:cs typeface="Arial"/>
              </a:rPr>
              <a:t>Dokument, który </a:t>
            </a:r>
            <a:r>
              <a:rPr lang="pl-PL" sz="1200" dirty="0">
                <a:latin typeface="Arial"/>
                <a:cs typeface="Arial"/>
              </a:rPr>
              <a:t>powinien być </a:t>
            </a:r>
            <a:r>
              <a:rPr lang="pl-PL" sz="1200" dirty="0" smtClean="0">
                <a:latin typeface="Arial"/>
                <a:cs typeface="Arial"/>
              </a:rPr>
              <a:t>załączony do każdej przesyłki </a:t>
            </a:r>
            <a:r>
              <a:rPr lang="pl-PL" sz="1200" dirty="0" err="1" smtClean="0">
                <a:latin typeface="Arial"/>
                <a:cs typeface="Arial"/>
              </a:rPr>
              <a:t>niedokumentowej</a:t>
            </a:r>
            <a:r>
              <a:rPr lang="pl-PL" sz="1200" dirty="0" smtClean="0">
                <a:latin typeface="Arial"/>
                <a:cs typeface="Arial"/>
              </a:rPr>
              <a:t>. </a:t>
            </a:r>
          </a:p>
          <a:p>
            <a:pPr marL="12700" marR="26286">
              <a:lnSpc>
                <a:spcPts val="1325"/>
              </a:lnSpc>
              <a:spcBef>
                <a:spcPts val="66"/>
              </a:spcBef>
            </a:pPr>
            <a:endParaRPr lang="pl-PL" sz="1200" dirty="0" smtClean="0">
              <a:latin typeface="Arial"/>
              <a:cs typeface="Arial"/>
            </a:endParaRPr>
          </a:p>
          <a:p>
            <a:pPr marL="12700" marR="26286">
              <a:lnSpc>
                <a:spcPts val="1325"/>
              </a:lnSpc>
              <a:spcBef>
                <a:spcPts val="66"/>
              </a:spcBef>
            </a:pPr>
            <a:r>
              <a:rPr lang="pl-PL" sz="1200" spc="4" dirty="0" smtClean="0">
                <a:latin typeface="Arial"/>
                <a:cs typeface="Arial"/>
              </a:rPr>
              <a:t>Dokument ten jest poświadczeniem, iż wysyłane towary nie są towarami o znaczeniu strategicznym w rozumieniu Ustawy z dnia 29 listopada 2000 r. o obrocie z zagranicą towarami, technologiami i usługami o znaczeniu strategicznym dla bezpieczeństwa państwa, a także dla utrzymania międzynarodowego pokoju i bezpieczeństwa (Dz. U. Nr 119 z 28 grudnia 2000 r. z późniejszymi zmianami, tekst jednolity – </a:t>
            </a:r>
            <a:r>
              <a:rPr lang="pl-PL" sz="1200" spc="4" dirty="0" err="1" smtClean="0">
                <a:latin typeface="Arial"/>
                <a:cs typeface="Arial"/>
              </a:rPr>
              <a:t>Dz.U</a:t>
            </a:r>
            <a:r>
              <a:rPr lang="pl-PL" sz="1200" spc="4" dirty="0" smtClean="0">
                <a:latin typeface="Arial"/>
                <a:cs typeface="Arial"/>
              </a:rPr>
              <a:t>. Nr 229 z 2004 r. poz. 2315), a także nie są wymienione w wykazie towarów podwójnego zastosowania (Rozporządzenie Rady (WE) nr 428/2009 z 5 maja 2009 r. z późniejszymi zmianami) i wykazie uzbrojenia, ogłoszonym przez Ministra Gospodarki w rozporządzeniu z dnia 30 kwietnia 2013 r. w sprawie wykazu uzbrojenia (Dz. U. 2013 poz. 541).</a:t>
            </a:r>
          </a:p>
          <a:p>
            <a:pPr marL="12700" marR="26286">
              <a:lnSpc>
                <a:spcPts val="1325"/>
              </a:lnSpc>
              <a:spcBef>
                <a:spcPts val="66"/>
              </a:spcBef>
            </a:pPr>
            <a:endParaRPr lang="pl-PL" sz="1200" spc="4" dirty="0">
              <a:latin typeface="Arial"/>
              <a:cs typeface="Arial"/>
            </a:endParaRPr>
          </a:p>
          <a:p>
            <a:pPr marL="12700" marR="26286">
              <a:lnSpc>
                <a:spcPts val="1325"/>
              </a:lnSpc>
              <a:spcBef>
                <a:spcPts val="66"/>
              </a:spcBef>
            </a:pPr>
            <a:r>
              <a:rPr lang="pl-PL" sz="1200" spc="4" dirty="0" smtClean="0">
                <a:latin typeface="Arial"/>
                <a:cs typeface="Arial"/>
              </a:rPr>
              <a:t>Oświadczenie eksportera powinno zawierać </a:t>
            </a:r>
            <a:r>
              <a:rPr sz="1200" spc="9" dirty="0" err="1" smtClean="0">
                <a:latin typeface="Arial"/>
                <a:cs typeface="Arial"/>
              </a:rPr>
              <a:t>p</a:t>
            </a:r>
            <a:r>
              <a:rPr sz="1200" spc="0" dirty="0" err="1" smtClean="0">
                <a:latin typeface="Arial"/>
                <a:cs typeface="Arial"/>
              </a:rPr>
              <a:t>i</a:t>
            </a:r>
            <a:r>
              <a:rPr sz="1200" spc="4" dirty="0" err="1" smtClean="0">
                <a:latin typeface="Arial"/>
                <a:cs typeface="Arial"/>
              </a:rPr>
              <a:t>e</a:t>
            </a:r>
            <a:r>
              <a:rPr sz="1200" spc="0" dirty="0" err="1" smtClean="0">
                <a:latin typeface="Arial"/>
                <a:cs typeface="Arial"/>
              </a:rPr>
              <a:t>c</a:t>
            </a:r>
            <a:r>
              <a:rPr sz="1200" spc="-4" dirty="0" err="1" smtClean="0">
                <a:latin typeface="Arial"/>
                <a:cs typeface="Arial"/>
              </a:rPr>
              <a:t>z</a:t>
            </a:r>
            <a:r>
              <a:rPr sz="1200" spc="4" dirty="0" err="1" smtClean="0">
                <a:latin typeface="Arial"/>
                <a:cs typeface="Arial"/>
              </a:rPr>
              <a:t>ę</a:t>
            </a:r>
            <a:r>
              <a:rPr sz="1200" spc="0" dirty="0" err="1" smtClean="0">
                <a:latin typeface="Arial"/>
                <a:cs typeface="Arial"/>
              </a:rPr>
              <a:t>ć</a:t>
            </a:r>
            <a:r>
              <a:rPr sz="1200" spc="-4" dirty="0" smtClean="0">
                <a:latin typeface="Arial"/>
                <a:cs typeface="Arial"/>
              </a:rPr>
              <a:t> </a:t>
            </a:r>
            <a:r>
              <a:rPr sz="1200" spc="14" dirty="0" err="1" smtClean="0">
                <a:latin typeface="Arial"/>
                <a:cs typeface="Arial"/>
              </a:rPr>
              <a:t>f</a:t>
            </a:r>
            <a:r>
              <a:rPr sz="1200" spc="0" dirty="0" err="1" smtClean="0">
                <a:latin typeface="Arial"/>
                <a:cs typeface="Arial"/>
              </a:rPr>
              <a:t>i</a:t>
            </a:r>
            <a:r>
              <a:rPr sz="1200" spc="-4" dirty="0" err="1" smtClean="0">
                <a:latin typeface="Arial"/>
                <a:cs typeface="Arial"/>
              </a:rPr>
              <a:t>r</a:t>
            </a:r>
            <a:r>
              <a:rPr sz="1200" spc="9" dirty="0" err="1" smtClean="0">
                <a:latin typeface="Arial"/>
                <a:cs typeface="Arial"/>
              </a:rPr>
              <a:t>m</a:t>
            </a:r>
            <a:r>
              <a:rPr sz="1200" spc="4" dirty="0" err="1" smtClean="0">
                <a:latin typeface="Arial"/>
                <a:cs typeface="Arial"/>
              </a:rPr>
              <a:t>o</a:t>
            </a:r>
            <a:r>
              <a:rPr sz="1200" spc="-9" dirty="0" err="1" smtClean="0">
                <a:latin typeface="Arial"/>
                <a:cs typeface="Arial"/>
              </a:rPr>
              <a:t>w</a:t>
            </a:r>
            <a:r>
              <a:rPr sz="1200" spc="0" dirty="0" err="1" smtClean="0">
                <a:latin typeface="Arial"/>
                <a:cs typeface="Arial"/>
              </a:rPr>
              <a:t>ą</a:t>
            </a:r>
            <a:r>
              <a:rPr lang="pl-PL" sz="1200" spc="-14" dirty="0">
                <a:latin typeface="Arial"/>
                <a:cs typeface="Arial"/>
              </a:rPr>
              <a:t>,</a:t>
            </a:r>
            <a:r>
              <a:rPr sz="1200" spc="-4" dirty="0" smtClean="0">
                <a:latin typeface="Arial"/>
                <a:cs typeface="Arial"/>
              </a:rPr>
              <a:t> </a:t>
            </a:r>
            <a:r>
              <a:rPr sz="1200" spc="0" dirty="0" err="1" smtClean="0">
                <a:latin typeface="Arial"/>
                <a:cs typeface="Arial"/>
              </a:rPr>
              <a:t>i</a:t>
            </a:r>
            <a:r>
              <a:rPr sz="1200" spc="9" dirty="0" err="1" smtClean="0">
                <a:latin typeface="Arial"/>
                <a:cs typeface="Arial"/>
              </a:rPr>
              <a:t>m</a:t>
            </a:r>
            <a:r>
              <a:rPr sz="1200" spc="0" dirty="0" err="1" smtClean="0">
                <a:latin typeface="Arial"/>
                <a:cs typeface="Arial"/>
              </a:rPr>
              <a:t>i</a:t>
            </a:r>
            <a:r>
              <a:rPr sz="1200" spc="4" dirty="0" err="1" smtClean="0">
                <a:latin typeface="Arial"/>
                <a:cs typeface="Arial"/>
              </a:rPr>
              <a:t>ę</a:t>
            </a:r>
            <a:r>
              <a:rPr lang="pl-PL" sz="1200" dirty="0">
                <a:latin typeface="Arial"/>
                <a:cs typeface="Arial"/>
              </a:rPr>
              <a:t> </a:t>
            </a:r>
            <a:r>
              <a:rPr lang="pl-PL" sz="1200" dirty="0" smtClean="0">
                <a:latin typeface="Arial"/>
                <a:cs typeface="Arial"/>
              </a:rPr>
              <a:t>i</a:t>
            </a:r>
            <a:r>
              <a:rPr sz="1200" spc="-19" dirty="0" smtClean="0">
                <a:latin typeface="Arial"/>
                <a:cs typeface="Arial"/>
              </a:rPr>
              <a:t> </a:t>
            </a:r>
            <a:r>
              <a:rPr sz="1200" spc="4" dirty="0" err="1" smtClean="0">
                <a:latin typeface="Arial"/>
                <a:cs typeface="Arial"/>
              </a:rPr>
              <a:t>na</a:t>
            </a:r>
            <a:r>
              <a:rPr sz="1200" spc="-9" dirty="0" err="1" smtClean="0">
                <a:latin typeface="Arial"/>
                <a:cs typeface="Arial"/>
              </a:rPr>
              <a:t>zw</a:t>
            </a:r>
            <a:r>
              <a:rPr sz="1200" spc="0" dirty="0" err="1" smtClean="0">
                <a:latin typeface="Arial"/>
                <a:cs typeface="Arial"/>
              </a:rPr>
              <a:t>isko</a:t>
            </a:r>
            <a:r>
              <a:rPr sz="1200" spc="9" dirty="0" smtClean="0">
                <a:latin typeface="Arial"/>
                <a:cs typeface="Arial"/>
              </a:rPr>
              <a:t> </a:t>
            </a:r>
            <a:r>
              <a:rPr lang="pl-PL" sz="1200" dirty="0" smtClean="0">
                <a:latin typeface="Arial"/>
                <a:cs typeface="Arial"/>
              </a:rPr>
              <a:t>oraz </a:t>
            </a:r>
            <a:r>
              <a:rPr sz="1200" spc="4" dirty="0" err="1" smtClean="0">
                <a:latin typeface="Arial"/>
                <a:cs typeface="Arial"/>
              </a:rPr>
              <a:t>podp</a:t>
            </a:r>
            <a:r>
              <a:rPr sz="1200" spc="0" dirty="0" err="1" smtClean="0">
                <a:latin typeface="Arial"/>
                <a:cs typeface="Arial"/>
              </a:rPr>
              <a:t>is</a:t>
            </a:r>
            <a:r>
              <a:rPr sz="1200" spc="-29" dirty="0" smtClean="0">
                <a:latin typeface="Arial"/>
                <a:cs typeface="Arial"/>
              </a:rPr>
              <a:t> </a:t>
            </a:r>
            <a:r>
              <a:rPr sz="1200" spc="4" dirty="0" smtClean="0">
                <a:latin typeface="Arial"/>
                <a:cs typeface="Arial"/>
              </a:rPr>
              <a:t>p</a:t>
            </a:r>
            <a:r>
              <a:rPr sz="1200" spc="0" dirty="0" smtClean="0">
                <a:latin typeface="Arial"/>
                <a:cs typeface="Arial"/>
              </a:rPr>
              <a:t>r</a:t>
            </a:r>
            <a:r>
              <a:rPr sz="1200" spc="-14" dirty="0" smtClean="0">
                <a:latin typeface="Arial"/>
                <a:cs typeface="Arial"/>
              </a:rPr>
              <a:t>z</a:t>
            </a:r>
            <a:r>
              <a:rPr sz="1200" spc="4" dirty="0" smtClean="0">
                <a:latin typeface="Arial"/>
                <a:cs typeface="Arial"/>
              </a:rPr>
              <a:t>ed</a:t>
            </a:r>
            <a:r>
              <a:rPr sz="1200" spc="0" dirty="0" smtClean="0">
                <a:latin typeface="Arial"/>
                <a:cs typeface="Arial"/>
              </a:rPr>
              <a:t>s</a:t>
            </a:r>
            <a:r>
              <a:rPr sz="1200" spc="4" dirty="0" smtClean="0">
                <a:latin typeface="Arial"/>
                <a:cs typeface="Arial"/>
              </a:rPr>
              <a:t>ta</a:t>
            </a:r>
            <a:r>
              <a:rPr sz="1200" spc="-9" dirty="0" smtClean="0">
                <a:latin typeface="Arial"/>
                <a:cs typeface="Arial"/>
              </a:rPr>
              <a:t>w</a:t>
            </a:r>
            <a:r>
              <a:rPr sz="1200" spc="0" dirty="0" smtClean="0">
                <a:latin typeface="Arial"/>
                <a:cs typeface="Arial"/>
              </a:rPr>
              <a:t>ici</a:t>
            </a:r>
            <a:r>
              <a:rPr sz="1200" spc="4" dirty="0" smtClean="0">
                <a:latin typeface="Arial"/>
                <a:cs typeface="Arial"/>
              </a:rPr>
              <a:t>e</a:t>
            </a:r>
            <a:r>
              <a:rPr sz="1200" spc="0" dirty="0" smtClean="0">
                <a:latin typeface="Arial"/>
                <a:cs typeface="Arial"/>
              </a:rPr>
              <a:t>la</a:t>
            </a:r>
            <a:r>
              <a:rPr sz="1200" spc="-29" dirty="0" smtClean="0">
                <a:latin typeface="Arial"/>
                <a:cs typeface="Arial"/>
              </a:rPr>
              <a:t> </a:t>
            </a:r>
            <a:r>
              <a:rPr sz="1200" spc="4" dirty="0" smtClean="0">
                <a:latin typeface="Arial"/>
                <a:cs typeface="Arial"/>
              </a:rPr>
              <a:t>e</a:t>
            </a:r>
            <a:r>
              <a:rPr sz="1200" spc="0" dirty="0" smtClean="0">
                <a:latin typeface="Arial"/>
                <a:cs typeface="Arial"/>
              </a:rPr>
              <a:t>k</a:t>
            </a:r>
            <a:r>
              <a:rPr sz="1200" spc="4" dirty="0" smtClean="0">
                <a:latin typeface="Arial"/>
                <a:cs typeface="Arial"/>
              </a:rPr>
              <a:t>spo</a:t>
            </a:r>
            <a:r>
              <a:rPr sz="1200" spc="0" dirty="0" smtClean="0">
                <a:latin typeface="Arial"/>
                <a:cs typeface="Arial"/>
              </a:rPr>
              <a:t>rt</a:t>
            </a:r>
            <a:r>
              <a:rPr sz="1200" spc="4" dirty="0" smtClean="0">
                <a:latin typeface="Arial"/>
                <a:cs typeface="Arial"/>
              </a:rPr>
              <a:t>e</a:t>
            </a:r>
            <a:r>
              <a:rPr sz="1200" spc="0" dirty="0" smtClean="0">
                <a:latin typeface="Arial"/>
                <a:cs typeface="Arial"/>
              </a:rPr>
              <a:t>r</a:t>
            </a:r>
            <a:r>
              <a:rPr sz="1200" spc="-25" dirty="0" smtClean="0">
                <a:latin typeface="Arial"/>
                <a:cs typeface="Arial"/>
              </a:rPr>
              <a:t>a</a:t>
            </a:r>
            <a:r>
              <a:rPr sz="1200" spc="0" dirty="0" smtClean="0">
                <a:latin typeface="Arial"/>
                <a:cs typeface="Arial"/>
              </a:rPr>
              <a:t>. </a:t>
            </a:r>
            <a:endParaRPr lang="pl-PL" sz="1200" spc="0" dirty="0" smtClean="0">
              <a:latin typeface="Arial"/>
              <a:cs typeface="Arial"/>
            </a:endParaRPr>
          </a:p>
          <a:p>
            <a:pPr marL="12700" marR="26286">
              <a:lnSpc>
                <a:spcPts val="1325"/>
              </a:lnSpc>
              <a:spcBef>
                <a:spcPts val="66"/>
              </a:spcBef>
            </a:pPr>
            <a:endParaRPr lang="pl-PL" sz="1200" spc="0" dirty="0" smtClean="0">
              <a:latin typeface="Arial"/>
              <a:cs typeface="Arial"/>
            </a:endParaRPr>
          </a:p>
          <a:p>
            <a:pPr marL="12700" marR="26286">
              <a:lnSpc>
                <a:spcPts val="1325"/>
              </a:lnSpc>
              <a:spcBef>
                <a:spcPts val="66"/>
              </a:spcBef>
            </a:pPr>
            <a:r>
              <a:rPr sz="1200" spc="0" dirty="0" err="1" smtClean="0">
                <a:latin typeface="Arial"/>
                <a:cs typeface="Arial"/>
              </a:rPr>
              <a:t>D</a:t>
            </a:r>
            <a:r>
              <a:rPr sz="1200" spc="4" dirty="0" err="1" smtClean="0">
                <a:latin typeface="Arial"/>
                <a:cs typeface="Arial"/>
              </a:rPr>
              <a:t>o</a:t>
            </a:r>
            <a:r>
              <a:rPr sz="1200" spc="0" dirty="0" err="1" smtClean="0">
                <a:latin typeface="Arial"/>
                <a:cs typeface="Arial"/>
              </a:rPr>
              <a:t>k</a:t>
            </a:r>
            <a:r>
              <a:rPr sz="1200" spc="9" dirty="0" err="1" smtClean="0">
                <a:latin typeface="Arial"/>
                <a:cs typeface="Arial"/>
              </a:rPr>
              <a:t>um</a:t>
            </a:r>
            <a:r>
              <a:rPr sz="1200" spc="4" dirty="0" err="1" smtClean="0">
                <a:latin typeface="Arial"/>
                <a:cs typeface="Arial"/>
              </a:rPr>
              <a:t>e</a:t>
            </a:r>
            <a:r>
              <a:rPr sz="1200" spc="-4" dirty="0" err="1" smtClean="0">
                <a:latin typeface="Arial"/>
                <a:cs typeface="Arial"/>
              </a:rPr>
              <a:t>n</a:t>
            </a:r>
            <a:r>
              <a:rPr sz="1200" spc="0" dirty="0" err="1" smtClean="0">
                <a:latin typeface="Arial"/>
                <a:cs typeface="Arial"/>
              </a:rPr>
              <a:t>t</a:t>
            </a:r>
            <a:r>
              <a:rPr lang="pl-PL" sz="1200" spc="-39" dirty="0">
                <a:latin typeface="Arial"/>
                <a:cs typeface="Arial"/>
              </a:rPr>
              <a:t> </a:t>
            </a:r>
            <a:r>
              <a:rPr lang="pl-PL" sz="1200" spc="-39" dirty="0" smtClean="0">
                <a:latin typeface="Arial"/>
                <a:cs typeface="Arial"/>
              </a:rPr>
              <a:t>możesz pobrać </a:t>
            </a:r>
            <a:r>
              <a:rPr sz="1200" spc="4" dirty="0" err="1" smtClean="0">
                <a:latin typeface="Arial"/>
                <a:cs typeface="Arial"/>
              </a:rPr>
              <a:t>n</a:t>
            </a:r>
            <a:r>
              <a:rPr sz="1200" spc="0" dirty="0" err="1" smtClean="0">
                <a:latin typeface="Arial"/>
                <a:cs typeface="Arial"/>
              </a:rPr>
              <a:t>a</a:t>
            </a:r>
            <a:r>
              <a:rPr sz="1200" spc="-4" dirty="0" smtClean="0">
                <a:latin typeface="Arial"/>
                <a:cs typeface="Arial"/>
              </a:rPr>
              <a:t> </a:t>
            </a:r>
            <a:r>
              <a:rPr sz="1200" spc="0" dirty="0" smtClean="0">
                <a:latin typeface="Arial"/>
                <a:cs typeface="Arial"/>
              </a:rPr>
              <a:t>stro</a:t>
            </a:r>
            <a:r>
              <a:rPr sz="1200" spc="4" dirty="0" smtClean="0">
                <a:latin typeface="Arial"/>
                <a:cs typeface="Arial"/>
              </a:rPr>
              <a:t>n</a:t>
            </a:r>
            <a:r>
              <a:rPr sz="1200" spc="0" dirty="0" smtClean="0">
                <a:latin typeface="Arial"/>
                <a:cs typeface="Arial"/>
              </a:rPr>
              <a:t>ie</a:t>
            </a:r>
            <a:r>
              <a:rPr sz="1200" spc="-14" dirty="0" smtClean="0">
                <a:latin typeface="Arial"/>
                <a:cs typeface="Arial"/>
              </a:rPr>
              <a:t> </a:t>
            </a:r>
            <a:r>
              <a:rPr sz="1200" b="1" spc="0" dirty="0" smtClean="0">
                <a:solidFill>
                  <a:srgbClr val="FF6600"/>
                </a:solidFill>
                <a:latin typeface="Arial"/>
                <a:cs typeface="Arial"/>
                <a:hlinkClick r:id="rId32"/>
              </a:rPr>
              <a:t>TN</a:t>
            </a:r>
            <a:r>
              <a:rPr sz="1200" b="1" spc="-4" dirty="0" smtClean="0">
                <a:solidFill>
                  <a:srgbClr val="FF6600"/>
                </a:solidFill>
                <a:latin typeface="Arial"/>
                <a:cs typeface="Arial"/>
                <a:hlinkClick r:id="rId32"/>
              </a:rPr>
              <a:t>T</a:t>
            </a:r>
            <a:r>
              <a:rPr sz="1200" spc="0" dirty="0" smtClean="0">
                <a:solidFill>
                  <a:srgbClr val="FF6600"/>
                </a:solidFill>
                <a:latin typeface="Arial"/>
                <a:cs typeface="Arial"/>
                <a:hlinkClick r:id="rId32"/>
              </a:rPr>
              <a:t>.</a:t>
            </a:r>
            <a:endParaRPr sz="1200" dirty="0">
              <a:latin typeface="Arial"/>
              <a:cs typeface="Arial"/>
            </a:endParaRPr>
          </a:p>
        </p:txBody>
      </p:sp>
      <p:sp>
        <p:nvSpPr>
          <p:cNvPr id="7" name="object 7"/>
          <p:cNvSpPr txBox="1"/>
          <p:nvPr/>
        </p:nvSpPr>
        <p:spPr>
          <a:xfrm>
            <a:off x="3390646" y="4041727"/>
            <a:ext cx="1757426"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Oś</a:t>
            </a:r>
            <a:r>
              <a:rPr sz="1200" spc="-9" dirty="0" smtClean="0">
                <a:latin typeface="Arial"/>
                <a:cs typeface="Arial"/>
              </a:rPr>
              <a:t>w</a:t>
            </a:r>
            <a:r>
              <a:rPr sz="1200" spc="0" dirty="0" smtClean="0">
                <a:latin typeface="Arial"/>
                <a:cs typeface="Arial"/>
              </a:rPr>
              <a:t>ia</a:t>
            </a:r>
            <a:r>
              <a:rPr sz="1200" spc="4" dirty="0" smtClean="0">
                <a:latin typeface="Arial"/>
                <a:cs typeface="Arial"/>
              </a:rPr>
              <a:t>d</a:t>
            </a:r>
            <a:r>
              <a:rPr sz="1200" spc="0" dirty="0" smtClean="0">
                <a:latin typeface="Arial"/>
                <a:cs typeface="Arial"/>
              </a:rPr>
              <a:t>c</a:t>
            </a:r>
            <a:r>
              <a:rPr sz="1200" spc="-9" dirty="0" smtClean="0">
                <a:latin typeface="Arial"/>
                <a:cs typeface="Arial"/>
              </a:rPr>
              <a:t>z</a:t>
            </a:r>
            <a:r>
              <a:rPr sz="1200" spc="4" dirty="0" smtClean="0">
                <a:latin typeface="Arial"/>
                <a:cs typeface="Arial"/>
              </a:rPr>
              <a:t>en</a:t>
            </a:r>
            <a:r>
              <a:rPr sz="1200" spc="0" dirty="0" smtClean="0">
                <a:latin typeface="Arial"/>
                <a:cs typeface="Arial"/>
              </a:rPr>
              <a:t>ie</a:t>
            </a:r>
            <a:r>
              <a:rPr sz="1200" spc="-14" dirty="0" smtClean="0">
                <a:latin typeface="Arial"/>
                <a:cs typeface="Arial"/>
              </a:rPr>
              <a:t> </a:t>
            </a:r>
            <a:r>
              <a:rPr sz="1200" spc="4" dirty="0" smtClean="0">
                <a:latin typeface="Arial"/>
                <a:cs typeface="Arial"/>
              </a:rPr>
              <a:t>e</a:t>
            </a:r>
            <a:r>
              <a:rPr sz="1200" spc="0" dirty="0" smtClean="0">
                <a:latin typeface="Arial"/>
                <a:cs typeface="Arial"/>
              </a:rPr>
              <a:t>ks</a:t>
            </a:r>
            <a:r>
              <a:rPr sz="1200" spc="4" dirty="0" smtClean="0">
                <a:latin typeface="Arial"/>
                <a:cs typeface="Arial"/>
              </a:rPr>
              <a:t>po</a:t>
            </a:r>
            <a:r>
              <a:rPr sz="1200" spc="0" dirty="0" smtClean="0">
                <a:latin typeface="Arial"/>
                <a:cs typeface="Arial"/>
              </a:rPr>
              <a:t>rtera</a:t>
            </a:r>
            <a:endParaRPr sz="1200">
              <a:latin typeface="Arial"/>
              <a:cs typeface="Arial"/>
            </a:endParaRPr>
          </a:p>
        </p:txBody>
      </p:sp>
      <p:sp>
        <p:nvSpPr>
          <p:cNvPr id="6" name="object 6"/>
          <p:cNvSpPr txBox="1"/>
          <p:nvPr/>
        </p:nvSpPr>
        <p:spPr>
          <a:xfrm>
            <a:off x="287832" y="4528772"/>
            <a:ext cx="2493732" cy="543617"/>
          </a:xfrm>
          <a:prstGeom prst="rect">
            <a:avLst/>
          </a:prstGeom>
        </p:spPr>
        <p:txBody>
          <a:bodyPr wrap="square" lIns="0" tIns="0" rIns="0" bIns="0" rtlCol="0">
            <a:noAutofit/>
          </a:bodyPr>
          <a:lstStyle/>
          <a:p>
            <a:pPr marL="285749" marR="298131" algn="ctr">
              <a:lnSpc>
                <a:spcPts val="1325"/>
              </a:lnSpc>
              <a:spcBef>
                <a:spcPts val="66"/>
              </a:spcBef>
            </a:pPr>
            <a:r>
              <a:rPr sz="1200" spc="0" dirty="0" smtClean="0">
                <a:solidFill>
                  <a:srgbClr val="FFFFFF"/>
                </a:solidFill>
                <a:latin typeface="Arial"/>
                <a:cs typeface="Arial"/>
              </a:rPr>
              <a:t>I</a:t>
            </a:r>
            <a:r>
              <a:rPr sz="1200" spc="4" dirty="0" smtClean="0">
                <a:solidFill>
                  <a:srgbClr val="FFFFFF"/>
                </a:solidFill>
                <a:latin typeface="Arial"/>
                <a:cs typeface="Arial"/>
              </a:rPr>
              <a:t>nn</a:t>
            </a:r>
            <a:r>
              <a:rPr sz="1200" spc="0" dirty="0" smtClean="0">
                <a:solidFill>
                  <a:srgbClr val="FFFFFF"/>
                </a:solidFill>
                <a:latin typeface="Arial"/>
                <a:cs typeface="Arial"/>
              </a:rPr>
              <a:t>e</a:t>
            </a:r>
            <a:r>
              <a:rPr sz="1200" spc="-14" dirty="0" smtClean="0">
                <a:solidFill>
                  <a:srgbClr val="FFFFFF"/>
                </a:solidFill>
                <a:latin typeface="Arial"/>
                <a:cs typeface="Arial"/>
              </a:rPr>
              <a:t> </a:t>
            </a:r>
            <a:r>
              <a:rPr sz="1200" spc="4" dirty="0" smtClean="0">
                <a:solidFill>
                  <a:srgbClr val="FFFFFF"/>
                </a:solidFill>
                <a:latin typeface="Arial"/>
                <a:cs typeface="Arial"/>
              </a:rPr>
              <a:t>doda</a:t>
            </a:r>
            <a:r>
              <a:rPr sz="1200" spc="0" dirty="0" smtClean="0">
                <a:solidFill>
                  <a:srgbClr val="FFFFFF"/>
                </a:solidFill>
                <a:latin typeface="Arial"/>
                <a:cs typeface="Arial"/>
              </a:rPr>
              <a:t>tk</a:t>
            </a:r>
            <a:r>
              <a:rPr sz="1200" spc="-4" dirty="0" smtClean="0">
                <a:solidFill>
                  <a:srgbClr val="FFFFFF"/>
                </a:solidFill>
                <a:latin typeface="Arial"/>
                <a:cs typeface="Arial"/>
              </a:rPr>
              <a:t>o</a:t>
            </a:r>
            <a:r>
              <a:rPr sz="1200" spc="-14" dirty="0" smtClean="0">
                <a:solidFill>
                  <a:srgbClr val="FFFFFF"/>
                </a:solidFill>
                <a:latin typeface="Arial"/>
                <a:cs typeface="Arial"/>
              </a:rPr>
              <a:t>w</a:t>
            </a:r>
            <a:r>
              <a:rPr sz="1200" spc="0" dirty="0" smtClean="0">
                <a:solidFill>
                  <a:srgbClr val="FFFFFF"/>
                </a:solidFill>
                <a:latin typeface="Arial"/>
                <a:cs typeface="Arial"/>
              </a:rPr>
              <a:t>e</a:t>
            </a:r>
            <a:r>
              <a:rPr sz="1200" spc="-19" dirty="0" smtClean="0">
                <a:solidFill>
                  <a:srgbClr val="FFFFFF"/>
                </a:solidFill>
                <a:latin typeface="Arial"/>
                <a:cs typeface="Arial"/>
              </a:rPr>
              <a:t> </a:t>
            </a:r>
            <a:r>
              <a:rPr sz="1200" spc="4" dirty="0" smtClean="0">
                <a:solidFill>
                  <a:srgbClr val="FFFFFF"/>
                </a:solidFill>
                <a:latin typeface="Arial"/>
                <a:cs typeface="Arial"/>
              </a:rPr>
              <a:t>do</a:t>
            </a:r>
            <a:r>
              <a:rPr sz="1200" spc="0" dirty="0" smtClean="0">
                <a:solidFill>
                  <a:srgbClr val="FFFFFF"/>
                </a:solidFill>
                <a:latin typeface="Arial"/>
                <a:cs typeface="Arial"/>
              </a:rPr>
              <a:t>k</a:t>
            </a:r>
            <a:r>
              <a:rPr sz="1200" spc="4" dirty="0" smtClean="0">
                <a:solidFill>
                  <a:srgbClr val="FFFFFF"/>
                </a:solidFill>
                <a:latin typeface="Arial"/>
                <a:cs typeface="Arial"/>
              </a:rPr>
              <a:t>um</a:t>
            </a:r>
            <a:r>
              <a:rPr sz="1200" spc="-4" dirty="0" smtClean="0">
                <a:solidFill>
                  <a:srgbClr val="FFFFFF"/>
                </a:solidFill>
                <a:latin typeface="Arial"/>
                <a:cs typeface="Arial"/>
              </a:rPr>
              <a:t>e</a:t>
            </a:r>
            <a:r>
              <a:rPr sz="1200" spc="4" dirty="0" smtClean="0">
                <a:solidFill>
                  <a:srgbClr val="FFFFFF"/>
                </a:solidFill>
                <a:latin typeface="Arial"/>
                <a:cs typeface="Arial"/>
              </a:rPr>
              <a:t>n</a:t>
            </a:r>
            <a:r>
              <a:rPr sz="1200" spc="0" dirty="0" smtClean="0">
                <a:solidFill>
                  <a:srgbClr val="FFFFFF"/>
                </a:solidFill>
                <a:latin typeface="Arial"/>
                <a:cs typeface="Arial"/>
              </a:rPr>
              <a:t>ty</a:t>
            </a:r>
            <a:endParaRPr sz="1200">
              <a:latin typeface="Arial"/>
              <a:cs typeface="Arial"/>
            </a:endParaRPr>
          </a:p>
          <a:p>
            <a:pPr algn="ctr">
              <a:lnSpc>
                <a:spcPct val="95825"/>
              </a:lnSpc>
            </a:pPr>
            <a:r>
              <a:rPr sz="1200" spc="4" dirty="0" smtClean="0">
                <a:solidFill>
                  <a:srgbClr val="FFFFFF"/>
                </a:solidFill>
                <a:latin typeface="Arial"/>
                <a:cs typeface="Arial"/>
              </a:rPr>
              <a:t>u</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0" dirty="0" smtClean="0">
                <a:solidFill>
                  <a:srgbClr val="FFFFFF"/>
                </a:solidFill>
                <a:latin typeface="Arial"/>
                <a:cs typeface="Arial"/>
              </a:rPr>
              <a:t>le</a:t>
            </a:r>
            <a:r>
              <a:rPr sz="1200" spc="-9" dirty="0" smtClean="0">
                <a:solidFill>
                  <a:srgbClr val="FFFFFF"/>
                </a:solidFill>
                <a:latin typeface="Arial"/>
                <a:cs typeface="Arial"/>
              </a:rPr>
              <a:t>ż</a:t>
            </a:r>
            <a:r>
              <a:rPr sz="1200" spc="4" dirty="0" smtClean="0">
                <a:solidFill>
                  <a:srgbClr val="FFFFFF"/>
                </a:solidFill>
                <a:latin typeface="Arial"/>
                <a:cs typeface="Arial"/>
              </a:rPr>
              <a:t>n</a:t>
            </a:r>
            <a:r>
              <a:rPr sz="1200" spc="0" dirty="0" smtClean="0">
                <a:solidFill>
                  <a:srgbClr val="FFFFFF"/>
                </a:solidFill>
                <a:latin typeface="Arial"/>
                <a:cs typeface="Arial"/>
              </a:rPr>
              <a:t>io</a:t>
            </a:r>
            <a:r>
              <a:rPr sz="1200" spc="4" dirty="0" smtClean="0">
                <a:solidFill>
                  <a:srgbClr val="FFFFFF"/>
                </a:solidFill>
                <a:latin typeface="Arial"/>
                <a:cs typeface="Arial"/>
              </a:rPr>
              <a:t>n</a:t>
            </a:r>
            <a:r>
              <a:rPr sz="1200" spc="0" dirty="0" smtClean="0">
                <a:solidFill>
                  <a:srgbClr val="FFFFFF"/>
                </a:solidFill>
                <a:latin typeface="Arial"/>
                <a:cs typeface="Arial"/>
              </a:rPr>
              <a:t>e</a:t>
            </a:r>
            <a:r>
              <a:rPr sz="1200" spc="-34" dirty="0" smtClean="0">
                <a:solidFill>
                  <a:srgbClr val="FFFFFF"/>
                </a:solidFill>
                <a:latin typeface="Arial"/>
                <a:cs typeface="Arial"/>
              </a:rPr>
              <a:t> </a:t>
            </a:r>
            <a:r>
              <a:rPr sz="1200" spc="4" dirty="0" smtClean="0">
                <a:solidFill>
                  <a:srgbClr val="FFFFFF"/>
                </a:solidFill>
                <a:latin typeface="Arial"/>
                <a:cs typeface="Arial"/>
              </a:rPr>
              <a:t>o</a:t>
            </a:r>
            <a:r>
              <a:rPr sz="1200" spc="0" dirty="0" smtClean="0">
                <a:solidFill>
                  <a:srgbClr val="FFFFFF"/>
                </a:solidFill>
                <a:latin typeface="Arial"/>
                <a:cs typeface="Arial"/>
              </a:rPr>
              <a:t>d</a:t>
            </a:r>
            <a:r>
              <a:rPr sz="1200" spc="-4" dirty="0" smtClean="0">
                <a:solidFill>
                  <a:srgbClr val="FFFFFF"/>
                </a:solidFill>
                <a:latin typeface="Arial"/>
                <a:cs typeface="Arial"/>
              </a:rPr>
              <a:t> </a:t>
            </a:r>
            <a:r>
              <a:rPr sz="1200" spc="-9" dirty="0" smtClean="0">
                <a:solidFill>
                  <a:srgbClr val="FFFFFF"/>
                </a:solidFill>
                <a:latin typeface="Arial"/>
                <a:cs typeface="Arial"/>
              </a:rPr>
              <a:t>z</a:t>
            </a:r>
            <a:r>
              <a:rPr sz="1200" spc="4" dirty="0" smtClean="0">
                <a:solidFill>
                  <a:srgbClr val="FFFFFF"/>
                </a:solidFill>
                <a:latin typeface="Arial"/>
                <a:cs typeface="Arial"/>
              </a:rPr>
              <a:t>a</a:t>
            </a:r>
            <a:r>
              <a:rPr sz="1200" spc="-14" dirty="0" smtClean="0">
                <a:solidFill>
                  <a:srgbClr val="FFFFFF"/>
                </a:solidFill>
                <a:latin typeface="Arial"/>
                <a:cs typeface="Arial"/>
              </a:rPr>
              <a:t>w</a:t>
            </a:r>
            <a:r>
              <a:rPr sz="1200" spc="4" dirty="0" smtClean="0">
                <a:solidFill>
                  <a:srgbClr val="FFFFFF"/>
                </a:solidFill>
                <a:latin typeface="Arial"/>
                <a:cs typeface="Arial"/>
              </a:rPr>
              <a:t>a</a:t>
            </a:r>
            <a:r>
              <a:rPr sz="1200" spc="0" dirty="0" smtClean="0">
                <a:solidFill>
                  <a:srgbClr val="FFFFFF"/>
                </a:solidFill>
                <a:latin typeface="Arial"/>
                <a:cs typeface="Arial"/>
              </a:rPr>
              <a:t>rtości</a:t>
            </a:r>
            <a:r>
              <a:rPr sz="1200" spc="9" dirty="0" smtClean="0">
                <a:solidFill>
                  <a:srgbClr val="FFFFFF"/>
                </a:solidFill>
                <a:latin typeface="Arial"/>
                <a:cs typeface="Arial"/>
              </a:rPr>
              <a:t> </a:t>
            </a:r>
            <a:r>
              <a:rPr sz="1200" spc="4" dirty="0" smtClean="0">
                <a:solidFill>
                  <a:srgbClr val="FFFFFF"/>
                </a:solidFill>
                <a:latin typeface="Arial"/>
                <a:cs typeface="Arial"/>
              </a:rPr>
              <a:t>p</a:t>
            </a:r>
            <a:r>
              <a:rPr sz="1200" spc="0" dirty="0" smtClean="0">
                <a:solidFill>
                  <a:srgbClr val="FFFFFF"/>
                </a:solidFill>
                <a:latin typeface="Arial"/>
                <a:cs typeface="Arial"/>
              </a:rPr>
              <a:t>r</a:t>
            </a:r>
            <a:r>
              <a:rPr sz="1200" spc="-14" dirty="0" smtClean="0">
                <a:solidFill>
                  <a:srgbClr val="FFFFFF"/>
                </a:solidFill>
                <a:latin typeface="Arial"/>
                <a:cs typeface="Arial"/>
              </a:rPr>
              <a:t>z</a:t>
            </a:r>
            <a:r>
              <a:rPr sz="1200" spc="4" dirty="0" smtClean="0">
                <a:solidFill>
                  <a:srgbClr val="FFFFFF"/>
                </a:solidFill>
                <a:latin typeface="Arial"/>
                <a:cs typeface="Arial"/>
              </a:rPr>
              <a:t>e</a:t>
            </a:r>
            <a:r>
              <a:rPr sz="1200" spc="0" dirty="0" smtClean="0">
                <a:solidFill>
                  <a:srgbClr val="FFFFFF"/>
                </a:solidFill>
                <a:latin typeface="Arial"/>
                <a:cs typeface="Arial"/>
              </a:rPr>
              <a:t>s</a:t>
            </a:r>
            <a:r>
              <a:rPr sz="1200" spc="-9" dirty="0" smtClean="0">
                <a:solidFill>
                  <a:srgbClr val="FFFFFF"/>
                </a:solidFill>
                <a:latin typeface="Arial"/>
                <a:cs typeface="Arial"/>
              </a:rPr>
              <a:t>y</a:t>
            </a:r>
            <a:r>
              <a:rPr sz="1200" spc="0" dirty="0" smtClean="0">
                <a:solidFill>
                  <a:srgbClr val="FFFFFF"/>
                </a:solidFill>
                <a:latin typeface="Arial"/>
                <a:cs typeface="Arial"/>
              </a:rPr>
              <a:t>łki,</a:t>
            </a:r>
            <a:endParaRPr sz="1200">
              <a:latin typeface="Arial"/>
              <a:cs typeface="Arial"/>
            </a:endParaRPr>
          </a:p>
          <a:p>
            <a:pPr marL="84559" marR="95377" algn="ctr">
              <a:lnSpc>
                <a:spcPct val="95825"/>
              </a:lnSpc>
              <a:spcBef>
                <a:spcPts val="60"/>
              </a:spcBef>
            </a:pPr>
            <a:r>
              <a:rPr sz="1200" spc="0" dirty="0" smtClean="0">
                <a:solidFill>
                  <a:srgbClr val="FFFFFF"/>
                </a:solidFill>
                <a:latin typeface="Arial"/>
                <a:cs typeface="Arial"/>
              </a:rPr>
              <a:t>k</a:t>
            </a:r>
            <a:r>
              <a:rPr sz="1200" spc="-4" dirty="0" smtClean="0">
                <a:solidFill>
                  <a:srgbClr val="FFFFFF"/>
                </a:solidFill>
                <a:latin typeface="Arial"/>
                <a:cs typeface="Arial"/>
              </a:rPr>
              <a:t>r</a:t>
            </a:r>
            <a:r>
              <a:rPr sz="1200" spc="0" dirty="0" smtClean="0">
                <a:solidFill>
                  <a:srgbClr val="FFFFFF"/>
                </a:solidFill>
                <a:latin typeface="Arial"/>
                <a:cs typeface="Arial"/>
              </a:rPr>
              <a:t>aju</a:t>
            </a:r>
            <a:r>
              <a:rPr sz="1200" spc="-4" dirty="0" smtClean="0">
                <a:solidFill>
                  <a:srgbClr val="FFFFFF"/>
                </a:solidFill>
                <a:latin typeface="Arial"/>
                <a:cs typeface="Arial"/>
              </a:rPr>
              <a:t> </a:t>
            </a:r>
            <a:r>
              <a:rPr sz="1200" spc="0" dirty="0" smtClean="0">
                <a:solidFill>
                  <a:srgbClr val="FFFFFF"/>
                </a:solidFill>
                <a:latin typeface="Arial"/>
                <a:cs typeface="Arial"/>
              </a:rPr>
              <a:t>d</a:t>
            </a:r>
            <a:r>
              <a:rPr sz="1200" spc="4" dirty="0" smtClean="0">
                <a:solidFill>
                  <a:srgbClr val="FFFFFF"/>
                </a:solidFill>
                <a:latin typeface="Arial"/>
                <a:cs typeface="Arial"/>
              </a:rPr>
              <a:t>o</a:t>
            </a:r>
            <a:r>
              <a:rPr sz="1200" spc="0" dirty="0" smtClean="0">
                <a:solidFill>
                  <a:srgbClr val="FFFFFF"/>
                </a:solidFill>
                <a:latin typeface="Arial"/>
                <a:cs typeface="Arial"/>
              </a:rPr>
              <a:t>cel</a:t>
            </a:r>
            <a:r>
              <a:rPr sz="1200" spc="-9" dirty="0" smtClean="0">
                <a:solidFill>
                  <a:srgbClr val="FFFFFF"/>
                </a:solidFill>
                <a:latin typeface="Arial"/>
                <a:cs typeface="Arial"/>
              </a:rPr>
              <a:t>o</a:t>
            </a:r>
            <a:r>
              <a:rPr sz="1200" spc="-14" dirty="0" smtClean="0">
                <a:solidFill>
                  <a:srgbClr val="FFFFFF"/>
                </a:solidFill>
                <a:latin typeface="Arial"/>
                <a:cs typeface="Arial"/>
              </a:rPr>
              <a:t>w</a:t>
            </a:r>
            <a:r>
              <a:rPr sz="1200" spc="0" dirty="0" smtClean="0">
                <a:solidFill>
                  <a:srgbClr val="FFFFFF"/>
                </a:solidFill>
                <a:latin typeface="Arial"/>
                <a:cs typeface="Arial"/>
              </a:rPr>
              <a:t>e</a:t>
            </a:r>
            <a:r>
              <a:rPr sz="1200" spc="-4" dirty="0" smtClean="0">
                <a:solidFill>
                  <a:srgbClr val="FFFFFF"/>
                </a:solidFill>
                <a:latin typeface="Arial"/>
                <a:cs typeface="Arial"/>
              </a:rPr>
              <a:t>g</a:t>
            </a:r>
            <a:r>
              <a:rPr sz="1200" spc="0" dirty="0" smtClean="0">
                <a:solidFill>
                  <a:srgbClr val="FFFFFF"/>
                </a:solidFill>
                <a:latin typeface="Arial"/>
                <a:cs typeface="Arial"/>
              </a:rPr>
              <a:t>o</a:t>
            </a:r>
            <a:r>
              <a:rPr sz="1200" spc="-29" dirty="0" smtClean="0">
                <a:solidFill>
                  <a:srgbClr val="FFFFFF"/>
                </a:solidFill>
                <a:latin typeface="Arial"/>
                <a:cs typeface="Arial"/>
              </a:rPr>
              <a:t> </a:t>
            </a:r>
            <a:r>
              <a:rPr sz="1200" spc="0" dirty="0" smtClean="0">
                <a:solidFill>
                  <a:srgbClr val="FFFFFF"/>
                </a:solidFill>
                <a:latin typeface="Arial"/>
                <a:cs typeface="Arial"/>
              </a:rPr>
              <a:t>lub</a:t>
            </a:r>
            <a:r>
              <a:rPr sz="1200" spc="-14" dirty="0" smtClean="0">
                <a:solidFill>
                  <a:srgbClr val="FFFFFF"/>
                </a:solidFill>
                <a:latin typeface="Arial"/>
                <a:cs typeface="Arial"/>
              </a:rPr>
              <a:t> </a:t>
            </a:r>
            <a:r>
              <a:rPr sz="1200" spc="0" dirty="0" smtClean="0">
                <a:solidFill>
                  <a:srgbClr val="FFFFFF"/>
                </a:solidFill>
                <a:latin typeface="Arial"/>
                <a:cs typeface="Arial"/>
              </a:rPr>
              <a:t>celu</a:t>
            </a:r>
            <a:r>
              <a:rPr sz="1200" spc="-4" dirty="0" smtClean="0">
                <a:solidFill>
                  <a:srgbClr val="FFFFFF"/>
                </a:solidFill>
                <a:latin typeface="Arial"/>
                <a:cs typeface="Arial"/>
              </a:rPr>
              <a:t> </a:t>
            </a:r>
            <a:r>
              <a:rPr sz="1200" spc="-14" dirty="0" smtClean="0">
                <a:solidFill>
                  <a:srgbClr val="FFFFFF"/>
                </a:solidFill>
                <a:latin typeface="Arial"/>
                <a:cs typeface="Arial"/>
              </a:rPr>
              <a:t>wy</a:t>
            </a:r>
            <a:r>
              <a:rPr sz="1200" spc="0" dirty="0" smtClean="0">
                <a:solidFill>
                  <a:srgbClr val="FFFFFF"/>
                </a:solidFill>
                <a:latin typeface="Arial"/>
                <a:cs typeface="Arial"/>
              </a:rPr>
              <a:t>s</a:t>
            </a:r>
            <a:r>
              <a:rPr sz="1200" spc="-14" dirty="0" smtClean="0">
                <a:solidFill>
                  <a:srgbClr val="FFFFFF"/>
                </a:solidFill>
                <a:latin typeface="Arial"/>
                <a:cs typeface="Arial"/>
              </a:rPr>
              <a:t>y</a:t>
            </a:r>
            <a:r>
              <a:rPr sz="1200" spc="0" dirty="0" smtClean="0">
                <a:solidFill>
                  <a:srgbClr val="FFFFFF"/>
                </a:solidFill>
                <a:latin typeface="Arial"/>
                <a:cs typeface="Arial"/>
              </a:rPr>
              <a:t>ł</a:t>
            </a:r>
            <a:r>
              <a:rPr sz="1200" spc="-4" dirty="0" smtClean="0">
                <a:solidFill>
                  <a:srgbClr val="FFFFFF"/>
                </a:solidFill>
                <a:latin typeface="Arial"/>
                <a:cs typeface="Arial"/>
              </a:rPr>
              <a:t>k</a:t>
            </a:r>
            <a:r>
              <a:rPr sz="1200" spc="0" dirty="0" smtClean="0">
                <a:solidFill>
                  <a:srgbClr val="FFFFFF"/>
                </a:solidFill>
                <a:latin typeface="Arial"/>
                <a:cs typeface="Arial"/>
              </a:rPr>
              <a:t>i</a:t>
            </a:r>
            <a:endParaRPr sz="1200">
              <a:latin typeface="Arial"/>
              <a:cs typeface="Arial"/>
            </a:endParaRPr>
          </a:p>
        </p:txBody>
      </p:sp>
      <p:sp>
        <p:nvSpPr>
          <p:cNvPr id="5" name="object 5"/>
          <p:cNvSpPr txBox="1"/>
          <p:nvPr/>
        </p:nvSpPr>
        <p:spPr>
          <a:xfrm>
            <a:off x="4059682" y="4554426"/>
            <a:ext cx="421182" cy="177800"/>
          </a:xfrm>
          <a:prstGeom prst="rect">
            <a:avLst/>
          </a:prstGeom>
        </p:spPr>
        <p:txBody>
          <a:bodyPr wrap="square" lIns="0" tIns="0" rIns="0" bIns="0" rtlCol="0">
            <a:noAutofit/>
          </a:bodyPr>
          <a:lstStyle/>
          <a:p>
            <a:pPr marL="12700">
              <a:lnSpc>
                <a:spcPts val="1325"/>
              </a:lnSpc>
              <a:spcBef>
                <a:spcPts val="66"/>
              </a:spcBef>
            </a:pPr>
            <a:r>
              <a:rPr sz="1200" spc="0" dirty="0" smtClean="0">
                <a:solidFill>
                  <a:srgbClr val="FFFFFF"/>
                </a:solidFill>
                <a:latin typeface="Arial"/>
                <a:cs typeface="Arial"/>
              </a:rPr>
              <a:t>EORI</a:t>
            </a:r>
            <a:endParaRPr sz="1200">
              <a:latin typeface="Arial"/>
              <a:cs typeface="Arial"/>
            </a:endParaRPr>
          </a:p>
        </p:txBody>
      </p:sp>
      <p:sp>
        <p:nvSpPr>
          <p:cNvPr id="4" name="object 4"/>
          <p:cNvSpPr txBox="1"/>
          <p:nvPr/>
        </p:nvSpPr>
        <p:spPr>
          <a:xfrm>
            <a:off x="3488563" y="5051504"/>
            <a:ext cx="1557782" cy="177800"/>
          </a:xfrm>
          <a:prstGeom prst="rect">
            <a:avLst/>
          </a:prstGeom>
        </p:spPr>
        <p:txBody>
          <a:bodyPr wrap="square" lIns="0" tIns="0" rIns="0" bIns="0" rtlCol="0">
            <a:noAutofit/>
          </a:bodyPr>
          <a:lstStyle/>
          <a:p>
            <a:pPr marL="12700">
              <a:lnSpc>
                <a:spcPts val="1325"/>
              </a:lnSpc>
              <a:spcBef>
                <a:spcPts val="66"/>
              </a:spcBef>
            </a:pPr>
            <a:r>
              <a:rPr sz="1200" spc="-4" dirty="0" smtClean="0">
                <a:solidFill>
                  <a:srgbClr val="FFFFFF"/>
                </a:solidFill>
                <a:latin typeface="Arial"/>
                <a:cs typeface="Arial"/>
              </a:rPr>
              <a:t>Wa</a:t>
            </a:r>
            <a:r>
              <a:rPr sz="1200" spc="0" dirty="0" smtClean="0">
                <a:solidFill>
                  <a:srgbClr val="FFFFFF"/>
                </a:solidFill>
                <a:latin typeface="Arial"/>
                <a:cs typeface="Arial"/>
              </a:rPr>
              <a:t>ru</a:t>
            </a:r>
            <a:r>
              <a:rPr sz="1200" spc="-4" dirty="0" smtClean="0">
                <a:solidFill>
                  <a:srgbClr val="FFFFFF"/>
                </a:solidFill>
                <a:latin typeface="Arial"/>
                <a:cs typeface="Arial"/>
              </a:rPr>
              <a:t>n</a:t>
            </a:r>
            <a:r>
              <a:rPr sz="1200" spc="0" dirty="0" smtClean="0">
                <a:solidFill>
                  <a:srgbClr val="FFFFFF"/>
                </a:solidFill>
                <a:latin typeface="Arial"/>
                <a:cs typeface="Arial"/>
              </a:rPr>
              <a:t>ki</a:t>
            </a:r>
            <a:r>
              <a:rPr sz="1200" spc="-34" dirty="0" smtClean="0">
                <a:solidFill>
                  <a:srgbClr val="FFFFFF"/>
                </a:solidFill>
                <a:latin typeface="Arial"/>
                <a:cs typeface="Arial"/>
              </a:rPr>
              <a:t> </a:t>
            </a:r>
            <a:r>
              <a:rPr sz="1200" spc="0" dirty="0" smtClean="0">
                <a:solidFill>
                  <a:srgbClr val="FFFFFF"/>
                </a:solidFill>
                <a:latin typeface="Arial"/>
                <a:cs typeface="Arial"/>
              </a:rPr>
              <a:t>INCO</a:t>
            </a:r>
            <a:r>
              <a:rPr sz="1200" spc="9" dirty="0" smtClean="0">
                <a:solidFill>
                  <a:srgbClr val="FFFFFF"/>
                </a:solidFill>
                <a:latin typeface="Arial"/>
                <a:cs typeface="Arial"/>
              </a:rPr>
              <a:t>T</a:t>
            </a:r>
            <a:r>
              <a:rPr sz="1200" spc="0" dirty="0" smtClean="0">
                <a:solidFill>
                  <a:srgbClr val="FFFFFF"/>
                </a:solidFill>
                <a:latin typeface="Arial"/>
                <a:cs typeface="Arial"/>
              </a:rPr>
              <a:t>ER</a:t>
            </a:r>
            <a:r>
              <a:rPr sz="1200" spc="-4" dirty="0" smtClean="0">
                <a:solidFill>
                  <a:srgbClr val="FFFFFF"/>
                </a:solidFill>
                <a:latin typeface="Arial"/>
                <a:cs typeface="Arial"/>
              </a:rPr>
              <a:t>M</a:t>
            </a:r>
            <a:r>
              <a:rPr sz="1200" spc="0" dirty="0" smtClean="0">
                <a:solidFill>
                  <a:srgbClr val="FFFFFF"/>
                </a:solidFill>
                <a:latin typeface="Arial"/>
                <a:cs typeface="Arial"/>
              </a:rPr>
              <a:t>S</a:t>
            </a:r>
            <a:endParaRPr sz="1200">
              <a:latin typeface="Arial"/>
              <a:cs typeface="Arial"/>
            </a:endParaRPr>
          </a:p>
        </p:txBody>
      </p:sp>
      <p:sp>
        <p:nvSpPr>
          <p:cNvPr id="3" name="object 3">
            <a:hlinkClick r:id="rId33" action="ppaction://hlinksldjump"/>
          </p:cNvPr>
          <p:cNvSpPr txBox="1"/>
          <p:nvPr/>
        </p:nvSpPr>
        <p:spPr>
          <a:xfrm>
            <a:off x="4023360" y="6373368"/>
            <a:ext cx="1505712" cy="339852"/>
          </a:xfrm>
          <a:prstGeom prst="rect">
            <a:avLst/>
          </a:prstGeom>
        </p:spPr>
        <p:txBody>
          <a:bodyPr wrap="square" lIns="0" tIns="0" rIns="0" bIns="0" rtlCol="0">
            <a:noAutofit/>
          </a:bodyPr>
          <a:lstStyle/>
          <a:p>
            <a:pPr marL="160019">
              <a:lnSpc>
                <a:spcPct val="101725"/>
              </a:lnSpc>
              <a:spcBef>
                <a:spcPts val="365"/>
              </a:spcBef>
            </a:pPr>
            <a:r>
              <a:rPr sz="1600" spc="0" dirty="0" smtClean="0">
                <a:latin typeface="Calibri"/>
                <a:cs typeface="Calibri"/>
              </a:rPr>
              <a:t>St</a:t>
            </a:r>
            <a:r>
              <a:rPr sz="1600" spc="-25" dirty="0" smtClean="0">
                <a:latin typeface="Calibri"/>
                <a:cs typeface="Calibri"/>
              </a:rPr>
              <a:t>r</a:t>
            </a:r>
            <a:r>
              <a:rPr sz="1600" spc="0" dirty="0" smtClean="0">
                <a:latin typeface="Calibri"/>
                <a:cs typeface="Calibri"/>
              </a:rPr>
              <a:t>ona</a:t>
            </a:r>
            <a:r>
              <a:rPr sz="1600" spc="-27" dirty="0" smtClean="0">
                <a:latin typeface="Calibri"/>
                <a:cs typeface="Calibri"/>
              </a:rPr>
              <a:t> </a:t>
            </a:r>
            <a:r>
              <a:rPr sz="1600" spc="0" dirty="0" smtClean="0">
                <a:latin typeface="Calibri"/>
                <a:cs typeface="Calibri"/>
              </a:rPr>
              <a:t>gł</a:t>
            </a:r>
            <a:r>
              <a:rPr sz="1600" spc="-9" dirty="0" smtClean="0">
                <a:latin typeface="Calibri"/>
                <a:cs typeface="Calibri"/>
              </a:rPr>
              <a:t>ó</a:t>
            </a:r>
            <a:r>
              <a:rPr sz="1600" spc="0" dirty="0" smtClean="0">
                <a:latin typeface="Calibri"/>
                <a:cs typeface="Calibri"/>
              </a:rPr>
              <a:t>wna</a:t>
            </a:r>
            <a:endParaRPr sz="1600" dirty="0">
              <a:latin typeface="Calibri"/>
              <a:cs typeface="Calibri"/>
            </a:endParaRPr>
          </a:p>
        </p:txBody>
      </p:sp>
      <p:sp>
        <p:nvSpPr>
          <p:cNvPr id="2" name="object 2"/>
          <p:cNvSpPr txBox="1"/>
          <p:nvPr/>
        </p:nvSpPr>
        <p:spPr>
          <a:xfrm>
            <a:off x="3040380" y="6338316"/>
            <a:ext cx="411480" cy="356616"/>
          </a:xfrm>
          <a:prstGeom prst="rect">
            <a:avLst/>
          </a:prstGeom>
        </p:spPr>
        <p:txBody>
          <a:bodyPr wrap="square" lIns="0" tIns="0" rIns="0" bIns="0" rtlCol="0">
            <a:noAutofit/>
          </a:bodyPr>
          <a:lstStyle/>
          <a:p>
            <a:pPr marL="126911" marR="126033" algn="ctr">
              <a:lnSpc>
                <a:spcPct val="101725"/>
              </a:lnSpc>
              <a:spcBef>
                <a:spcPts val="434"/>
              </a:spcBef>
            </a:pPr>
            <a:r>
              <a:rPr sz="1600" spc="0" dirty="0" smtClean="0">
                <a:latin typeface="Calibri"/>
                <a:cs typeface="Calibri"/>
              </a:rPr>
              <a:t>9</a:t>
            </a:r>
            <a:endParaRPr sz="1600">
              <a:latin typeface="Calibri"/>
              <a:cs typeface="Calibri"/>
            </a:endParaRPr>
          </a:p>
        </p:txBody>
      </p:sp>
      <p:sp>
        <p:nvSpPr>
          <p:cNvPr id="60" name="object 19"/>
          <p:cNvSpPr txBox="1"/>
          <p:nvPr/>
        </p:nvSpPr>
        <p:spPr>
          <a:xfrm>
            <a:off x="2091308" y="690705"/>
            <a:ext cx="1043889" cy="177800"/>
          </a:xfrm>
          <a:prstGeom prst="rect">
            <a:avLst/>
          </a:prstGeom>
        </p:spPr>
        <p:txBody>
          <a:bodyPr wrap="square" lIns="0" tIns="0" rIns="0" bIns="0" rtlCol="0">
            <a:noAutofit/>
          </a:bodyPr>
          <a:lstStyle/>
          <a:p>
            <a:pPr marL="12700" algn="ctr">
              <a:lnSpc>
                <a:spcPts val="1325"/>
              </a:lnSpc>
              <a:spcBef>
                <a:spcPts val="66"/>
              </a:spcBef>
            </a:pPr>
            <a:r>
              <a:rPr sz="1200" spc="0" dirty="0" err="1" smtClean="0">
                <a:latin typeface="Arial"/>
                <a:cs typeface="Arial"/>
              </a:rPr>
              <a:t>Pr</a:t>
            </a:r>
            <a:r>
              <a:rPr sz="1200" spc="-14" dirty="0" err="1" smtClean="0">
                <a:latin typeface="Arial"/>
                <a:cs typeface="Arial"/>
              </a:rPr>
              <a:t>z</a:t>
            </a:r>
            <a:r>
              <a:rPr sz="1200" spc="-9" dirty="0" err="1" smtClean="0">
                <a:latin typeface="Arial"/>
                <a:cs typeface="Arial"/>
              </a:rPr>
              <a:t>y</a:t>
            </a:r>
            <a:r>
              <a:rPr sz="1200" spc="-4" dirty="0" err="1" smtClean="0">
                <a:latin typeface="Arial"/>
                <a:cs typeface="Arial"/>
              </a:rPr>
              <a:t>g</a:t>
            </a:r>
            <a:r>
              <a:rPr sz="1200" spc="4" dirty="0" err="1" smtClean="0">
                <a:latin typeface="Arial"/>
                <a:cs typeface="Arial"/>
              </a:rPr>
              <a:t>o</a:t>
            </a:r>
            <a:r>
              <a:rPr sz="1200" spc="0" dirty="0" err="1" smtClean="0">
                <a:latin typeface="Arial"/>
                <a:cs typeface="Arial"/>
              </a:rPr>
              <a:t>t</a:t>
            </a:r>
            <a:r>
              <a:rPr sz="1200" spc="4" dirty="0" err="1" smtClean="0">
                <a:latin typeface="Arial"/>
                <a:cs typeface="Arial"/>
              </a:rPr>
              <a:t>o</a:t>
            </a:r>
            <a:r>
              <a:rPr sz="1200" spc="-14" dirty="0" err="1" smtClean="0">
                <a:latin typeface="Arial"/>
                <a:cs typeface="Arial"/>
              </a:rPr>
              <a:t>w</a:t>
            </a:r>
            <a:r>
              <a:rPr sz="1200" spc="4" dirty="0" err="1" smtClean="0">
                <a:latin typeface="Arial"/>
                <a:cs typeface="Arial"/>
              </a:rPr>
              <a:t>an</a:t>
            </a:r>
            <a:r>
              <a:rPr sz="1200" spc="0" dirty="0" err="1" smtClean="0">
                <a:latin typeface="Arial"/>
                <a:cs typeface="Arial"/>
              </a:rPr>
              <a:t>ie</a:t>
            </a:r>
            <a:r>
              <a:rPr lang="pl-PL" sz="1200" spc="0" dirty="0" smtClean="0">
                <a:latin typeface="Arial"/>
                <a:cs typeface="Arial"/>
              </a:rPr>
              <a:t> dokumentów do odprawy </a:t>
            </a:r>
            <a:endParaRPr sz="1200" dirty="0">
              <a:latin typeface="Arial"/>
              <a:cs typeface="Arial"/>
            </a:endParaRPr>
          </a:p>
        </p:txBody>
      </p:sp>
      <p:sp>
        <p:nvSpPr>
          <p:cNvPr id="61" name="object 16">
            <a:hlinkClick r:id="rId3" action="ppaction://hlinksldjump"/>
          </p:cNvPr>
          <p:cNvSpPr txBox="1"/>
          <p:nvPr/>
        </p:nvSpPr>
        <p:spPr>
          <a:xfrm>
            <a:off x="239979" y="782145"/>
            <a:ext cx="1360221" cy="360680"/>
          </a:xfrm>
          <a:prstGeom prst="rect">
            <a:avLst/>
          </a:prstGeom>
        </p:spPr>
        <p:txBody>
          <a:bodyPr wrap="square" lIns="0" tIns="0" rIns="0" bIns="0" rtlCol="0">
            <a:noAutofit/>
          </a:bodyPr>
          <a:lstStyle/>
          <a:p>
            <a:pPr marL="12700" algn="ctr">
              <a:lnSpc>
                <a:spcPts val="1325"/>
              </a:lnSpc>
              <a:spcBef>
                <a:spcPts val="66"/>
              </a:spcBef>
            </a:pPr>
            <a:r>
              <a:rPr sz="1200" spc="0" dirty="0" err="1" smtClean="0">
                <a:solidFill>
                  <a:srgbClr val="FFFFFF"/>
                </a:solidFill>
                <a:latin typeface="Arial"/>
                <a:cs typeface="Arial"/>
              </a:rPr>
              <a:t>Z</a:t>
            </a:r>
            <a:r>
              <a:rPr sz="1200" spc="4" dirty="0" err="1" smtClean="0">
                <a:solidFill>
                  <a:srgbClr val="FFFFFF"/>
                </a:solidFill>
                <a:latin typeface="Arial"/>
                <a:cs typeface="Arial"/>
              </a:rPr>
              <a:t>eb</a:t>
            </a:r>
            <a:r>
              <a:rPr sz="1200" spc="0" dirty="0" err="1" smtClean="0">
                <a:solidFill>
                  <a:srgbClr val="FFFFFF"/>
                </a:solidFill>
                <a:latin typeface="Arial"/>
                <a:cs typeface="Arial"/>
              </a:rPr>
              <a:t>ra</a:t>
            </a:r>
            <a:r>
              <a:rPr sz="1200" spc="9" dirty="0" err="1" smtClean="0">
                <a:solidFill>
                  <a:srgbClr val="FFFFFF"/>
                </a:solidFill>
                <a:latin typeface="Arial"/>
                <a:cs typeface="Arial"/>
              </a:rPr>
              <a:t>n</a:t>
            </a:r>
            <a:r>
              <a:rPr sz="1200" spc="0" dirty="0" err="1" smtClean="0">
                <a:solidFill>
                  <a:srgbClr val="FFFFFF"/>
                </a:solidFill>
                <a:latin typeface="Arial"/>
                <a:cs typeface="Arial"/>
              </a:rPr>
              <a:t>ie</a:t>
            </a:r>
            <a:r>
              <a:rPr sz="1200" spc="-34" dirty="0" smtClean="0">
                <a:solidFill>
                  <a:srgbClr val="FFFFFF"/>
                </a:solidFill>
                <a:latin typeface="Arial"/>
                <a:cs typeface="Arial"/>
              </a:rPr>
              <a:t> </a:t>
            </a:r>
            <a:r>
              <a:rPr sz="1200" spc="0" dirty="0" err="1" smtClean="0">
                <a:solidFill>
                  <a:srgbClr val="FFFFFF"/>
                </a:solidFill>
                <a:latin typeface="Arial"/>
                <a:cs typeface="Arial"/>
              </a:rPr>
              <a:t>in</a:t>
            </a:r>
            <a:r>
              <a:rPr sz="1200" spc="14" dirty="0" err="1" smtClean="0">
                <a:solidFill>
                  <a:srgbClr val="FFFFFF"/>
                </a:solidFill>
                <a:latin typeface="Arial"/>
                <a:cs typeface="Arial"/>
              </a:rPr>
              <a:t>f</a:t>
            </a:r>
            <a:r>
              <a:rPr sz="1200" spc="4" dirty="0" err="1" smtClean="0">
                <a:solidFill>
                  <a:srgbClr val="FFFFFF"/>
                </a:solidFill>
                <a:latin typeface="Arial"/>
                <a:cs typeface="Arial"/>
              </a:rPr>
              <a:t>o</a:t>
            </a:r>
            <a:r>
              <a:rPr sz="1200" spc="0" dirty="0" err="1" smtClean="0">
                <a:solidFill>
                  <a:srgbClr val="FFFFFF"/>
                </a:solidFill>
                <a:latin typeface="Arial"/>
                <a:cs typeface="Arial"/>
              </a:rPr>
              <a:t>r</a:t>
            </a:r>
            <a:r>
              <a:rPr sz="1200" spc="4" dirty="0" err="1" smtClean="0">
                <a:solidFill>
                  <a:srgbClr val="FFFFFF"/>
                </a:solidFill>
                <a:latin typeface="Arial"/>
                <a:cs typeface="Arial"/>
              </a:rPr>
              <a:t>m</a:t>
            </a:r>
            <a:r>
              <a:rPr sz="1200" spc="0" dirty="0" err="1" smtClean="0">
                <a:solidFill>
                  <a:srgbClr val="FFFFFF"/>
                </a:solidFill>
                <a:latin typeface="Arial"/>
                <a:cs typeface="Arial"/>
              </a:rPr>
              <a:t>a</a:t>
            </a:r>
            <a:r>
              <a:rPr lang="pl-PL" sz="1200" spc="0" dirty="0" err="1" smtClean="0">
                <a:solidFill>
                  <a:srgbClr val="FFFFFF"/>
                </a:solidFill>
                <a:latin typeface="Arial"/>
                <a:cs typeface="Arial"/>
              </a:rPr>
              <a:t>cji</a:t>
            </a:r>
            <a:r>
              <a:rPr lang="pl-PL" sz="1200" spc="0" dirty="0" smtClean="0">
                <a:solidFill>
                  <a:srgbClr val="FFFFFF"/>
                </a:solidFill>
                <a:latin typeface="Arial"/>
                <a:cs typeface="Arial"/>
              </a:rPr>
              <a:t> o przesyłce</a:t>
            </a:r>
            <a:endParaRPr sz="1200" dirty="0">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1431</TotalTime>
  <Words>7554</Words>
  <Application>Microsoft Office PowerPoint</Application>
  <PresentationFormat>Niestandardowy</PresentationFormat>
  <Paragraphs>1582</Paragraphs>
  <Slides>45</Slides>
  <Notes>7</Notes>
  <HiddenSlides>0</HiddenSlides>
  <MMClips>0</MMClips>
  <ScaleCrop>false</ScaleCrop>
  <HeadingPairs>
    <vt:vector size="4" baseType="variant">
      <vt:variant>
        <vt:lpstr>Motyw</vt:lpstr>
      </vt:variant>
      <vt:variant>
        <vt:i4>1</vt:i4>
      </vt:variant>
      <vt:variant>
        <vt:lpstr>Tytuły slajdów</vt:lpstr>
      </vt:variant>
      <vt:variant>
        <vt:i4>45</vt:i4>
      </vt:variant>
    </vt:vector>
  </HeadingPairs>
  <TitlesOfParts>
    <vt:vector size="46"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Anna Molak</dc:creator>
  <cp:lastModifiedBy>TNT PL</cp:lastModifiedBy>
  <cp:revision>158</cp:revision>
  <cp:lastPrinted>2015-04-28T13:16:58Z</cp:lastPrinted>
  <dcterms:modified xsi:type="dcterms:W3CDTF">2017-01-24T14:12:06Z</dcterms:modified>
</cp:coreProperties>
</file>